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theme/theme1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4.xml" ContentType="application/vnd.openxmlformats-officedocument.theme+xml"/>
  <Override PartName="/ppt/slideLayouts/slideLayout64.xml" ContentType="application/vnd.openxmlformats-officedocument.presentationml.slideLayout+xml"/>
  <Override PartName="/ppt/theme/theme1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3" r:id="rId3"/>
    <p:sldMasterId id="2147483675" r:id="rId4"/>
    <p:sldMasterId id="2147483681" r:id="rId5"/>
    <p:sldMasterId id="2147483683" r:id="rId6"/>
    <p:sldMasterId id="2147483689" r:id="rId7"/>
    <p:sldMasterId id="2147483691" r:id="rId8"/>
    <p:sldMasterId id="2147483697" r:id="rId9"/>
    <p:sldMasterId id="2147483699" r:id="rId10"/>
    <p:sldMasterId id="2147483705" r:id="rId11"/>
    <p:sldMasterId id="2147483707" r:id="rId12"/>
    <p:sldMasterId id="2147483713" r:id="rId13"/>
    <p:sldMasterId id="2147483715" r:id="rId14"/>
    <p:sldMasterId id="2147483729" r:id="rId15"/>
    <p:sldMasterId id="2147483731" r:id="rId16"/>
  </p:sldMasterIdLst>
  <p:notesMasterIdLst>
    <p:notesMasterId r:id="rId21"/>
  </p:notesMasterIdLst>
  <p:sldIdLst>
    <p:sldId id="257" r:id="rId17"/>
    <p:sldId id="259" r:id="rId18"/>
    <p:sldId id="260" r:id="rId19"/>
    <p:sldId id="261" r:id="rId20"/>
  </p:sldIdLst>
  <p:sldSz cx="9144000" cy="5143500" type="screen16x9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>
      <p:cViewPr varScale="1">
        <p:scale>
          <a:sx n="152" d="100"/>
          <a:sy n="152" d="100"/>
        </p:scale>
        <p:origin x="426" y="132"/>
      </p:cViewPr>
      <p:guideLst>
        <p:guide orient="horz" pos="35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4520D-C0B1-4C6B-AA03-E9FB8DD1FF1A}" type="datetimeFigureOut">
              <a:rPr lang="sv-SE" smtClean="0"/>
              <a:t>2022-11-16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0BBD-5FDB-4AF0-A045-4D2FD643DC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47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Målsättningssamtal: </a:t>
            </a:r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Efter ca 2 veckor, målsättningssamtal</a:t>
            </a:r>
          </a:p>
          <a:p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At/</a:t>
            </a:r>
            <a:r>
              <a:rPr lang="sv-SE" sz="1700" dirty="0" err="1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Ft</a:t>
            </a:r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, </a:t>
            </a:r>
            <a:r>
              <a:rPr lang="sv-SE" sz="1700" dirty="0" err="1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usk</a:t>
            </a:r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, kontaktperson deltar tillsammans med brukaren.</a:t>
            </a:r>
          </a:p>
          <a:p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Utifrån brukarens prioritering tas 2-5 rehabiliteringsmål fram.</a:t>
            </a:r>
          </a:p>
          <a:p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Mål dokumenteras och görs kända för samtliga intressenter, övrigt team, anhöriga.</a:t>
            </a:r>
          </a:p>
          <a:p>
            <a:r>
              <a:rPr lang="sv-SE" sz="1700" dirty="0">
                <a:solidFill>
                  <a:schemeClr val="accent5">
                    <a:lumMod val="7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Genomförandeplan och vårdplan upprättas, uppföljningsplan sätts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738A7-37E4-2C49-B993-09BDB817AD3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35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418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0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0256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015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831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71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43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9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54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9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51885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03598"/>
            <a:ext cx="8219256" cy="3024336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46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11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1731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53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373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1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14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601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72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670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741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4594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2328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522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92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24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1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998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10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72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211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5397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0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576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969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57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229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86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73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829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21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450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84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29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84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1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12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4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5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69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93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6652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06652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8280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44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331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3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80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80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085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7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200" y="18225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1642" y="2683962"/>
            <a:ext cx="8229600" cy="648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600"/>
              </a:spcBef>
              <a:defRPr sz="2000"/>
            </a:lvl1pPr>
            <a:lvl2pPr>
              <a:lnSpc>
                <a:spcPts val="22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 nivå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846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83518"/>
            <a:ext cx="8229600" cy="74559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1438" y="1235230"/>
            <a:ext cx="8219256" cy="2992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 i="0"/>
            </a:lvl3pPr>
          </a:lstStyle>
          <a:p>
            <a:pPr lvl="0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6562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24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43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24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81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592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4716462" y="0"/>
            <a:ext cx="4427538" cy="4329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585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772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46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1438" y="465515"/>
            <a:ext cx="3960440" cy="91810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600" b="1" i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39" y="1383618"/>
            <a:ext cx="3959225" cy="2700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200"/>
              </a:lnSpc>
              <a:spcBef>
                <a:spcPts val="600"/>
              </a:spcBef>
              <a:buNone/>
              <a:defRPr sz="2000"/>
            </a:lvl2pPr>
            <a:lvl3pPr marL="914400" indent="0">
              <a:lnSpc>
                <a:spcPts val="2200"/>
              </a:lnSpc>
              <a:spcBef>
                <a:spcPts val="600"/>
              </a:spcBef>
              <a:buNone/>
              <a:defRPr sz="2000"/>
            </a:lvl3pPr>
            <a:lvl4pPr marL="1371600" indent="0">
              <a:lnSpc>
                <a:spcPts val="2200"/>
              </a:lnSpc>
              <a:spcBef>
                <a:spcPts val="600"/>
              </a:spcBef>
              <a:buNone/>
              <a:defRPr sz="2000"/>
            </a:lvl4pPr>
            <a:lvl5pPr marL="1828800" indent="0">
              <a:lnSpc>
                <a:spcPts val="2200"/>
              </a:lnSpc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4568160" y="465515"/>
            <a:ext cx="4384974" cy="219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6360846" y="2784199"/>
            <a:ext cx="2592288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68160" y="2784199"/>
            <a:ext cx="1647773" cy="1299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Bildobjekt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0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228184" y="0"/>
            <a:ext cx="2915816" cy="3147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34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5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0" r:id="rId3"/>
    <p:sldLayoutId id="2147483672" r:id="rId4"/>
    <p:sldLayoutId id="2147483665" r:id="rId5"/>
    <p:sldLayoutId id="2147483737" r:id="rId6"/>
    <p:sldLayoutId id="2147483738" r:id="rId7"/>
    <p:sldLayoutId id="214748373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8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0"/>
            <a:ext cx="9139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Sz-q9cKb74&amp;list=PLruMvLBRtxN1y5GzLtvCVtKiStuVLdB5F&amp;index=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hlinkClick r:id="rId2"/>
              </a:rPr>
              <a:t>Intensiv hemrehabilitering - YouTube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-1762557" y="33468"/>
            <a:ext cx="1728192" cy="26007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400" b="1" dirty="0"/>
              <a:t>Vill du </a:t>
            </a:r>
            <a:r>
              <a:rPr lang="sv-SE" sz="1400" b="1" dirty="0" smtClean="0"/>
              <a:t>välja </a:t>
            </a:r>
            <a:r>
              <a:rPr lang="sv-SE" sz="1400" b="1" dirty="0"/>
              <a:t>färg </a:t>
            </a:r>
            <a:r>
              <a:rPr lang="sv-SE" sz="1400" b="1" dirty="0" smtClean="0"/>
              <a:t>och/eller </a:t>
            </a:r>
            <a:r>
              <a:rPr lang="sv-SE" sz="1400" b="1" dirty="0"/>
              <a:t>layout?</a:t>
            </a:r>
          </a:p>
          <a:p>
            <a:r>
              <a:rPr lang="sv-SE" sz="1200" dirty="0"/>
              <a:t>Klicka på den lilla pilen under knappen ”Ny bild” </a:t>
            </a:r>
            <a:r>
              <a:rPr lang="sv-SE" sz="1200" dirty="0" smtClean="0"/>
              <a:t>under </a:t>
            </a:r>
            <a:r>
              <a:rPr lang="sv-SE" sz="1200" dirty="0"/>
              <a:t>startfliken.</a:t>
            </a:r>
          </a:p>
          <a:p>
            <a:pPr>
              <a:spcAft>
                <a:spcPts val="600"/>
              </a:spcAft>
            </a:pPr>
            <a:r>
              <a:rPr lang="sv-SE" sz="1200" dirty="0"/>
              <a:t>Nu kan du välja utseende på din bild.</a:t>
            </a:r>
          </a:p>
          <a:p>
            <a:r>
              <a:rPr lang="sv-SE" sz="1200" dirty="0" smtClean="0"/>
              <a:t>OBS! Du kan välja fritt vilken färg du vill använda men tänk på att inte blanda för många olika.</a:t>
            </a:r>
          </a:p>
        </p:txBody>
      </p:sp>
    </p:spTree>
    <p:extLst>
      <p:ext uri="{BB962C8B-B14F-4D97-AF65-F5344CB8AC3E}">
        <p14:creationId xmlns:p14="http://schemas.microsoft.com/office/powerpoint/2010/main" val="845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u="sng" dirty="0" smtClean="0">
                <a:latin typeface="Century Schoolbook" panose="02040604050505020304" pitchFamily="18" charset="0"/>
              </a:rPr>
              <a:t>Brukarfokus</a:t>
            </a:r>
            <a:endParaRPr lang="sv-SE" u="sng" dirty="0">
              <a:latin typeface="Century Schoolbook" panose="02040604050505020304" pitchFamily="18" charset="0"/>
            </a:endParaRPr>
          </a:p>
        </p:txBody>
      </p:sp>
      <p:sp>
        <p:nvSpPr>
          <p:cNvPr id="4" name="Ellips 3"/>
          <p:cNvSpPr/>
          <p:nvPr/>
        </p:nvSpPr>
        <p:spPr>
          <a:xfrm>
            <a:off x="3785801" y="1779186"/>
            <a:ext cx="1458162" cy="11071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Brukare</a:t>
            </a:r>
          </a:p>
        </p:txBody>
      </p:sp>
      <p:sp>
        <p:nvSpPr>
          <p:cNvPr id="5" name="Ellips 4"/>
          <p:cNvSpPr/>
          <p:nvPr/>
        </p:nvSpPr>
        <p:spPr>
          <a:xfrm>
            <a:off x="2414099" y="3179458"/>
            <a:ext cx="1526771" cy="75608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Sjuksköterska</a:t>
            </a:r>
          </a:p>
        </p:txBody>
      </p:sp>
      <p:sp>
        <p:nvSpPr>
          <p:cNvPr id="6" name="Ellips 5"/>
          <p:cNvSpPr/>
          <p:nvPr/>
        </p:nvSpPr>
        <p:spPr>
          <a:xfrm>
            <a:off x="1191576" y="1015716"/>
            <a:ext cx="2194408" cy="81009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Biståndshandläggare</a:t>
            </a:r>
            <a:endParaRPr lang="sv-SE" sz="105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2 </a:t>
            </a:r>
            <a:r>
              <a:rPr lang="sv-SE" sz="105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st</a:t>
            </a:r>
            <a:endParaRPr lang="sv-SE" sz="105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5892934" y="2423249"/>
            <a:ext cx="1998222" cy="9181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Kontaktmannapar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2 </a:t>
            </a:r>
            <a:r>
              <a:rPr lang="sv-SE" sz="105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Undersköterskor</a:t>
            </a:r>
          </a:p>
          <a:p>
            <a:pPr algn="ctr"/>
            <a:r>
              <a:rPr lang="sv-SE" sz="105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26st</a:t>
            </a:r>
            <a:endParaRPr lang="sv-SE" sz="105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1526682" y="2070296"/>
            <a:ext cx="1458162" cy="86409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Gruppledare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2 </a:t>
            </a:r>
            <a:r>
              <a:rPr lang="sv-SE" sz="105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st</a:t>
            </a:r>
            <a:endParaRPr lang="sv-SE" sz="105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4298858" y="3469235"/>
            <a:ext cx="2289366" cy="6480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Kontaktpar</a:t>
            </a:r>
          </a:p>
          <a:p>
            <a:pPr algn="ctr"/>
            <a:r>
              <a:rPr lang="sv-SE" sz="105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Fysioterapeut 3st</a:t>
            </a:r>
            <a:endParaRPr lang="sv-SE" sz="105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sv-SE" sz="105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Arbetsterapeut 3st</a:t>
            </a:r>
            <a:endParaRPr lang="sv-SE" sz="105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V-form med huvud 14"/>
          <p:cNvSpPr/>
          <p:nvPr/>
        </p:nvSpPr>
        <p:spPr>
          <a:xfrm>
            <a:off x="3256287" y="2357579"/>
            <a:ext cx="284633" cy="1620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latin typeface="Century Schoolbook" panose="02040604050505020304" pitchFamily="18" charset="0"/>
            </a:endParaRPr>
          </a:p>
        </p:txBody>
      </p:sp>
      <p:sp>
        <p:nvSpPr>
          <p:cNvPr id="16" name="V-form med huvud 15"/>
          <p:cNvSpPr/>
          <p:nvPr/>
        </p:nvSpPr>
        <p:spPr>
          <a:xfrm rot="12111506">
            <a:off x="5426133" y="2559841"/>
            <a:ext cx="380128" cy="1981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latin typeface="Century Schoolbook" panose="02040604050505020304" pitchFamily="18" charset="0"/>
            </a:endParaRPr>
          </a:p>
        </p:txBody>
      </p:sp>
      <p:sp>
        <p:nvSpPr>
          <p:cNvPr id="17" name="V-form med huvud 16"/>
          <p:cNvSpPr/>
          <p:nvPr/>
        </p:nvSpPr>
        <p:spPr>
          <a:xfrm rot="2197508">
            <a:off x="3475670" y="1878670"/>
            <a:ext cx="334943" cy="1856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latin typeface="Century Schoolbook" panose="02040604050505020304" pitchFamily="18" charset="0"/>
            </a:endParaRPr>
          </a:p>
        </p:txBody>
      </p:sp>
      <p:sp>
        <p:nvSpPr>
          <p:cNvPr id="18" name="V-form med huvud 17"/>
          <p:cNvSpPr/>
          <p:nvPr/>
        </p:nvSpPr>
        <p:spPr>
          <a:xfrm rot="18643549">
            <a:off x="3655267" y="2939094"/>
            <a:ext cx="301169" cy="1864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latin typeface="Century Schoolbook" panose="02040604050505020304" pitchFamily="18" charset="0"/>
            </a:endParaRPr>
          </a:p>
        </p:txBody>
      </p:sp>
      <p:sp>
        <p:nvSpPr>
          <p:cNvPr id="19" name="V-form med huvud 18"/>
          <p:cNvSpPr/>
          <p:nvPr/>
        </p:nvSpPr>
        <p:spPr>
          <a:xfrm rot="14569396">
            <a:off x="4748155" y="3013369"/>
            <a:ext cx="400403" cy="205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latin typeface="Century Schoolbook" panose="02040604050505020304" pitchFamily="18" charset="0"/>
            </a:endParaRPr>
          </a:p>
        </p:txBody>
      </p:sp>
      <p:sp>
        <p:nvSpPr>
          <p:cNvPr id="20" name="Platshållare för innehåll 19"/>
          <p:cNvSpPr>
            <a:spLocks noGrp="1"/>
          </p:cNvSpPr>
          <p:nvPr>
            <p:ph idx="1"/>
          </p:nvPr>
        </p:nvSpPr>
        <p:spPr>
          <a:xfrm>
            <a:off x="5951402" y="1035721"/>
            <a:ext cx="1802823" cy="10345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  <a:latin typeface="Century Schoolbook" panose="02040604050505020304" pitchFamily="18" charset="0"/>
              </a:rPr>
              <a:t>Enhetschef</a:t>
            </a:r>
          </a:p>
        </p:txBody>
      </p:sp>
      <p:sp>
        <p:nvSpPr>
          <p:cNvPr id="22" name="V-form med huvud 15"/>
          <p:cNvSpPr/>
          <p:nvPr/>
        </p:nvSpPr>
        <p:spPr>
          <a:xfrm rot="8925443">
            <a:off x="5547452" y="1765451"/>
            <a:ext cx="380128" cy="1981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ögerpil med huvud 15"/>
          <p:cNvSpPr/>
          <p:nvPr/>
        </p:nvSpPr>
        <p:spPr>
          <a:xfrm>
            <a:off x="1951200" y="3105522"/>
            <a:ext cx="1850631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5" name="Högerpil med huvud 14"/>
          <p:cNvSpPr/>
          <p:nvPr/>
        </p:nvSpPr>
        <p:spPr>
          <a:xfrm>
            <a:off x="2033718" y="2265716"/>
            <a:ext cx="502255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4" name="Högerpil med huvud 13"/>
          <p:cNvSpPr/>
          <p:nvPr/>
        </p:nvSpPr>
        <p:spPr>
          <a:xfrm>
            <a:off x="2033718" y="1244723"/>
            <a:ext cx="502255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Flödesschema: Alternativ process 4"/>
          <p:cNvSpPr/>
          <p:nvPr/>
        </p:nvSpPr>
        <p:spPr>
          <a:xfrm>
            <a:off x="2141730" y="1275606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350" dirty="0"/>
              <a:t>Biståndsbeslut</a:t>
            </a:r>
          </a:p>
        </p:txBody>
      </p:sp>
      <p:sp>
        <p:nvSpPr>
          <p:cNvPr id="8" name="Flödesschema: Alternativ process 7"/>
          <p:cNvSpPr/>
          <p:nvPr/>
        </p:nvSpPr>
        <p:spPr>
          <a:xfrm>
            <a:off x="2147435" y="3132525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350" dirty="0"/>
              <a:t>Avslut</a:t>
            </a:r>
          </a:p>
        </p:txBody>
      </p:sp>
      <p:sp>
        <p:nvSpPr>
          <p:cNvPr id="9" name="Flödesschema: Alternativ process 8"/>
          <p:cNvSpPr/>
          <p:nvPr/>
        </p:nvSpPr>
        <p:spPr>
          <a:xfrm>
            <a:off x="5342587" y="2298576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350" dirty="0"/>
              <a:t>Uppföljning</a:t>
            </a:r>
          </a:p>
        </p:txBody>
      </p:sp>
      <p:sp>
        <p:nvSpPr>
          <p:cNvPr id="10" name="Flödesschema: Alternativ process 9"/>
          <p:cNvSpPr/>
          <p:nvPr/>
        </p:nvSpPr>
        <p:spPr>
          <a:xfrm>
            <a:off x="3747483" y="2298576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350" dirty="0"/>
              <a:t>Genomförande</a:t>
            </a:r>
          </a:p>
        </p:txBody>
      </p:sp>
      <p:sp>
        <p:nvSpPr>
          <p:cNvPr id="11" name="Flödesschema: Alternativ process 10"/>
          <p:cNvSpPr/>
          <p:nvPr/>
        </p:nvSpPr>
        <p:spPr>
          <a:xfrm>
            <a:off x="2143454" y="2298576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/>
              <a:t>Målsättnings-samtal</a:t>
            </a:r>
          </a:p>
        </p:txBody>
      </p:sp>
      <p:sp>
        <p:nvSpPr>
          <p:cNvPr id="12" name="Flödesschema: Alternativ process 11"/>
          <p:cNvSpPr/>
          <p:nvPr/>
        </p:nvSpPr>
        <p:spPr>
          <a:xfrm>
            <a:off x="5342587" y="1275606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smtClean="0"/>
              <a:t>Rehabiliterings-planering</a:t>
            </a:r>
            <a:endParaRPr lang="sv-SE" sz="1200" dirty="0"/>
          </a:p>
        </p:txBody>
      </p:sp>
      <p:sp>
        <p:nvSpPr>
          <p:cNvPr id="13" name="Flödesschema: Alternativ process 12"/>
          <p:cNvSpPr/>
          <p:nvPr/>
        </p:nvSpPr>
        <p:spPr>
          <a:xfrm>
            <a:off x="3747483" y="1275606"/>
            <a:ext cx="1458162" cy="37804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350" dirty="0"/>
              <a:t>Uppstartsmöte</a:t>
            </a:r>
          </a:p>
        </p:txBody>
      </p:sp>
      <p:sp>
        <p:nvSpPr>
          <p:cNvPr id="17" name="Flödesschema: Alternativ process 16"/>
          <p:cNvSpPr/>
          <p:nvPr/>
        </p:nvSpPr>
        <p:spPr>
          <a:xfrm>
            <a:off x="3977934" y="2949792"/>
            <a:ext cx="1227711" cy="27003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900" dirty="0"/>
              <a:t>Avslut hemtjänst</a:t>
            </a:r>
          </a:p>
        </p:txBody>
      </p:sp>
      <p:sp>
        <p:nvSpPr>
          <p:cNvPr id="18" name="Flödesschema: Alternativ process 17"/>
          <p:cNvSpPr/>
          <p:nvPr/>
        </p:nvSpPr>
        <p:spPr>
          <a:xfrm>
            <a:off x="3977934" y="3402555"/>
            <a:ext cx="1227711" cy="27003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9" name="Rektangel 18"/>
          <p:cNvSpPr/>
          <p:nvPr/>
        </p:nvSpPr>
        <p:spPr>
          <a:xfrm>
            <a:off x="3996114" y="3406692"/>
            <a:ext cx="11913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900" dirty="0"/>
              <a:t>Ordinarie hemtjänst</a:t>
            </a:r>
          </a:p>
        </p:txBody>
      </p:sp>
      <p:cxnSp>
        <p:nvCxnSpPr>
          <p:cNvPr id="21" name="Rak pilkoppling 20"/>
          <p:cNvCxnSpPr>
            <a:stCxn id="16" idx="3"/>
          </p:cNvCxnSpPr>
          <p:nvPr/>
        </p:nvCxnSpPr>
        <p:spPr>
          <a:xfrm flipV="1">
            <a:off x="3801831" y="3219822"/>
            <a:ext cx="176103" cy="10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/>
          <p:cNvCxnSpPr>
            <a:stCxn id="16" idx="3"/>
          </p:cNvCxnSpPr>
          <p:nvPr/>
        </p:nvCxnSpPr>
        <p:spPr>
          <a:xfrm>
            <a:off x="3801831" y="3321546"/>
            <a:ext cx="176103" cy="81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Tack för visat intresse!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r>
              <a:rPr lang="sv-SE" sz="2800" dirty="0" smtClean="0"/>
              <a:t>IHR 016-710 10 94</a:t>
            </a:r>
          </a:p>
          <a:p>
            <a:pPr algn="ctr"/>
            <a:endParaRPr lang="sv-SE" sz="2800" dirty="0"/>
          </a:p>
          <a:p>
            <a:pPr algn="ctr"/>
            <a:r>
              <a:rPr lang="sv-SE" sz="2800" dirty="0" smtClean="0"/>
              <a:t>Enhetschef Malin Sootalu 016-710 38 22</a:t>
            </a:r>
          </a:p>
          <a:p>
            <a:pPr algn="ctr"/>
            <a:r>
              <a:rPr lang="sv-SE" sz="2800" dirty="0"/>
              <a:t>m</a:t>
            </a:r>
            <a:r>
              <a:rPr lang="sv-SE" sz="2800" dirty="0" smtClean="0"/>
              <a:t>alin.sootalu@eskilstuna.se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3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ll - bredbild - Eskilstuna kommun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AE7FA831-2F3C-42A3-809B-AC2F17B53854}"/>
    </a:ext>
  </a:extLst>
</a:theme>
</file>

<file path=ppt/theme/theme10.xml><?xml version="1.0" encoding="utf-8"?>
<a:theme xmlns:a="http://schemas.openxmlformats.org/drawingml/2006/main" name="Orange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05CAC1F8-5897-4FBF-822E-C6CBF0FEC5E1}"/>
    </a:ext>
  </a:extLst>
</a:theme>
</file>

<file path=ppt/theme/theme11.xml><?xml version="1.0" encoding="utf-8"?>
<a:theme xmlns:a="http://schemas.openxmlformats.org/drawingml/2006/main" name="Profil 2015 - Ros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8531FEF7-5EC2-449A-A89B-294D98610E12}"/>
    </a:ext>
  </a:extLst>
</a:theme>
</file>

<file path=ppt/theme/theme12.xml><?xml version="1.0" encoding="utf-8"?>
<a:theme xmlns:a="http://schemas.openxmlformats.org/drawingml/2006/main" name="Rosa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01F45421-08FD-4FA0-B727-AD2456950BA4}"/>
    </a:ext>
  </a:extLst>
</a:theme>
</file>

<file path=ppt/theme/theme13.xml><?xml version="1.0" encoding="utf-8"?>
<a:theme xmlns:a="http://schemas.openxmlformats.org/drawingml/2006/main" name="Profil 2015 - Blå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92F108F5-3844-4E4E-9257-78C2619876E9}"/>
    </a:ext>
  </a:extLst>
</a:theme>
</file>

<file path=ppt/theme/theme14.xml><?xml version="1.0" encoding="utf-8"?>
<a:theme xmlns:a="http://schemas.openxmlformats.org/drawingml/2006/main" name="Blå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88D4ABFB-2278-4B4B-A5C7-825C08EA494D}"/>
    </a:ext>
  </a:extLst>
</a:theme>
</file>

<file path=ppt/theme/theme15.xml><?xml version="1.0" encoding="utf-8"?>
<a:theme xmlns:a="http://schemas.openxmlformats.org/drawingml/2006/main" name="Profil 2015 - Svart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CA19D1DF-FEE6-422C-85BA-47E12D3F7BC9}"/>
    </a:ext>
  </a:extLst>
</a:theme>
</file>

<file path=ppt/theme/theme16.xml><?xml version="1.0" encoding="utf-8"?>
<a:theme xmlns:a="http://schemas.openxmlformats.org/drawingml/2006/main" name="Svart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16AE57D0-3D70-4B53-8A1F-CC93BFCA118A}"/>
    </a:ext>
  </a:extLst>
</a:theme>
</file>

<file path=ppt/theme/theme1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ön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247EC9CA-34EB-43E4-99BB-65CA103A531D}"/>
    </a:ext>
  </a:extLst>
</a:theme>
</file>

<file path=ppt/theme/theme3.xml><?xml version="1.0" encoding="utf-8"?>
<a:theme xmlns:a="http://schemas.openxmlformats.org/drawingml/2006/main" name="Profil 2015 - Röd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8539912F-0616-483F-9979-D0187CD1DA1D}"/>
    </a:ext>
  </a:extLst>
</a:theme>
</file>

<file path=ppt/theme/theme4.xml><?xml version="1.0" encoding="utf-8"?>
<a:theme xmlns:a="http://schemas.openxmlformats.org/drawingml/2006/main" name="Röd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80BCCF16-B190-4220-A5E1-1E4E5C86AEDF}"/>
    </a:ext>
  </a:extLst>
</a:theme>
</file>

<file path=ppt/theme/theme5.xml><?xml version="1.0" encoding="utf-8"?>
<a:theme xmlns:a="http://schemas.openxmlformats.org/drawingml/2006/main" name="Profil 2015 - Turkos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A3BD4A09-B75B-4CD7-AC7C-95350B23F713}"/>
    </a:ext>
  </a:extLst>
</a:theme>
</file>

<file path=ppt/theme/theme6.xml><?xml version="1.0" encoding="utf-8"?>
<a:theme xmlns:a="http://schemas.openxmlformats.org/drawingml/2006/main" name="Turkos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38E496E1-3E5C-41A3-B201-CE3DF2A765BE}"/>
    </a:ext>
  </a:extLst>
</a:theme>
</file>

<file path=ppt/theme/theme7.xml><?xml version="1.0" encoding="utf-8"?>
<a:theme xmlns:a="http://schemas.openxmlformats.org/drawingml/2006/main" name="Profil 2015 - Lil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DE22FA90-C958-41D7-A22C-29309E25F933}"/>
    </a:ext>
  </a:extLst>
</a:theme>
</file>

<file path=ppt/theme/theme8.xml><?xml version="1.0" encoding="utf-8"?>
<a:theme xmlns:a="http://schemas.openxmlformats.org/drawingml/2006/main" name="Lila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9DAFB8B8-F267-475B-B38B-A22D032AA893}"/>
    </a:ext>
  </a:extLst>
</a:theme>
</file>

<file path=ppt/theme/theme9.xml><?xml version="1.0" encoding="utf-8"?>
<a:theme xmlns:a="http://schemas.openxmlformats.org/drawingml/2006/main" name="Profil 2015 - Orange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7A01315-A32B-4FA5-B56C-145540C29AB0}" vid="{B46F2AF0-9DC8-4481-98CC-2F64CB7929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Bredbild - Ea kommun</Template>
  <TotalTime>18</TotalTime>
  <Words>150</Words>
  <Application>Microsoft Office PowerPoint</Application>
  <PresentationFormat>Bildspel på skärmen (16:9)</PresentationFormat>
  <Paragraphs>41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4</vt:i4>
      </vt:variant>
    </vt:vector>
  </HeadingPairs>
  <TitlesOfParts>
    <vt:vector size="25" baseType="lpstr">
      <vt:lpstr>Al Nile</vt:lpstr>
      <vt:lpstr>Arial</vt:lpstr>
      <vt:lpstr>Calibri</vt:lpstr>
      <vt:lpstr>Century Schoolbook</vt:lpstr>
      <vt:lpstr>Wingdings</vt:lpstr>
      <vt:lpstr>PowerPoint mall - bredbild - Eskilstuna kommun</vt:lpstr>
      <vt:lpstr>Grön - sida</vt:lpstr>
      <vt:lpstr>Profil 2015 - Röd</vt:lpstr>
      <vt:lpstr>Röd - sida</vt:lpstr>
      <vt:lpstr>Profil 2015 - Turkos</vt:lpstr>
      <vt:lpstr>Turkos - sida</vt:lpstr>
      <vt:lpstr>Profil 2015 - Lila</vt:lpstr>
      <vt:lpstr>Lila - sida</vt:lpstr>
      <vt:lpstr>Profil 2015 - Orange</vt:lpstr>
      <vt:lpstr>Orange - sida</vt:lpstr>
      <vt:lpstr>Profil 2015 - Rosa</vt:lpstr>
      <vt:lpstr>Rosa - sida</vt:lpstr>
      <vt:lpstr>Profil 2015 - Blå</vt:lpstr>
      <vt:lpstr>Blå - sida</vt:lpstr>
      <vt:lpstr>Profil 2015 - Svart</vt:lpstr>
      <vt:lpstr>Svart - sida</vt:lpstr>
      <vt:lpstr>Intensiv hemrehabilitering - YouTube </vt:lpstr>
      <vt:lpstr>Brukarfokus</vt:lpstr>
      <vt:lpstr>PowerPoint-presentation</vt:lpstr>
      <vt:lpstr>Tack för visat intresse!</vt:lpstr>
    </vt:vector>
  </TitlesOfParts>
  <Company>Eskilstuna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 hemrehabilitering - YouTube </dc:title>
  <dc:creator>Petra Andersson</dc:creator>
  <cp:lastModifiedBy>Petra Andersson</cp:lastModifiedBy>
  <cp:revision>4</cp:revision>
  <cp:lastPrinted>2016-06-08T12:10:47Z</cp:lastPrinted>
  <dcterms:created xsi:type="dcterms:W3CDTF">2022-11-16T09:26:34Z</dcterms:created>
  <dcterms:modified xsi:type="dcterms:W3CDTF">2022-11-16T09:51:22Z</dcterms:modified>
</cp:coreProperties>
</file>