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1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5C0059-7E29-4AD4-9554-F1CB83374F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C9EC792-A0DE-4675-BBFE-3F829DD9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8AAEF9-D6FB-4A6F-B739-68907959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F52-A164-4164-B2BD-D3F254438BC7}" type="datetimeFigureOut">
              <a:rPr lang="sv-SE" smtClean="0"/>
              <a:t>2022-11-17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6CE27F5-48E9-4A45-9779-B11F14C4D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B78949-F009-4AE7-9CD5-49FA31CD0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04A-E13E-435A-A8DA-C61D581D82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074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92CDF5-F4E0-4FA6-99A3-60DE8A6F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5FA9B53-2E7C-4C1A-BD80-8D73A45A7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DBE89C-5303-4546-A86F-3A3AFBE56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F52-A164-4164-B2BD-D3F254438BC7}" type="datetimeFigureOut">
              <a:rPr lang="sv-SE" smtClean="0"/>
              <a:t>2022-11-17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900233-ADC9-48DA-B3BB-1A4FA53F3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94809C-8368-4CE4-840E-5E985AAE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04A-E13E-435A-A8DA-C61D581D82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365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F7838E1-80B1-4C8A-8D7E-6E1AEA333E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3D049C0-7D10-405D-AB07-FEB4341AA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49E12B-91AF-44D1-B862-2DF57879F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F52-A164-4164-B2BD-D3F254438BC7}" type="datetimeFigureOut">
              <a:rPr lang="sv-SE" smtClean="0"/>
              <a:t>2022-11-17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6260A7E-ED41-471F-B63F-6938B8B4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38DC1C8-4FE5-4A65-A8E3-B85129BE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04A-E13E-435A-A8DA-C61D581D82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343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A30F8A-45C1-4BCB-B558-AF973E64D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4E3E01-4A59-490F-9E34-C3F76D9A7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09479E-1F20-4B38-9E11-452D6D0BD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F52-A164-4164-B2BD-D3F254438BC7}" type="datetimeFigureOut">
              <a:rPr lang="sv-SE" smtClean="0"/>
              <a:t>2022-11-17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71402A4-D2DF-4231-8463-A9D50121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074D17-6224-40DA-A71A-9ADF23950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04A-E13E-435A-A8DA-C61D581D82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186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2FEE18-8A9D-4696-AEF1-EB543C605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881B66F-0CE7-496C-9007-F46AA6108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F2AD61B-4A69-4BCF-B680-63A1D9C8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F52-A164-4164-B2BD-D3F254438BC7}" type="datetimeFigureOut">
              <a:rPr lang="sv-SE" smtClean="0"/>
              <a:t>2022-11-17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F63E85-03F5-4489-89EB-0DA0DA9E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D74E7A-ECB0-4B6F-B140-340CF11B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04A-E13E-435A-A8DA-C61D581D82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766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E898B0-2E68-4066-996F-3833FE64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44D909-7DEB-49CA-BAF4-04719E51D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B1B89EA-8DFC-4F28-96A4-E1F700EE3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C839B5B-285E-4AA9-BF49-81F00BBA8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F52-A164-4164-B2BD-D3F254438BC7}" type="datetimeFigureOut">
              <a:rPr lang="sv-SE" smtClean="0"/>
              <a:t>2022-11-17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06D8DE-CB13-41E1-9264-A2D9F6CD4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F281AB2-2C32-4B3F-88FC-5551A7EB8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04A-E13E-435A-A8DA-C61D581D82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343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EF0806-0AB5-4C07-A583-B72025931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A8BFC2D-0463-4515-952E-32D801D30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ED67412-5D94-4B8E-9690-DF0555795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D5E649D-9D3F-4B8B-B794-4A51D5B4D8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136F5D1-4947-4233-857A-675C18D6A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6C96467-7B79-41CE-A0C3-713EDAEB1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F52-A164-4164-B2BD-D3F254438BC7}" type="datetimeFigureOut">
              <a:rPr lang="sv-SE" smtClean="0"/>
              <a:t>2022-11-17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BF79009-7213-487A-8165-F34424A6C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BA46688-05E6-46A1-A621-7497486C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04A-E13E-435A-A8DA-C61D581D82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200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3F9186-BA39-4953-AF25-3C2E3C1B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D77D6B1-BFDA-4E7A-9A11-634559CB4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F52-A164-4164-B2BD-D3F254438BC7}" type="datetimeFigureOut">
              <a:rPr lang="sv-SE" smtClean="0"/>
              <a:t>2022-11-17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0F65D13-88A5-415A-A46E-3156EAF8E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E72558-EEA0-45AF-B821-9D149E3D8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04A-E13E-435A-A8DA-C61D581D82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362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719F85C-A552-4BBE-B9A4-65AC23D95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F52-A164-4164-B2BD-D3F254438BC7}" type="datetimeFigureOut">
              <a:rPr lang="sv-SE" smtClean="0"/>
              <a:t>2022-11-17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5979828-5D44-484A-98B5-ED0AE7231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F10DEE1-49F6-4D76-8FE3-76B63202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04A-E13E-435A-A8DA-C61D581D82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445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C22667-AE03-4877-AB32-31DA69AD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30650D-B407-4553-826C-019758649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8E8EB0-BBF5-41F2-8D65-41605F84D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F6BFA72-CFA1-42F4-9A01-3DAD29E35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F52-A164-4164-B2BD-D3F254438BC7}" type="datetimeFigureOut">
              <a:rPr lang="sv-SE" smtClean="0"/>
              <a:t>2022-11-17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7535EAB-4603-48AE-8FB5-33CD673C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BB16AA8-744A-4AFB-83F3-41468910B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04A-E13E-435A-A8DA-C61D581D82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296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7170D8-7511-4B20-8BAD-BC4C8EAF5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1EB7E97-5038-4DAA-906B-025AF1B7FC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7F7608-D279-4A0F-B735-70B00DB93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7373C28-1179-471D-A68A-11C443981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DF52-A164-4164-B2BD-D3F254438BC7}" type="datetimeFigureOut">
              <a:rPr lang="sv-SE" smtClean="0"/>
              <a:t>2022-11-17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C9790CE-44B7-45F6-B0D6-62D443E0B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0A5F175-FF28-4F48-8955-C27E76355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04A-E13E-435A-A8DA-C61D581D82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340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81BB03-9AFB-42BA-B20F-4468C861C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FB2F63A-604B-4AA3-9894-FC0CDF9EA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2F0EA3-7210-4C65-BDE8-6A79081A8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2DF52-A164-4164-B2BD-D3F254438BC7}" type="datetimeFigureOut">
              <a:rPr lang="sv-SE" smtClean="0"/>
              <a:t>2022-11-17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17CA0B-3EA3-4CA3-A443-CE90AA76A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537DBCE-DB98-463D-8FF8-BCA423758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7404A-E13E-435A-A8DA-C61D581D82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401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774D09-CC6A-4DAF-9EC7-1085288978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0D19943-7442-4E2D-94A4-2C343E4129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text&#10;&#10;Automatiskt genererad beskrivning">
            <a:extLst>
              <a:ext uri="{FF2B5EF4-FFF2-40B4-BE49-F238E27FC236}">
                <a16:creationId xmlns:a16="http://schemas.microsoft.com/office/drawing/2014/main" id="{BA97E87F-CC9F-4B17-B215-C147536D5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42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DFD5B49DF39E44833AD0D4F29574A8" ma:contentTypeVersion="15" ma:contentTypeDescription="Skapa ett nytt dokument." ma:contentTypeScope="" ma:versionID="8b661781b9c80644dfb8efd270c75a69">
  <xsd:schema xmlns:xsd="http://www.w3.org/2001/XMLSchema" xmlns:xs="http://www.w3.org/2001/XMLSchema" xmlns:p="http://schemas.microsoft.com/office/2006/metadata/properties" xmlns:ns1="http://schemas.microsoft.com/sharepoint/v3" xmlns:ns2="4eef37af-d196-4c77-8e83-69dd09245f3f" xmlns:ns3="24c22658-24ca-408a-8e20-e0a64f4d13bf" targetNamespace="http://schemas.microsoft.com/office/2006/metadata/properties" ma:root="true" ma:fieldsID="4b72571abcb8330bbda284644ca06ee7" ns1:_="" ns2:_="" ns3:_="">
    <xsd:import namespace="http://schemas.microsoft.com/sharepoint/v3"/>
    <xsd:import namespace="4eef37af-d196-4c77-8e83-69dd09245f3f"/>
    <xsd:import namespace="24c22658-24ca-408a-8e20-e0a64f4d13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f37af-d196-4c77-8e83-69dd09245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  <xsd:element name="TaxCatchAll" ma:index="21" nillable="true" ma:displayName="Taxonomy Catch All Column" ma:hidden="true" ma:list="{325a9667-f816-4d00-9a6f-ebaa15f34944}" ma:internalName="TaxCatchAll" ma:showField="CatchAllData" ma:web="4eef37af-d196-4c77-8e83-69dd09245f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22658-24ca-408a-8e20-e0a64f4d1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12c2e29-3876-4f0c-ba25-f8f57cb655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eef37af-d196-4c77-8e83-69dd09245f3f" xsi:nil="true"/>
    <PublishingExpirationDate xmlns="http://schemas.microsoft.com/sharepoint/v3" xsi:nil="true"/>
    <PublishingStartDate xmlns="http://schemas.microsoft.com/sharepoint/v3" xsi:nil="true"/>
    <lcf76f155ced4ddcb4097134ff3c332f xmlns="24c22658-24ca-408a-8e20-e0a64f4d13b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296DE3-3E15-4D28-92B9-52CBA6000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ef37af-d196-4c77-8e83-69dd09245f3f"/>
    <ds:schemaRef ds:uri="24c22658-24ca-408a-8e20-e0a64f4d13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F4E87F-B914-4EE7-86F8-61B6DD24A603}">
  <ds:schemaRefs>
    <ds:schemaRef ds:uri="http://schemas.microsoft.com/office/2006/metadata/properties"/>
    <ds:schemaRef ds:uri="http://schemas.microsoft.com/office/infopath/2007/PartnerControls"/>
    <ds:schemaRef ds:uri="4eef37af-d196-4c77-8e83-69dd09245f3f"/>
    <ds:schemaRef ds:uri="http://schemas.microsoft.com/sharepoint/v3"/>
    <ds:schemaRef ds:uri="24c22658-24ca-408a-8e20-e0a64f4d13bf"/>
  </ds:schemaRefs>
</ds:datastoreItem>
</file>

<file path=customXml/itemProps3.xml><?xml version="1.0" encoding="utf-8"?>
<ds:datastoreItem xmlns:ds="http://schemas.openxmlformats.org/officeDocument/2006/customXml" ds:itemID="{890BAF71-CBB0-4D52-9E71-4B531C2F28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Anja Hektor Gardell</dc:creator>
  <cp:lastModifiedBy>Anja Hektor Gardell</cp:lastModifiedBy>
  <cp:revision>1</cp:revision>
  <dcterms:created xsi:type="dcterms:W3CDTF">2022-11-02T10:26:33Z</dcterms:created>
  <dcterms:modified xsi:type="dcterms:W3CDTF">2022-11-17T12:40:21Z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0x01010001DFD5B49DF39E44833AD0D4F29574A8</vt:lpwstr>
  </property>
  <property fmtid="{D5CDD505-2E9C-101B-9397-08002B2CF9AE}" pid="3" name="MediaServiceImageTags">
    <vt:lpwstr/>
  </property>
</Properties>
</file>