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7" autoAdjust="0"/>
    <p:restoredTop sz="94660"/>
  </p:normalViewPr>
  <p:slideViewPr>
    <p:cSldViewPr snapToGrid="0">
      <p:cViewPr>
        <p:scale>
          <a:sx n="28" d="100"/>
          <a:sy n="28" d="100"/>
        </p:scale>
        <p:origin x="2718" y="24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E503E7A-DC82-CEB7-AFCA-3EE13AD2C1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99AAAF0C-BD40-F2D7-4464-29388B9AD9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DC69CC0-77E9-E5EE-95BF-E469A02801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D3162-9A45-468B-97FA-027B37F3FF86}" type="datetimeFigureOut">
              <a:rPr lang="sv-SE" smtClean="0"/>
              <a:t>2023-12-04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DFF1578-D439-09E5-615B-E0E8DFD73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2213879-DE57-1336-4C3C-1143C550C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FFD76-F640-43BD-A0B4-62CB7BBD173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3228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ADE3F82-2B46-A3D9-20EC-CE9F2F6D01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FD7DCEBD-7137-10E4-EEB1-98AD85142D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E5C35CA-A87B-D73A-3908-D18B7C0DC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D3162-9A45-468B-97FA-027B37F3FF86}" type="datetimeFigureOut">
              <a:rPr lang="sv-SE" smtClean="0"/>
              <a:t>2023-12-04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CBDEE91-309A-20D8-9A12-A36729700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9A45BF3-0A54-6F2C-2AD5-9D5ADDF69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FFD76-F640-43BD-A0B4-62CB7BBD173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95074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239BAFC4-3601-1B6B-D263-3F7733E209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1CEDC4EA-3937-159D-900E-06D62C6BF6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1DE0313-FD07-F638-80BA-7E59E0C72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D3162-9A45-468B-97FA-027B37F3FF86}" type="datetimeFigureOut">
              <a:rPr lang="sv-SE" smtClean="0"/>
              <a:t>2023-12-04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CFF14D0-3FB4-DDF5-A9D9-F4A2B2144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B9C1B-DAC7-05EF-3F59-9EF305614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FFD76-F640-43BD-A0B4-62CB7BBD173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93812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D059825-8DDD-A0A4-91F0-626DFD428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BAF5BEE-E6DF-6E84-7019-91250DC279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0B90629-7075-6F16-C44E-BD1081CA2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D3162-9A45-468B-97FA-027B37F3FF86}" type="datetimeFigureOut">
              <a:rPr lang="sv-SE" smtClean="0"/>
              <a:t>2023-12-04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FA23B49-95FE-488F-F89C-7961BCC81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D7552DD-1A2B-30CA-1AD4-AC335CDAB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FFD76-F640-43BD-A0B4-62CB7BBD173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27798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2248C4A-E42A-C199-99C5-7D03C99B1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A63A50E-18D7-660C-81F3-611647948B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0AA5148-10F9-1A0F-8EB5-1556A88A97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D3162-9A45-468B-97FA-027B37F3FF86}" type="datetimeFigureOut">
              <a:rPr lang="sv-SE" smtClean="0"/>
              <a:t>2023-12-04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B3F7B13-C45C-AEEC-9B53-A7D2791C4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7BA14FD-8F45-5FAC-E2B8-C7B68A71C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FFD76-F640-43BD-A0B4-62CB7BBD173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96020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4FB1DC0-640E-5C13-C4D6-04F182BBC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8CE19AF-F595-2136-6015-839F540C4E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64E34C58-83BC-F795-CB84-A378D4ABF1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8F0813E2-12F3-E953-0A73-17C8ED182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D3162-9A45-468B-97FA-027B37F3FF86}" type="datetimeFigureOut">
              <a:rPr lang="sv-SE" smtClean="0"/>
              <a:t>2023-12-04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0DCC94CC-4626-D489-819E-C919F4BA0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4BA67975-0D73-F9B0-55A5-988856174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FFD76-F640-43BD-A0B4-62CB7BBD173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05987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E8E18DB-7287-2CE9-E43C-23A894A12B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BCC512A5-FDFD-C1FA-DF69-3060ADFA3D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70EB019E-CC93-4F1B-3C30-703A11DDCE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8CC51998-9A97-BA35-E536-67769AA8D6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D75C20BC-3253-922A-7761-11F90B7702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DA818623-A9ED-EE87-93B0-B5500E2A62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D3162-9A45-468B-97FA-027B37F3FF86}" type="datetimeFigureOut">
              <a:rPr lang="sv-SE" smtClean="0"/>
              <a:t>2023-12-04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C2EF3FB0-9C4E-A2A2-DBF0-615E9E925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FB04E7D3-F51C-A106-1E88-C5E73E172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FFD76-F640-43BD-A0B4-62CB7BBD173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15480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557A7F-0876-1C52-EF39-FEC242CCF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DB1DF3D1-22D0-E7FC-681C-4F7AEC9D3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D3162-9A45-468B-97FA-027B37F3FF86}" type="datetimeFigureOut">
              <a:rPr lang="sv-SE" smtClean="0"/>
              <a:t>2023-12-04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1BDB7877-1D6F-09F6-8B1F-62F2A9FF9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8DB7DEC-80BC-D988-A95B-C973781D3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FFD76-F640-43BD-A0B4-62CB7BBD173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65420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564EE4E9-7A19-B2AA-8081-09E94DDD2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D3162-9A45-468B-97FA-027B37F3FF86}" type="datetimeFigureOut">
              <a:rPr lang="sv-SE" smtClean="0"/>
              <a:t>2023-12-04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A8D0A800-B64F-E264-C902-91DB63762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9CCE0962-0EF1-8DF7-A79D-3274502F8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FFD76-F640-43BD-A0B4-62CB7BBD173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48270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EC4954C-7F00-1EB7-907B-38F1B1635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727C1DB-147F-112F-A28F-F9EC76756B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29EB597-FD7C-E023-18E5-000970873A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878713D5-C57A-E36B-AE46-0BEE36809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D3162-9A45-468B-97FA-027B37F3FF86}" type="datetimeFigureOut">
              <a:rPr lang="sv-SE" smtClean="0"/>
              <a:t>2023-12-04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0422E0E0-70DB-2D8A-2489-420813646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2DE96FE8-6EBA-4715-FCCD-DFF16F0F5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FFD76-F640-43BD-A0B4-62CB7BBD173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28507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A55F692-3206-F016-2A2B-5173D5C8C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BC9CD0FE-1C1E-820A-D389-EAAA415223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B63E375-6D47-30C6-6127-A2DBE8124A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755D707-00D9-8025-D4D2-B01BDFAA8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D3162-9A45-468B-97FA-027B37F3FF86}" type="datetimeFigureOut">
              <a:rPr lang="sv-SE" smtClean="0"/>
              <a:t>2023-12-04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B728BE27-43A0-B202-FD55-1F8D43135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34150386-EA7A-1DA0-AF31-F9A895B7D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FFD76-F640-43BD-A0B4-62CB7BBD173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85224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020D5667-DF6B-E0A1-AAA8-5C1092840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2110DE4-0DBD-5C41-E017-CEED49C3AF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B75878E-D7C5-2EB4-EAFB-482627A312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ED3162-9A45-468B-97FA-027B37F3FF86}" type="datetimeFigureOut">
              <a:rPr lang="sv-SE" smtClean="0"/>
              <a:t>2023-12-04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6674341-2846-B158-3DD5-31FFC75E2C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3FC06F5-8A7A-AA6A-7E62-3726222D22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FFD76-F640-43BD-A0B4-62CB7BBD173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45700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objekt 12" descr="En bild som visar text, Teckensnitt, skärmbild, logotyp&#10;&#10;Automatiskt genererad beskrivning">
            <a:extLst>
              <a:ext uri="{FF2B5EF4-FFF2-40B4-BE49-F238E27FC236}">
                <a16:creationId xmlns:a16="http://schemas.microsoft.com/office/drawing/2014/main" id="{D2604809-080A-F7CA-55BD-D961A47E4C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7291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En bild som visar text, Teckensnitt, logotyp, skärmbild&#10;&#10;Automatiskt genererad beskrivning">
            <a:extLst>
              <a:ext uri="{FF2B5EF4-FFF2-40B4-BE49-F238E27FC236}">
                <a16:creationId xmlns:a16="http://schemas.microsoft.com/office/drawing/2014/main" id="{8CB63A2E-2AA1-C3FF-4157-25CB3B45BF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6562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En bild som visar text, Teckensnitt, skärmbild, Grafik&#10;&#10;Automatiskt genererad beskrivning">
            <a:extLst>
              <a:ext uri="{FF2B5EF4-FFF2-40B4-BE49-F238E27FC236}">
                <a16:creationId xmlns:a16="http://schemas.microsoft.com/office/drawing/2014/main" id="{84BDD214-73BA-5B8E-57D2-F53459F717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7680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En bild som visar text, Teckensnitt, Grafik, logotyp&#10;&#10;Automatiskt genererad beskrivning">
            <a:extLst>
              <a:ext uri="{FF2B5EF4-FFF2-40B4-BE49-F238E27FC236}">
                <a16:creationId xmlns:a16="http://schemas.microsoft.com/office/drawing/2014/main" id="{80448961-A50A-0F77-47DF-010BA5783B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2318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Bredbild</PresentationFormat>
  <Paragraphs>0</Paragraphs>
  <Slides>4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Office-tema</vt:lpstr>
      <vt:lpstr>PowerPoint-presentation</vt:lpstr>
      <vt:lpstr>PowerPoint-presentation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Anja Hektor Gardell</dc:creator>
  <cp:lastModifiedBy>Anja Hektor Gardell</cp:lastModifiedBy>
  <cp:revision>1</cp:revision>
  <dcterms:created xsi:type="dcterms:W3CDTF">2023-12-04T08:30:39Z</dcterms:created>
  <dcterms:modified xsi:type="dcterms:W3CDTF">2023-12-04T08:44:05Z</dcterms:modified>
</cp:coreProperties>
</file>