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B9"/>
    <a:srgbClr val="F8F8F8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26" autoAdjust="0"/>
    <p:restoredTop sz="97892" autoAdjust="0"/>
  </p:normalViewPr>
  <p:slideViewPr>
    <p:cSldViewPr snapToGrid="0">
      <p:cViewPr varScale="1">
        <p:scale>
          <a:sx n="120" d="100"/>
          <a:sy n="120" d="100"/>
        </p:scale>
        <p:origin x="316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Fagerström" userId="ff2b79d8-9bd8-4bf6-a3e6-76befd82dbac" providerId="ADAL" clId="{03B74D4E-0C88-4362-AF31-572D71EEA1C9}"/>
    <pc:docChg chg="modSld">
      <pc:chgData name="Sara Fagerström" userId="ff2b79d8-9bd8-4bf6-a3e6-76befd82dbac" providerId="ADAL" clId="{03B74D4E-0C88-4362-AF31-572D71EEA1C9}" dt="2023-11-01T09:08:55.789" v="0" actId="1076"/>
      <pc:docMkLst>
        <pc:docMk/>
      </pc:docMkLst>
      <pc:sldChg chg="modSp mod">
        <pc:chgData name="Sara Fagerström" userId="ff2b79d8-9bd8-4bf6-a3e6-76befd82dbac" providerId="ADAL" clId="{03B74D4E-0C88-4362-AF31-572D71EEA1C9}" dt="2023-11-01T09:08:55.789" v="0" actId="1076"/>
        <pc:sldMkLst>
          <pc:docMk/>
          <pc:sldMk cId="2560501241" sldId="259"/>
        </pc:sldMkLst>
        <pc:grpChg chg="mod">
          <ac:chgData name="Sara Fagerström" userId="ff2b79d8-9bd8-4bf6-a3e6-76befd82dbac" providerId="ADAL" clId="{03B74D4E-0C88-4362-AF31-572D71EEA1C9}" dt="2023-11-01T09:08:55.789" v="0" actId="1076"/>
          <ac:grpSpMkLst>
            <pc:docMk/>
            <pc:sldMk cId="2560501241" sldId="259"/>
            <ac:grpSpMk id="55" creationId="{7E28C6F1-CFCC-6E7F-B8A6-36B7543AE961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F11D76-76FA-CD6A-BC5C-39EEF80FC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8C0AB48-A1C7-3392-62A0-CD0E6DE8A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77D693-94CE-C4EB-736A-E29BA484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3982-53E3-4ECE-8B05-B07482A07F63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77747C-56B9-CFE6-3159-25B96B19A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0C933B-0847-2F4E-3AF0-89E5E4452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A978-0968-4828-B107-44EEEDD6C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881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2902-753D-A8B5-52BE-17386654F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F9883CB-588F-69C6-65A1-19BBA06BD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803E9C-22EE-D0D5-C84A-5D183A574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3982-53E3-4ECE-8B05-B07482A07F63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59420E7-C645-5852-2E3E-DFC6A019C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8E6BD03-B141-A031-DAFA-C69FB0885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A978-0968-4828-B107-44EEEDD6C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000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1B65729-49DB-A307-C27E-6E4A92A0E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ADEDCC7-3253-D91F-9FEC-292291375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5C01F9-730A-D3C3-D4F3-3D587DDEC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3982-53E3-4ECE-8B05-B07482A07F63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8639DA8-06FB-2677-148E-378EBC1E4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347104-57B9-BB22-A0DD-F42C26111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A978-0968-4828-B107-44EEEDD6C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112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AA0BE8-00FC-3026-2C26-5362E995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03A9AC-5532-3E9B-2FD0-5230D6AA9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2DC266F-9C2B-DAC9-AEF9-145C205DB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3982-53E3-4ECE-8B05-B07482A07F63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E81732-1FE7-8312-BBD5-210FD9E8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43B663-C706-44D0-3C9D-71E6C9AA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A978-0968-4828-B107-44EEEDD6C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308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BA7F48-ADFC-28B1-2674-1EADDD9A3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B985C7E-A739-8DA3-3AF9-F3F04B42C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02E28C-E59D-282D-7FF3-68862392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3982-53E3-4ECE-8B05-B07482A07F63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210C00F-952B-A9D9-2903-08849E27A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A39DE35-264E-21BA-A2B3-ADEAF2DEE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A978-0968-4828-B107-44EEEDD6C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874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927246-2D45-99F7-01A3-39E106C8A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DFA4AA-D61A-CEC7-0CE7-9D19B12D3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F86859C-2160-0BA7-DE3D-28E40206E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D3AF8D6-9164-3E16-2DC7-92DBB300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3982-53E3-4ECE-8B05-B07482A07F63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1950610-CF48-B682-ACF0-63D675A91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A497442-2158-AADC-7025-041B5F365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A978-0968-4828-B107-44EEEDD6C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24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CF66D1-C4DD-6DB7-1D33-45A997AE7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2D0E4CC-0CE9-EB9E-5254-A6586DFE5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C3C5FB9-73A3-C8C2-E6CD-713EC880E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EE4A7D2-C7FA-AEB6-E530-0724417C5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E25BB7E-2BAC-123C-84E5-6A519D4B0D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063185D-1D59-A73A-A09E-CD4F6290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3982-53E3-4ECE-8B05-B07482A07F63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D10B236-E014-7FAD-E0F5-07E21A5DA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AB471EA-5A17-043E-891B-9984E387D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A978-0968-4828-B107-44EEEDD6C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752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AA575F-C213-3D0D-973E-BDDC78691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E1A96B6-76A5-E703-05FF-41A58ABFF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3982-53E3-4ECE-8B05-B07482A07F63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E8A523B-81A9-501F-A01F-816AE6C8F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1BC357-D780-494A-FA67-330C3D14A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A978-0968-4828-B107-44EEEDD6C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679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052FF13-5C9F-B488-53EF-AF012AC1C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3982-53E3-4ECE-8B05-B07482A07F63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B8A058E-0C02-0740-F11F-26F7A38B5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010EABF-D60B-DDFC-2643-42AA82553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A978-0968-4828-B107-44EEEDD6C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735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9776F0-887F-F203-000A-6A9EC4C46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34B6B9-DC69-F8C1-DCF1-67239F933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C2F3C4-59BB-0BD6-A7FD-33999B08B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3055E65-CBC5-9119-9BBC-F325971C9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3982-53E3-4ECE-8B05-B07482A07F63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9558B0F-65D9-F842-7DEF-3FC40D1AF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DFAB6A3-F49D-4295-9E99-0404686D7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A978-0968-4828-B107-44EEEDD6C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48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3A3486-E7BF-E246-A485-FF98CE50E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12C133D-99EC-8B54-C622-417A045CB6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1EF1A93-3B13-F9C8-90D2-7E72675C8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8EFF668-49A3-8956-AE66-168A8AD2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3982-53E3-4ECE-8B05-B07482A07F63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8EF4AD6-75A1-8C8E-C9BD-63ECA3666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E3B2767-D37B-25C5-09E5-906519AE8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A978-0968-4828-B107-44EEEDD6C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354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32EAD300-F4F9-A93D-7B77-D88D20F8DF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3E16474-70BD-CE7D-57C1-9F671D9183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10795" b="1158"/>
          <a:stretch/>
        </p:blipFill>
        <p:spPr>
          <a:xfrm>
            <a:off x="0" y="2379785"/>
            <a:ext cx="12192000" cy="2356338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628A0EF-793F-7E56-2B42-303E3C2C5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813CED5-B550-0A31-6DF1-B6A3556BA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B715A6D-15B4-3DE4-0B16-8815F395CE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53982-53E3-4ECE-8B05-B07482A07F63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50FFD51-0574-D2FD-A49C-2A30670F0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B972E21-A2E9-1A4B-757B-225F219F3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7A978-0968-4828-B107-44EEEDD6CA12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8" descr="En bild som visar Grafik, skärmbild, cirkel, grafisk design&#10;&#10;Automatiskt genererad beskrivning">
            <a:extLst>
              <a:ext uri="{FF2B5EF4-FFF2-40B4-BE49-F238E27FC236}">
                <a16:creationId xmlns:a16="http://schemas.microsoft.com/office/drawing/2014/main" id="{FF488E88-2135-DC94-C701-FAB2E9C2325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51" y="100380"/>
            <a:ext cx="612316" cy="58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49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upp 54">
            <a:extLst>
              <a:ext uri="{FF2B5EF4-FFF2-40B4-BE49-F238E27FC236}">
                <a16:creationId xmlns:a16="http://schemas.microsoft.com/office/drawing/2014/main" id="{7E28C6F1-CFCC-6E7F-B8A6-36B7543AE961}"/>
              </a:ext>
            </a:extLst>
          </p:cNvPr>
          <p:cNvGrpSpPr/>
          <p:nvPr/>
        </p:nvGrpSpPr>
        <p:grpSpPr>
          <a:xfrm>
            <a:off x="1282542" y="451941"/>
            <a:ext cx="9505950" cy="1495425"/>
            <a:chOff x="2295525" y="2080260"/>
            <a:chExt cx="9505950" cy="1495425"/>
          </a:xfrm>
          <a:effectLst>
            <a:outerShdw blurRad="50800" dist="25400" dir="2700000" algn="tl" rotWithShape="0">
              <a:prstClr val="black">
                <a:alpha val="12000"/>
              </a:prstClr>
            </a:outerShdw>
          </a:effectLst>
        </p:grpSpPr>
        <p:grpSp>
          <p:nvGrpSpPr>
            <p:cNvPr id="50" name="Grupp 49">
              <a:extLst>
                <a:ext uri="{FF2B5EF4-FFF2-40B4-BE49-F238E27FC236}">
                  <a16:creationId xmlns:a16="http://schemas.microsoft.com/office/drawing/2014/main" id="{938252D0-D677-0B4E-627C-12360A5EBF8B}"/>
                </a:ext>
              </a:extLst>
            </p:cNvPr>
            <p:cNvGrpSpPr/>
            <p:nvPr/>
          </p:nvGrpSpPr>
          <p:grpSpPr>
            <a:xfrm>
              <a:off x="2556510" y="2230755"/>
              <a:ext cx="9010650" cy="1344930"/>
              <a:chOff x="2556510" y="1653540"/>
              <a:chExt cx="9010650" cy="2278380"/>
            </a:xfrm>
          </p:grpSpPr>
          <p:cxnSp>
            <p:nvCxnSpPr>
              <p:cNvPr id="34" name="Rak koppling 33">
                <a:extLst>
                  <a:ext uri="{FF2B5EF4-FFF2-40B4-BE49-F238E27FC236}">
                    <a16:creationId xmlns:a16="http://schemas.microsoft.com/office/drawing/2014/main" id="{979C77BE-4E5B-B9D5-6995-02317BDCDD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56510" y="1653540"/>
                <a:ext cx="0" cy="2278380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k koppling 34">
                <a:extLst>
                  <a:ext uri="{FF2B5EF4-FFF2-40B4-BE49-F238E27FC236}">
                    <a16:creationId xmlns:a16="http://schemas.microsoft.com/office/drawing/2014/main" id="{F53CAF8C-291F-AEE3-1F20-AC977FF686D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551170" y="1653540"/>
                <a:ext cx="3810" cy="2255520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ak koppling 35">
                <a:extLst>
                  <a:ext uri="{FF2B5EF4-FFF2-40B4-BE49-F238E27FC236}">
                    <a16:creationId xmlns:a16="http://schemas.microsoft.com/office/drawing/2014/main" id="{A0063428-B290-6D5F-0058-ACB39A32DE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53450" y="1653540"/>
                <a:ext cx="0" cy="2278380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ak koppling 36">
                <a:extLst>
                  <a:ext uri="{FF2B5EF4-FFF2-40B4-BE49-F238E27FC236}">
                    <a16:creationId xmlns:a16="http://schemas.microsoft.com/office/drawing/2014/main" id="{956E276A-E565-69E6-050B-E773FA6671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567160" y="1653540"/>
                <a:ext cx="0" cy="2278380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Rektangel: rundade hörn 50">
              <a:extLst>
                <a:ext uri="{FF2B5EF4-FFF2-40B4-BE49-F238E27FC236}">
                  <a16:creationId xmlns:a16="http://schemas.microsoft.com/office/drawing/2014/main" id="{ED4E5974-585E-150C-6C53-0F95AF0C29E3}"/>
                </a:ext>
              </a:extLst>
            </p:cNvPr>
            <p:cNvSpPr/>
            <p:nvPr/>
          </p:nvSpPr>
          <p:spPr>
            <a:xfrm>
              <a:off x="2295525" y="2082165"/>
              <a:ext cx="521970" cy="1371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500" dirty="0">
                  <a:solidFill>
                    <a:srgbClr val="C00000"/>
                  </a:solidFill>
                </a:rPr>
                <a:t>DYGNSBRYT</a:t>
              </a:r>
            </a:p>
          </p:txBody>
        </p:sp>
        <p:sp>
          <p:nvSpPr>
            <p:cNvPr id="52" name="Rektangel: rundade hörn 51">
              <a:extLst>
                <a:ext uri="{FF2B5EF4-FFF2-40B4-BE49-F238E27FC236}">
                  <a16:creationId xmlns:a16="http://schemas.microsoft.com/office/drawing/2014/main" id="{6A10CFEC-2EB3-BB22-28DA-E698F3620963}"/>
                </a:ext>
              </a:extLst>
            </p:cNvPr>
            <p:cNvSpPr/>
            <p:nvPr/>
          </p:nvSpPr>
          <p:spPr>
            <a:xfrm>
              <a:off x="5290185" y="2082165"/>
              <a:ext cx="521970" cy="1371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500" dirty="0">
                  <a:solidFill>
                    <a:srgbClr val="C00000"/>
                  </a:solidFill>
                </a:rPr>
                <a:t>DYGNSBRYT</a:t>
              </a:r>
            </a:p>
          </p:txBody>
        </p:sp>
        <p:sp>
          <p:nvSpPr>
            <p:cNvPr id="53" name="Rektangel: rundade hörn 52">
              <a:extLst>
                <a:ext uri="{FF2B5EF4-FFF2-40B4-BE49-F238E27FC236}">
                  <a16:creationId xmlns:a16="http://schemas.microsoft.com/office/drawing/2014/main" id="{0C9F2B30-A364-1DAE-5013-7E848A0415A8}"/>
                </a:ext>
              </a:extLst>
            </p:cNvPr>
            <p:cNvSpPr/>
            <p:nvPr/>
          </p:nvSpPr>
          <p:spPr>
            <a:xfrm>
              <a:off x="8284845" y="2080260"/>
              <a:ext cx="521970" cy="1371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500" dirty="0">
                  <a:solidFill>
                    <a:srgbClr val="C00000"/>
                  </a:solidFill>
                </a:rPr>
                <a:t>DYGNSBRYT</a:t>
              </a:r>
            </a:p>
          </p:txBody>
        </p:sp>
        <p:sp>
          <p:nvSpPr>
            <p:cNvPr id="54" name="Rektangel: rundade hörn 53">
              <a:extLst>
                <a:ext uri="{FF2B5EF4-FFF2-40B4-BE49-F238E27FC236}">
                  <a16:creationId xmlns:a16="http://schemas.microsoft.com/office/drawing/2014/main" id="{DEAF72C4-1DE2-D2EB-87C8-BE3C60060F36}"/>
                </a:ext>
              </a:extLst>
            </p:cNvPr>
            <p:cNvSpPr/>
            <p:nvPr/>
          </p:nvSpPr>
          <p:spPr>
            <a:xfrm>
              <a:off x="11279505" y="2080260"/>
              <a:ext cx="521970" cy="1371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500" dirty="0">
                  <a:solidFill>
                    <a:srgbClr val="C00000"/>
                  </a:solidFill>
                </a:rPr>
                <a:t>DYGNSBRYT</a:t>
              </a:r>
            </a:p>
          </p:txBody>
        </p:sp>
      </p:grpSp>
      <p:sp>
        <p:nvSpPr>
          <p:cNvPr id="57" name="Rektangel 56">
            <a:extLst>
              <a:ext uri="{FF2B5EF4-FFF2-40B4-BE49-F238E27FC236}">
                <a16:creationId xmlns:a16="http://schemas.microsoft.com/office/drawing/2014/main" id="{3CA4B9C6-D493-5CA6-F7C2-BF6901272390}"/>
              </a:ext>
            </a:extLst>
          </p:cNvPr>
          <p:cNvSpPr/>
          <p:nvPr/>
        </p:nvSpPr>
        <p:spPr>
          <a:xfrm>
            <a:off x="234793" y="4847511"/>
            <a:ext cx="1363980" cy="137160"/>
          </a:xfrm>
          <a:prstGeom prst="rect">
            <a:avLst/>
          </a:prstGeom>
          <a:ln>
            <a:noFill/>
          </a:ln>
          <a:effectLst>
            <a:outerShdw blurRad="50800" dist="25400" dir="2700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/>
              <a:t>DYGNSVILA</a:t>
            </a:r>
            <a:endParaRPr lang="sv-SE" dirty="0"/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86246A2A-4662-8EC7-3E75-92A0D155ABFC}"/>
              </a:ext>
            </a:extLst>
          </p:cNvPr>
          <p:cNvSpPr/>
          <p:nvPr/>
        </p:nvSpPr>
        <p:spPr>
          <a:xfrm>
            <a:off x="234794" y="5205534"/>
            <a:ext cx="819149" cy="137160"/>
          </a:xfrm>
          <a:prstGeom prst="rect">
            <a:avLst/>
          </a:prstGeom>
          <a:ln>
            <a:noFill/>
          </a:ln>
          <a:effectLst>
            <a:outerShdw blurRad="50800" dist="25400" dir="2700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OFÖRUTSEDD</a:t>
            </a:r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CA1C59FE-1FEC-E9E1-B21B-E3A17950A509}"/>
              </a:ext>
            </a:extLst>
          </p:cNvPr>
          <p:cNvSpPr/>
          <p:nvPr/>
        </p:nvSpPr>
        <p:spPr>
          <a:xfrm>
            <a:off x="156210" y="6377940"/>
            <a:ext cx="1242060" cy="3733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ARBETSTID</a:t>
            </a:r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8822742A-0D2F-C917-7E92-8614BE3EE367}"/>
              </a:ext>
            </a:extLst>
          </p:cNvPr>
          <p:cNvSpPr/>
          <p:nvPr/>
        </p:nvSpPr>
        <p:spPr>
          <a:xfrm>
            <a:off x="1489710" y="6377940"/>
            <a:ext cx="1242060" cy="37338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DYGNSVILA</a:t>
            </a: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53931D76-C735-4A01-67F9-5BE44BC971F4}"/>
              </a:ext>
            </a:extLst>
          </p:cNvPr>
          <p:cNvSpPr/>
          <p:nvPr/>
        </p:nvSpPr>
        <p:spPr>
          <a:xfrm>
            <a:off x="2821304" y="6377940"/>
            <a:ext cx="2364105" cy="3733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OFÖRUTSEDHÄNDELSE</a:t>
            </a:r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496D5ED1-3862-E20B-6858-70EA4B9FCFC1}"/>
              </a:ext>
            </a:extLst>
          </p:cNvPr>
          <p:cNvSpPr/>
          <p:nvPr/>
        </p:nvSpPr>
        <p:spPr>
          <a:xfrm>
            <a:off x="5274942" y="6377940"/>
            <a:ext cx="2364105" cy="37338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KOMPENSERANDE VILA</a:t>
            </a: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5F819CD9-5B5C-673A-0B00-8F163A0D4D38}"/>
              </a:ext>
            </a:extLst>
          </p:cNvPr>
          <p:cNvSpPr/>
          <p:nvPr/>
        </p:nvSpPr>
        <p:spPr>
          <a:xfrm>
            <a:off x="7728581" y="6377940"/>
            <a:ext cx="1247780" cy="37338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FRÅNVARO</a:t>
            </a:r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ED7A169C-61D5-36DA-CAA6-95633033F1BF}"/>
              </a:ext>
            </a:extLst>
          </p:cNvPr>
          <p:cNvSpPr/>
          <p:nvPr/>
        </p:nvSpPr>
        <p:spPr>
          <a:xfrm>
            <a:off x="234794" y="5370255"/>
            <a:ext cx="245744" cy="137160"/>
          </a:xfrm>
          <a:prstGeom prst="rect">
            <a:avLst/>
          </a:prstGeom>
          <a:ln>
            <a:noFill/>
          </a:ln>
          <a:effectLst>
            <a:outerShdw blurRad="50800" dist="25400" dir="2700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/>
              <a:t>K</a:t>
            </a:r>
          </a:p>
        </p:txBody>
      </p:sp>
      <p:cxnSp>
        <p:nvCxnSpPr>
          <p:cNvPr id="68" name="Rak pilkoppling 67">
            <a:extLst>
              <a:ext uri="{FF2B5EF4-FFF2-40B4-BE49-F238E27FC236}">
                <a16:creationId xmlns:a16="http://schemas.microsoft.com/office/drawing/2014/main" id="{B806D9CE-7FBA-39E0-81A0-C688EC8DC20F}"/>
              </a:ext>
            </a:extLst>
          </p:cNvPr>
          <p:cNvCxnSpPr>
            <a:cxnSpLocks/>
          </p:cNvCxnSpPr>
          <p:nvPr/>
        </p:nvCxnSpPr>
        <p:spPr>
          <a:xfrm flipV="1">
            <a:off x="295274" y="6030159"/>
            <a:ext cx="1358266" cy="112572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  <a:effectLst>
            <a:outerShdw blurRad="50800" dist="25400" dir="2700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70" name="Rektangel 69">
            <a:extLst>
              <a:ext uri="{FF2B5EF4-FFF2-40B4-BE49-F238E27FC236}">
                <a16:creationId xmlns:a16="http://schemas.microsoft.com/office/drawing/2014/main" id="{7D87B301-6B7F-6C18-8291-4C3EA1D68172}"/>
              </a:ext>
            </a:extLst>
          </p:cNvPr>
          <p:cNvSpPr/>
          <p:nvPr/>
        </p:nvSpPr>
        <p:spPr>
          <a:xfrm>
            <a:off x="237649" y="5035511"/>
            <a:ext cx="1047750" cy="137160"/>
          </a:xfrm>
          <a:prstGeom prst="rect">
            <a:avLst/>
          </a:prstGeom>
          <a:ln>
            <a:noFill/>
          </a:ln>
          <a:effectLst>
            <a:outerShdw blurRad="50800" dist="25400" dir="2700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/>
              <a:t>ARBETSTUD</a:t>
            </a:r>
            <a:endParaRPr lang="sv-SE" sz="900" dirty="0"/>
          </a:p>
        </p:txBody>
      </p:sp>
      <p:sp>
        <p:nvSpPr>
          <p:cNvPr id="74" name="Rektangel 73">
            <a:extLst>
              <a:ext uri="{FF2B5EF4-FFF2-40B4-BE49-F238E27FC236}">
                <a16:creationId xmlns:a16="http://schemas.microsoft.com/office/drawing/2014/main" id="{69BD0D0C-4420-87C4-06F0-6C30BFBC3B06}"/>
              </a:ext>
            </a:extLst>
          </p:cNvPr>
          <p:cNvSpPr/>
          <p:nvPr/>
        </p:nvSpPr>
        <p:spPr>
          <a:xfrm>
            <a:off x="234793" y="5527002"/>
            <a:ext cx="1047749" cy="1371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25400" dir="2700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/>
              <a:t>FRÅNVARO</a:t>
            </a:r>
          </a:p>
        </p:txBody>
      </p:sp>
      <p:grpSp>
        <p:nvGrpSpPr>
          <p:cNvPr id="80" name="Grupp 79">
            <a:extLst>
              <a:ext uri="{FF2B5EF4-FFF2-40B4-BE49-F238E27FC236}">
                <a16:creationId xmlns:a16="http://schemas.microsoft.com/office/drawing/2014/main" id="{38EE0A33-3567-BC2B-9020-3438544D889F}"/>
              </a:ext>
            </a:extLst>
          </p:cNvPr>
          <p:cNvGrpSpPr/>
          <p:nvPr/>
        </p:nvGrpSpPr>
        <p:grpSpPr>
          <a:xfrm>
            <a:off x="11414760" y="5311140"/>
            <a:ext cx="521970" cy="1493520"/>
            <a:chOff x="10875645" y="4984671"/>
            <a:chExt cx="521970" cy="1493520"/>
          </a:xfrm>
        </p:grpSpPr>
        <p:cxnSp>
          <p:nvCxnSpPr>
            <p:cNvPr id="78" name="Rak koppling 77">
              <a:extLst>
                <a:ext uri="{FF2B5EF4-FFF2-40B4-BE49-F238E27FC236}">
                  <a16:creationId xmlns:a16="http://schemas.microsoft.com/office/drawing/2014/main" id="{2A8105B7-6B5B-129B-1663-C67E9ACA1847}"/>
                </a:ext>
              </a:extLst>
            </p:cNvPr>
            <p:cNvCxnSpPr>
              <a:cxnSpLocks/>
            </p:cNvCxnSpPr>
            <p:nvPr/>
          </p:nvCxnSpPr>
          <p:spPr>
            <a:xfrm>
              <a:off x="11136630" y="5133261"/>
              <a:ext cx="0" cy="1344930"/>
            </a:xfrm>
            <a:prstGeom prst="line">
              <a:avLst/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ktangel: rundade hörn 78">
              <a:extLst>
                <a:ext uri="{FF2B5EF4-FFF2-40B4-BE49-F238E27FC236}">
                  <a16:creationId xmlns:a16="http://schemas.microsoft.com/office/drawing/2014/main" id="{EF8479AF-E1D1-37F6-E8EA-6CC6E88A3B86}"/>
                </a:ext>
              </a:extLst>
            </p:cNvPr>
            <p:cNvSpPr/>
            <p:nvPr/>
          </p:nvSpPr>
          <p:spPr>
            <a:xfrm>
              <a:off x="10875645" y="4984671"/>
              <a:ext cx="521970" cy="1371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500" dirty="0">
                  <a:solidFill>
                    <a:schemeClr val="accent6">
                      <a:lumMod val="50000"/>
                    </a:schemeClr>
                  </a:solidFill>
                </a:rPr>
                <a:t>VECKOBRYT</a:t>
              </a:r>
            </a:p>
          </p:txBody>
        </p:sp>
      </p:grpSp>
      <p:sp>
        <p:nvSpPr>
          <p:cNvPr id="81" name="Rektangel 80">
            <a:extLst>
              <a:ext uri="{FF2B5EF4-FFF2-40B4-BE49-F238E27FC236}">
                <a16:creationId xmlns:a16="http://schemas.microsoft.com/office/drawing/2014/main" id="{9D92C11E-668D-F379-2A96-14C728B75F80}"/>
              </a:ext>
            </a:extLst>
          </p:cNvPr>
          <p:cNvSpPr/>
          <p:nvPr/>
        </p:nvSpPr>
        <p:spPr>
          <a:xfrm>
            <a:off x="234793" y="5718036"/>
            <a:ext cx="4479368" cy="13716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25400" dir="2700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/>
              <a:t>VECKOVILA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0501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4FCCDE7D57F994D9D3FA394004A08F1" ma:contentTypeVersion="13" ma:contentTypeDescription="Skapa ett nytt dokument." ma:contentTypeScope="" ma:versionID="b55678dabd24cfca9692bccb5939b96d">
  <xsd:schema xmlns:xsd="http://www.w3.org/2001/XMLSchema" xmlns:xs="http://www.w3.org/2001/XMLSchema" xmlns:p="http://schemas.microsoft.com/office/2006/metadata/properties" xmlns:ns2="ac2d9847-aef2-400e-97c7-c6f92ab3deec" xmlns:ns3="64f620ae-91ce-4b1e-911d-ee4aae89afa4" targetNamespace="http://schemas.microsoft.com/office/2006/metadata/properties" ma:root="true" ma:fieldsID="1cc0bac1ef352058ed31388d0b4758fc" ns2:_="" ns3:_="">
    <xsd:import namespace="ac2d9847-aef2-400e-97c7-c6f92ab3deec"/>
    <xsd:import namespace="64f620ae-91ce-4b1e-911d-ee4aae89af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d9847-aef2-400e-97c7-c6f92ab3de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f620ae-91ce-4b1e-911d-ee4aae89afa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39e40317-07f4-4c50-8737-7be7aa9019fd}" ma:internalName="TaxCatchAll" ma:showField="CatchAllData" ma:web="64f620ae-91ce-4b1e-911d-ee4aae89af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2d9847-aef2-400e-97c7-c6f92ab3deec">
      <Terms xmlns="http://schemas.microsoft.com/office/infopath/2007/PartnerControls"/>
    </lcf76f155ced4ddcb4097134ff3c332f>
    <TaxCatchAll xmlns="64f620ae-91ce-4b1e-911d-ee4aae89afa4" xsi:nil="true"/>
  </documentManagement>
</p:properties>
</file>

<file path=customXml/itemProps1.xml><?xml version="1.0" encoding="utf-8"?>
<ds:datastoreItem xmlns:ds="http://schemas.openxmlformats.org/officeDocument/2006/customXml" ds:itemID="{59A1872D-163B-48CF-A2F4-55D5D600D05A}"/>
</file>

<file path=customXml/itemProps2.xml><?xml version="1.0" encoding="utf-8"?>
<ds:datastoreItem xmlns:ds="http://schemas.openxmlformats.org/officeDocument/2006/customXml" ds:itemID="{9FADF384-C3B6-4714-8D85-7EC931A537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865EED-FC36-4E93-8AAC-AD8FE1DFCA8C}">
  <ds:schemaRefs>
    <ds:schemaRef ds:uri="ac2d9847-aef2-400e-97c7-c6f92ab3deec"/>
    <ds:schemaRef ds:uri="http://purl.org/dc/terms/"/>
    <ds:schemaRef ds:uri="64f620ae-91ce-4b1e-911d-ee4aae89afa4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3124</TotalTime>
  <Words>17</Words>
  <Application>Microsoft Office PowerPoint</Application>
  <PresentationFormat>Bredbild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Mårten Blomberg</dc:creator>
  <cp:lastModifiedBy>Sara Fagerström</cp:lastModifiedBy>
  <cp:revision>5</cp:revision>
  <dcterms:created xsi:type="dcterms:W3CDTF">2023-10-24T11:59:42Z</dcterms:created>
  <dcterms:modified xsi:type="dcterms:W3CDTF">2023-11-01T09:09:06Z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0x01010064FCCDE7D57F994D9D3FA394004A08F1</vt:lpwstr>
  </property>
  <property fmtid="{D5CDD505-2E9C-101B-9397-08002B2CF9AE}" pid="3" name="MediaServiceImageTags">
    <vt:lpwstr/>
  </property>
</Properties>
</file>