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C0D55D-B121-4F13-BB36-82D526AD51CF}" v="153" dt="2019-09-13T13:05:20.6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9" d="100"/>
          <a:sy n="79" d="100"/>
        </p:scale>
        <p:origin x="207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a Idén" userId="6b90b4cf-97bf-45bd-bd29-c788930f1de2" providerId="ADAL" clId="{BF37BE6D-6942-48CD-92BA-40994CB47789}"/>
    <pc:docChg chg="undo custSel modSld">
      <pc:chgData name="Ella Idén" userId="6b90b4cf-97bf-45bd-bd29-c788930f1de2" providerId="ADAL" clId="{BF37BE6D-6942-48CD-92BA-40994CB47789}" dt="2019-07-03T08:25:53.847" v="1239" actId="20577"/>
      <pc:docMkLst>
        <pc:docMk/>
      </pc:docMkLst>
      <pc:sldChg chg="addSp delSp modSp">
        <pc:chgData name="Ella Idén" userId="6b90b4cf-97bf-45bd-bd29-c788930f1de2" providerId="ADAL" clId="{BF37BE6D-6942-48CD-92BA-40994CB47789}" dt="2019-07-03T08:25:53.847" v="1239" actId="20577"/>
        <pc:sldMkLst>
          <pc:docMk/>
          <pc:sldMk cId="1577476047" sldId="256"/>
        </pc:sldMkLst>
        <pc:spChg chg="add del mod">
          <ac:chgData name="Ella Idén" userId="6b90b4cf-97bf-45bd-bd29-c788930f1de2" providerId="ADAL" clId="{BF37BE6D-6942-48CD-92BA-40994CB47789}" dt="2019-06-28T07:47:05.765" v="99" actId="11529"/>
          <ac:spMkLst>
            <pc:docMk/>
            <pc:sldMk cId="1577476047" sldId="256"/>
            <ac:spMk id="2" creationId="{EE9EFA79-3C96-49A0-932D-3EBFDD6B7417}"/>
          </ac:spMkLst>
        </pc:spChg>
        <pc:spChg chg="del">
          <ac:chgData name="Ella Idén" userId="6b90b4cf-97bf-45bd-bd29-c788930f1de2" providerId="ADAL" clId="{BF37BE6D-6942-48CD-92BA-40994CB47789}" dt="2019-06-28T07:49:39.907" v="163" actId="478"/>
          <ac:spMkLst>
            <pc:docMk/>
            <pc:sldMk cId="1577476047" sldId="256"/>
            <ac:spMk id="5" creationId="{22EB6B74-0316-48CF-85B1-061B9D7F203B}"/>
          </ac:spMkLst>
        </pc:spChg>
        <pc:spChg chg="mod">
          <ac:chgData name="Ella Idén" userId="6b90b4cf-97bf-45bd-bd29-c788930f1de2" providerId="ADAL" clId="{BF37BE6D-6942-48CD-92BA-40994CB47789}" dt="2019-06-28T08:40:38.196" v="1135" actId="208"/>
          <ac:spMkLst>
            <pc:docMk/>
            <pc:sldMk cId="1577476047" sldId="256"/>
            <ac:spMk id="7" creationId="{09142418-6EB1-46FC-BFD5-F11E8508DC24}"/>
          </ac:spMkLst>
        </pc:spChg>
        <pc:spChg chg="mod">
          <ac:chgData name="Ella Idén" userId="6b90b4cf-97bf-45bd-bd29-c788930f1de2" providerId="ADAL" clId="{BF37BE6D-6942-48CD-92BA-40994CB47789}" dt="2019-06-28T07:50:27.584" v="172" actId="1076"/>
          <ac:spMkLst>
            <pc:docMk/>
            <pc:sldMk cId="1577476047" sldId="256"/>
            <ac:spMk id="9" creationId="{956D8908-268D-4654-8D53-FE13CC63B549}"/>
          </ac:spMkLst>
        </pc:spChg>
        <pc:spChg chg="del">
          <ac:chgData name="Ella Idén" userId="6b90b4cf-97bf-45bd-bd29-c788930f1de2" providerId="ADAL" clId="{BF37BE6D-6942-48CD-92BA-40994CB47789}" dt="2019-06-28T07:50:02.998" v="169" actId="478"/>
          <ac:spMkLst>
            <pc:docMk/>
            <pc:sldMk cId="1577476047" sldId="256"/>
            <ac:spMk id="10" creationId="{2CEEF6B8-3216-4648-8C15-74C579F22F71}"/>
          </ac:spMkLst>
        </pc:spChg>
        <pc:spChg chg="mod">
          <ac:chgData name="Ella Idén" userId="6b90b4cf-97bf-45bd-bd29-c788930f1de2" providerId="ADAL" clId="{BF37BE6D-6942-48CD-92BA-40994CB47789}" dt="2019-06-28T08:40:41.653" v="1136" actId="208"/>
          <ac:spMkLst>
            <pc:docMk/>
            <pc:sldMk cId="1577476047" sldId="256"/>
            <ac:spMk id="11" creationId="{51E2ADD5-B06A-4410-9661-155C2A705E14}"/>
          </ac:spMkLst>
        </pc:spChg>
        <pc:spChg chg="mod">
          <ac:chgData name="Ella Idén" userId="6b90b4cf-97bf-45bd-bd29-c788930f1de2" providerId="ADAL" clId="{BF37BE6D-6942-48CD-92BA-40994CB47789}" dt="2019-06-28T07:55:53.105" v="301" actId="14100"/>
          <ac:spMkLst>
            <pc:docMk/>
            <pc:sldMk cId="1577476047" sldId="256"/>
            <ac:spMk id="12" creationId="{B167087B-7936-4653-9E76-AF7CE5FC7B36}"/>
          </ac:spMkLst>
        </pc:spChg>
        <pc:spChg chg="add mod">
          <ac:chgData name="Ella Idén" userId="6b90b4cf-97bf-45bd-bd29-c788930f1de2" providerId="ADAL" clId="{BF37BE6D-6942-48CD-92BA-40994CB47789}" dt="2019-06-28T08:07:20.997" v="1011" actId="207"/>
          <ac:spMkLst>
            <pc:docMk/>
            <pc:sldMk cId="1577476047" sldId="256"/>
            <ac:spMk id="32" creationId="{90B4D242-6A7C-4367-ADBE-C94A3CC972EA}"/>
          </ac:spMkLst>
        </pc:spChg>
        <pc:spChg chg="add del mod">
          <ac:chgData name="Ella Idén" userId="6b90b4cf-97bf-45bd-bd29-c788930f1de2" providerId="ADAL" clId="{BF37BE6D-6942-48CD-92BA-40994CB47789}" dt="2019-06-28T07:51:09.476" v="178" actId="478"/>
          <ac:spMkLst>
            <pc:docMk/>
            <pc:sldMk cId="1577476047" sldId="256"/>
            <ac:spMk id="33" creationId="{69097E78-4AAD-4CC7-94F8-798A97E9F05E}"/>
          </ac:spMkLst>
        </pc:spChg>
        <pc:spChg chg="mod">
          <ac:chgData name="Ella Idén" userId="6b90b4cf-97bf-45bd-bd29-c788930f1de2" providerId="ADAL" clId="{BF37BE6D-6942-48CD-92BA-40994CB47789}" dt="2019-06-28T08:07:18.517" v="1010" actId="207"/>
          <ac:spMkLst>
            <pc:docMk/>
            <pc:sldMk cId="1577476047" sldId="256"/>
            <ac:spMk id="35" creationId="{C5B266C4-6E53-47B2-A866-F75190A2FF21}"/>
          </ac:spMkLst>
        </pc:spChg>
        <pc:spChg chg="mod">
          <ac:chgData name="Ella Idén" userId="6b90b4cf-97bf-45bd-bd29-c788930f1de2" providerId="ADAL" clId="{BF37BE6D-6942-48CD-92BA-40994CB47789}" dt="2019-06-28T08:07:15.547" v="1009" actId="207"/>
          <ac:spMkLst>
            <pc:docMk/>
            <pc:sldMk cId="1577476047" sldId="256"/>
            <ac:spMk id="36" creationId="{1703EDEA-E3E8-4745-95D7-CD801C6D070A}"/>
          </ac:spMkLst>
        </pc:spChg>
        <pc:spChg chg="add mod">
          <ac:chgData name="Ella Idén" userId="6b90b4cf-97bf-45bd-bd29-c788930f1de2" providerId="ADAL" clId="{BF37BE6D-6942-48CD-92BA-40994CB47789}" dt="2019-06-28T08:01:30.883" v="666" actId="1076"/>
          <ac:spMkLst>
            <pc:docMk/>
            <pc:sldMk cId="1577476047" sldId="256"/>
            <ac:spMk id="37" creationId="{6692654C-EAD0-49F0-81B9-57DB01F11ECD}"/>
          </ac:spMkLst>
        </pc:spChg>
        <pc:spChg chg="add mod">
          <ac:chgData name="Ella Idén" userId="6b90b4cf-97bf-45bd-bd29-c788930f1de2" providerId="ADAL" clId="{BF37BE6D-6942-48CD-92BA-40994CB47789}" dt="2019-06-28T08:01:29.900" v="665" actId="1076"/>
          <ac:spMkLst>
            <pc:docMk/>
            <pc:sldMk cId="1577476047" sldId="256"/>
            <ac:spMk id="38" creationId="{EA4195E9-C493-4831-80B6-141026AF7F6D}"/>
          </ac:spMkLst>
        </pc:spChg>
        <pc:spChg chg="add mod">
          <ac:chgData name="Ella Idén" userId="6b90b4cf-97bf-45bd-bd29-c788930f1de2" providerId="ADAL" clId="{BF37BE6D-6942-48CD-92BA-40994CB47789}" dt="2019-06-26T14:15:16.233" v="61" actId="1076"/>
          <ac:spMkLst>
            <pc:docMk/>
            <pc:sldMk cId="1577476047" sldId="256"/>
            <ac:spMk id="39" creationId="{24738476-727E-4D28-8CFA-AB883B72CF8D}"/>
          </ac:spMkLst>
        </pc:spChg>
        <pc:spChg chg="add mod">
          <ac:chgData name="Ella Idén" userId="6b90b4cf-97bf-45bd-bd29-c788930f1de2" providerId="ADAL" clId="{BF37BE6D-6942-48CD-92BA-40994CB47789}" dt="2019-06-26T14:15:43.553" v="64" actId="1076"/>
          <ac:spMkLst>
            <pc:docMk/>
            <pc:sldMk cId="1577476047" sldId="256"/>
            <ac:spMk id="40" creationId="{106C1000-BFFD-4C1F-AEA9-D6F2E7331031}"/>
          </ac:spMkLst>
        </pc:spChg>
        <pc:spChg chg="add mod">
          <ac:chgData name="Ella Idén" userId="6b90b4cf-97bf-45bd-bd29-c788930f1de2" providerId="ADAL" clId="{BF37BE6D-6942-48CD-92BA-40994CB47789}" dt="2019-06-28T07:52:37.453" v="232" actId="1076"/>
          <ac:spMkLst>
            <pc:docMk/>
            <pc:sldMk cId="1577476047" sldId="256"/>
            <ac:spMk id="41" creationId="{78ADDCE2-84F2-4D22-A790-D83C55C3DDAE}"/>
          </ac:spMkLst>
        </pc:spChg>
        <pc:spChg chg="add mod">
          <ac:chgData name="Ella Idén" userId="6b90b4cf-97bf-45bd-bd29-c788930f1de2" providerId="ADAL" clId="{BF37BE6D-6942-48CD-92BA-40994CB47789}" dt="2019-06-28T08:40:45.437" v="1137" actId="208"/>
          <ac:spMkLst>
            <pc:docMk/>
            <pc:sldMk cId="1577476047" sldId="256"/>
            <ac:spMk id="42" creationId="{6357C9B4-F620-4509-9146-29E437F0F4B9}"/>
          </ac:spMkLst>
        </pc:spChg>
        <pc:spChg chg="add mod">
          <ac:chgData name="Ella Idén" userId="6b90b4cf-97bf-45bd-bd29-c788930f1de2" providerId="ADAL" clId="{BF37BE6D-6942-48CD-92BA-40994CB47789}" dt="2019-06-28T08:07:58.852" v="1055" actId="20577"/>
          <ac:spMkLst>
            <pc:docMk/>
            <pc:sldMk cId="1577476047" sldId="256"/>
            <ac:spMk id="51" creationId="{5B398CA3-B44B-4413-8D10-BFD6D6A41FBC}"/>
          </ac:spMkLst>
        </pc:spChg>
        <pc:spChg chg="add mod">
          <ac:chgData name="Ella Idén" userId="6b90b4cf-97bf-45bd-bd29-c788930f1de2" providerId="ADAL" clId="{BF37BE6D-6942-48CD-92BA-40994CB47789}" dt="2019-06-28T08:07:42.289" v="1033" actId="20577"/>
          <ac:spMkLst>
            <pc:docMk/>
            <pc:sldMk cId="1577476047" sldId="256"/>
            <ac:spMk id="57" creationId="{670A7CE1-C6BA-45FA-9D3C-5AFD5482B500}"/>
          </ac:spMkLst>
        </pc:spChg>
        <pc:spChg chg="add mod">
          <ac:chgData name="Ella Idén" userId="6b90b4cf-97bf-45bd-bd29-c788930f1de2" providerId="ADAL" clId="{BF37BE6D-6942-48CD-92BA-40994CB47789}" dt="2019-06-28T08:00:38.142" v="656" actId="20577"/>
          <ac:spMkLst>
            <pc:docMk/>
            <pc:sldMk cId="1577476047" sldId="256"/>
            <ac:spMk id="61" creationId="{07758361-CF03-4562-9E85-145B70569BAD}"/>
          </ac:spMkLst>
        </pc:spChg>
        <pc:spChg chg="add mod">
          <ac:chgData name="Ella Idén" userId="6b90b4cf-97bf-45bd-bd29-c788930f1de2" providerId="ADAL" clId="{BF37BE6D-6942-48CD-92BA-40994CB47789}" dt="2019-07-03T08:25:53.847" v="1239" actId="20577"/>
          <ac:spMkLst>
            <pc:docMk/>
            <pc:sldMk cId="1577476047" sldId="256"/>
            <ac:spMk id="69" creationId="{52C5B970-C26F-4BDC-B018-46C3FB814CEE}"/>
          </ac:spMkLst>
        </pc:spChg>
        <pc:spChg chg="add del mod">
          <ac:chgData name="Ella Idén" userId="6b90b4cf-97bf-45bd-bd29-c788930f1de2" providerId="ADAL" clId="{BF37BE6D-6942-48CD-92BA-40994CB47789}" dt="2019-06-28T08:37:57.237" v="1128" actId="478"/>
          <ac:spMkLst>
            <pc:docMk/>
            <pc:sldMk cId="1577476047" sldId="256"/>
            <ac:spMk id="77" creationId="{20E304E9-D70D-43AB-98C6-7A5C5C7784C8}"/>
          </ac:spMkLst>
        </pc:spChg>
        <pc:spChg chg="add mod">
          <ac:chgData name="Ella Idén" userId="6b90b4cf-97bf-45bd-bd29-c788930f1de2" providerId="ADAL" clId="{BF37BE6D-6942-48CD-92BA-40994CB47789}" dt="2019-06-28T08:35:47.593" v="1119" actId="20577"/>
          <ac:spMkLst>
            <pc:docMk/>
            <pc:sldMk cId="1577476047" sldId="256"/>
            <ac:spMk id="82" creationId="{FD028591-9C34-48D6-8F74-80C7E4B2E8C0}"/>
          </ac:spMkLst>
        </pc:spChg>
        <pc:spChg chg="add del">
          <ac:chgData name="Ella Idén" userId="6b90b4cf-97bf-45bd-bd29-c788930f1de2" providerId="ADAL" clId="{BF37BE6D-6942-48CD-92BA-40994CB47789}" dt="2019-06-28T08:36:33.495" v="1123"/>
          <ac:spMkLst>
            <pc:docMk/>
            <pc:sldMk cId="1577476047" sldId="256"/>
            <ac:spMk id="85" creationId="{BCCAB6CF-5A66-430A-8369-395292A21441}"/>
          </ac:spMkLst>
        </pc:spChg>
        <pc:spChg chg="add mod">
          <ac:chgData name="Ella Idén" userId="6b90b4cf-97bf-45bd-bd29-c788930f1de2" providerId="ADAL" clId="{BF37BE6D-6942-48CD-92BA-40994CB47789}" dt="2019-06-28T08:36:46.686" v="1125" actId="1076"/>
          <ac:spMkLst>
            <pc:docMk/>
            <pc:sldMk cId="1577476047" sldId="256"/>
            <ac:spMk id="86" creationId="{A7FDBC5F-EA7B-4F18-B5A7-F45196994CD4}"/>
          </ac:spMkLst>
        </pc:spChg>
        <pc:spChg chg="add del">
          <ac:chgData name="Ella Idén" userId="6b90b4cf-97bf-45bd-bd29-c788930f1de2" providerId="ADAL" clId="{BF37BE6D-6942-48CD-92BA-40994CB47789}" dt="2019-06-28T08:38:04.216" v="1130"/>
          <ac:spMkLst>
            <pc:docMk/>
            <pc:sldMk cId="1577476047" sldId="256"/>
            <ac:spMk id="90" creationId="{1F60BE7A-0F6B-4119-91EA-0E57F9E9D08F}"/>
          </ac:spMkLst>
        </pc:spChg>
        <pc:spChg chg="add mod">
          <ac:chgData name="Ella Idén" userId="6b90b4cf-97bf-45bd-bd29-c788930f1de2" providerId="ADAL" clId="{BF37BE6D-6942-48CD-92BA-40994CB47789}" dt="2019-06-28T08:38:34.049" v="1134" actId="1076"/>
          <ac:spMkLst>
            <pc:docMk/>
            <pc:sldMk cId="1577476047" sldId="256"/>
            <ac:spMk id="91" creationId="{C5032C6D-C7FA-4E13-8DA6-241BE7EBF6B5}"/>
          </ac:spMkLst>
        </pc:spChg>
        <pc:spChg chg="add mod">
          <ac:chgData name="Ella Idén" userId="6b90b4cf-97bf-45bd-bd29-c788930f1de2" providerId="ADAL" clId="{BF37BE6D-6942-48CD-92BA-40994CB47789}" dt="2019-06-28T08:44:02.098" v="1213" actId="20577"/>
          <ac:spMkLst>
            <pc:docMk/>
            <pc:sldMk cId="1577476047" sldId="256"/>
            <ac:spMk id="94" creationId="{8E24C1E0-EA54-4597-BCFB-D6F5305383AB}"/>
          </ac:spMkLst>
        </pc:spChg>
        <pc:cxnChg chg="del mod">
          <ac:chgData name="Ella Idén" userId="6b90b4cf-97bf-45bd-bd29-c788930f1de2" providerId="ADAL" clId="{BF37BE6D-6942-48CD-92BA-40994CB47789}" dt="2019-06-28T07:49:54.157" v="167" actId="478"/>
          <ac:cxnSpMkLst>
            <pc:docMk/>
            <pc:sldMk cId="1577476047" sldId="256"/>
            <ac:cxnSpMk id="14" creationId="{10B7DB95-3E85-47A8-BE21-D911EC0E40BB}"/>
          </ac:cxnSpMkLst>
        </pc:cxnChg>
        <pc:cxnChg chg="add del mod">
          <ac:chgData name="Ella Idén" userId="6b90b4cf-97bf-45bd-bd29-c788930f1de2" providerId="ADAL" clId="{BF37BE6D-6942-48CD-92BA-40994CB47789}" dt="2019-06-28T07:49:49.989" v="166" actId="478"/>
          <ac:cxnSpMkLst>
            <pc:docMk/>
            <pc:sldMk cId="1577476047" sldId="256"/>
            <ac:cxnSpMk id="16" creationId="{3F738F4C-7887-476F-B4BD-7BB7C0B40DA6}"/>
          </ac:cxnSpMkLst>
        </pc:cxnChg>
        <pc:cxnChg chg="mod">
          <ac:chgData name="Ella Idén" userId="6b90b4cf-97bf-45bd-bd29-c788930f1de2" providerId="ADAL" clId="{BF37BE6D-6942-48CD-92BA-40994CB47789}" dt="2019-06-28T08:01:29.283" v="664" actId="1076"/>
          <ac:cxnSpMkLst>
            <pc:docMk/>
            <pc:sldMk cId="1577476047" sldId="256"/>
            <ac:cxnSpMk id="18" creationId="{BA291EA6-E840-42B7-AE13-57B3F4881D6B}"/>
          </ac:cxnSpMkLst>
        </pc:cxnChg>
        <pc:cxnChg chg="mod">
          <ac:chgData name="Ella Idén" userId="6b90b4cf-97bf-45bd-bd29-c788930f1de2" providerId="ADAL" clId="{BF37BE6D-6942-48CD-92BA-40994CB47789}" dt="2019-06-28T07:50:02.998" v="169" actId="478"/>
          <ac:cxnSpMkLst>
            <pc:docMk/>
            <pc:sldMk cId="1577476047" sldId="256"/>
            <ac:cxnSpMk id="22" creationId="{291DEF31-6545-4C07-846C-64F5502A0B1E}"/>
          </ac:cxnSpMkLst>
        </pc:cxnChg>
        <pc:cxnChg chg="del mod">
          <ac:chgData name="Ella Idén" userId="6b90b4cf-97bf-45bd-bd29-c788930f1de2" providerId="ADAL" clId="{BF37BE6D-6942-48CD-92BA-40994CB47789}" dt="2019-06-28T07:50:14.192" v="170" actId="478"/>
          <ac:cxnSpMkLst>
            <pc:docMk/>
            <pc:sldMk cId="1577476047" sldId="256"/>
            <ac:cxnSpMk id="25" creationId="{2A340061-5C77-4DCD-AAF7-8A5CE4A24DD0}"/>
          </ac:cxnSpMkLst>
        </pc:cxnChg>
        <pc:cxnChg chg="add mod">
          <ac:chgData name="Ella Idén" userId="6b90b4cf-97bf-45bd-bd29-c788930f1de2" providerId="ADAL" clId="{BF37BE6D-6942-48CD-92BA-40994CB47789}" dt="2019-06-28T07:53:43.252" v="240" actId="208"/>
          <ac:cxnSpMkLst>
            <pc:docMk/>
            <pc:sldMk cId="1577476047" sldId="256"/>
            <ac:cxnSpMk id="26" creationId="{DFCD1F20-51CF-4298-A533-BE13B507038E}"/>
          </ac:cxnSpMkLst>
        </pc:cxnChg>
        <pc:cxnChg chg="add mod">
          <ac:chgData name="Ella Idén" userId="6b90b4cf-97bf-45bd-bd29-c788930f1de2" providerId="ADAL" clId="{BF37BE6D-6942-48CD-92BA-40994CB47789}" dt="2019-06-28T07:58:28.136" v="520" actId="1076"/>
          <ac:cxnSpMkLst>
            <pc:docMk/>
            <pc:sldMk cId="1577476047" sldId="256"/>
            <ac:cxnSpMk id="30" creationId="{9F46E8A0-5A7D-4502-B313-F9CEF90A9804}"/>
          </ac:cxnSpMkLst>
        </pc:cxnChg>
        <pc:cxnChg chg="mod">
          <ac:chgData name="Ella Idén" userId="6b90b4cf-97bf-45bd-bd29-c788930f1de2" providerId="ADAL" clId="{BF37BE6D-6942-48CD-92BA-40994CB47789}" dt="2019-06-28T07:50:43.826" v="175" actId="14100"/>
          <ac:cxnSpMkLst>
            <pc:docMk/>
            <pc:sldMk cId="1577476047" sldId="256"/>
            <ac:cxnSpMk id="31" creationId="{49A045F6-16F9-4A63-9D69-A8BB2AC238E5}"/>
          </ac:cxnSpMkLst>
        </pc:cxnChg>
        <pc:cxnChg chg="mod">
          <ac:chgData name="Ella Idén" userId="6b90b4cf-97bf-45bd-bd29-c788930f1de2" providerId="ADAL" clId="{BF37BE6D-6942-48CD-92BA-40994CB47789}" dt="2019-06-28T07:50:27.584" v="172" actId="1076"/>
          <ac:cxnSpMkLst>
            <pc:docMk/>
            <pc:sldMk cId="1577476047" sldId="256"/>
            <ac:cxnSpMk id="34" creationId="{5D8D64C8-F1D9-4EB7-BB77-B07DAB7F4218}"/>
          </ac:cxnSpMkLst>
        </pc:cxnChg>
        <pc:cxnChg chg="add del mod">
          <ac:chgData name="Ella Idén" userId="6b90b4cf-97bf-45bd-bd29-c788930f1de2" providerId="ADAL" clId="{BF37BE6D-6942-48CD-92BA-40994CB47789}" dt="2019-06-26T14:16:50.377" v="68" actId="11529"/>
          <ac:cxnSpMkLst>
            <pc:docMk/>
            <pc:sldMk cId="1577476047" sldId="256"/>
            <ac:cxnSpMk id="42" creationId="{F5E1FDC0-151D-43AC-95BD-86097BF53482}"/>
          </ac:cxnSpMkLst>
        </pc:cxnChg>
        <pc:cxnChg chg="add mod">
          <ac:chgData name="Ella Idén" userId="6b90b4cf-97bf-45bd-bd29-c788930f1de2" providerId="ADAL" clId="{BF37BE6D-6942-48CD-92BA-40994CB47789}" dt="2019-06-28T08:01:29.900" v="665" actId="1076"/>
          <ac:cxnSpMkLst>
            <pc:docMk/>
            <pc:sldMk cId="1577476047" sldId="256"/>
            <ac:cxnSpMk id="44" creationId="{F4CF8BD4-20EE-4E30-B0A6-6F2292964474}"/>
          </ac:cxnSpMkLst>
        </pc:cxnChg>
        <pc:cxnChg chg="add mod">
          <ac:chgData name="Ella Idén" userId="6b90b4cf-97bf-45bd-bd29-c788930f1de2" providerId="ADAL" clId="{BF37BE6D-6942-48CD-92BA-40994CB47789}" dt="2019-06-28T07:53:51.019" v="242" actId="208"/>
          <ac:cxnSpMkLst>
            <pc:docMk/>
            <pc:sldMk cId="1577476047" sldId="256"/>
            <ac:cxnSpMk id="45" creationId="{C6B13E73-91D5-4CAB-92CE-6757EAE3EEBE}"/>
          </ac:cxnSpMkLst>
        </pc:cxnChg>
        <pc:cxnChg chg="add mod">
          <ac:chgData name="Ella Idén" userId="6b90b4cf-97bf-45bd-bd29-c788930f1de2" providerId="ADAL" clId="{BF37BE6D-6942-48CD-92BA-40994CB47789}" dt="2019-06-28T08:01:30.883" v="666" actId="1076"/>
          <ac:cxnSpMkLst>
            <pc:docMk/>
            <pc:sldMk cId="1577476047" sldId="256"/>
            <ac:cxnSpMk id="47" creationId="{36772010-96CF-4ACE-A912-192A74F777A7}"/>
          </ac:cxnSpMkLst>
        </pc:cxnChg>
        <pc:cxnChg chg="add mod">
          <ac:chgData name="Ella Idén" userId="6b90b4cf-97bf-45bd-bd29-c788930f1de2" providerId="ADAL" clId="{BF37BE6D-6942-48CD-92BA-40994CB47789}" dt="2019-06-28T07:56:20.147" v="304" actId="208"/>
          <ac:cxnSpMkLst>
            <pc:docMk/>
            <pc:sldMk cId="1577476047" sldId="256"/>
            <ac:cxnSpMk id="48" creationId="{807C420C-1011-4C10-AC2A-40EED4749664}"/>
          </ac:cxnSpMkLst>
        </pc:cxnChg>
        <pc:cxnChg chg="add mod">
          <ac:chgData name="Ella Idén" userId="6b90b4cf-97bf-45bd-bd29-c788930f1de2" providerId="ADAL" clId="{BF37BE6D-6942-48CD-92BA-40994CB47789}" dt="2019-06-26T14:18:45.481" v="79" actId="208"/>
          <ac:cxnSpMkLst>
            <pc:docMk/>
            <pc:sldMk cId="1577476047" sldId="256"/>
            <ac:cxnSpMk id="49" creationId="{327AF61E-F2E2-4DC5-BD15-1BD473D97E71}"/>
          </ac:cxnSpMkLst>
        </pc:cxnChg>
        <pc:cxnChg chg="add mod">
          <ac:chgData name="Ella Idén" userId="6b90b4cf-97bf-45bd-bd29-c788930f1de2" providerId="ADAL" clId="{BF37BE6D-6942-48CD-92BA-40994CB47789}" dt="2019-06-28T07:50:38.361" v="174" actId="1076"/>
          <ac:cxnSpMkLst>
            <pc:docMk/>
            <pc:sldMk cId="1577476047" sldId="256"/>
            <ac:cxnSpMk id="54" creationId="{C90F9668-3940-42ED-8823-818BF36C6C55}"/>
          </ac:cxnSpMkLst>
        </pc:cxnChg>
        <pc:cxnChg chg="add mod">
          <ac:chgData name="Ella Idén" userId="6b90b4cf-97bf-45bd-bd29-c788930f1de2" providerId="ADAL" clId="{BF37BE6D-6942-48CD-92BA-40994CB47789}" dt="2019-06-28T07:58:28.136" v="520" actId="1076"/>
          <ac:cxnSpMkLst>
            <pc:docMk/>
            <pc:sldMk cId="1577476047" sldId="256"/>
            <ac:cxnSpMk id="55" creationId="{CABFBF5E-2E67-4B48-97C1-8FD933F4D3A1}"/>
          </ac:cxnSpMkLst>
        </pc:cxnChg>
        <pc:cxnChg chg="add mod">
          <ac:chgData name="Ella Idén" userId="6b90b4cf-97bf-45bd-bd29-c788930f1de2" providerId="ADAL" clId="{BF37BE6D-6942-48CD-92BA-40994CB47789}" dt="2019-06-26T14:20:39.792" v="89" actId="14100"/>
          <ac:cxnSpMkLst>
            <pc:docMk/>
            <pc:sldMk cId="1577476047" sldId="256"/>
            <ac:cxnSpMk id="56" creationId="{2F0A1799-3689-40A6-AE70-E1C22FBE0AEC}"/>
          </ac:cxnSpMkLst>
        </pc:cxnChg>
        <pc:cxnChg chg="add mod">
          <ac:chgData name="Ella Idén" userId="6b90b4cf-97bf-45bd-bd29-c788930f1de2" providerId="ADAL" clId="{BF37BE6D-6942-48CD-92BA-40994CB47789}" dt="2019-06-26T14:20:14.976" v="87" actId="208"/>
          <ac:cxnSpMkLst>
            <pc:docMk/>
            <pc:sldMk cId="1577476047" sldId="256"/>
            <ac:cxnSpMk id="58" creationId="{C56E96B6-FD15-4CCB-9DDC-D6E5633C2687}"/>
          </ac:cxnSpMkLst>
        </pc:cxnChg>
        <pc:cxnChg chg="add mod">
          <ac:chgData name="Ella Idén" userId="6b90b4cf-97bf-45bd-bd29-c788930f1de2" providerId="ADAL" clId="{BF37BE6D-6942-48CD-92BA-40994CB47789}" dt="2019-06-28T08:00:49.797" v="658" actId="208"/>
          <ac:cxnSpMkLst>
            <pc:docMk/>
            <pc:sldMk cId="1577476047" sldId="256"/>
            <ac:cxnSpMk id="63" creationId="{AC5993F6-0422-4312-AB35-2110E03B202D}"/>
          </ac:cxnSpMkLst>
        </pc:cxnChg>
        <pc:cxnChg chg="add mod">
          <ac:chgData name="Ella Idén" userId="6b90b4cf-97bf-45bd-bd29-c788930f1de2" providerId="ADAL" clId="{BF37BE6D-6942-48CD-92BA-40994CB47789}" dt="2019-06-28T08:06:13.191" v="1007" actId="208"/>
          <ac:cxnSpMkLst>
            <pc:docMk/>
            <pc:sldMk cId="1577476047" sldId="256"/>
            <ac:cxnSpMk id="71" creationId="{1E474582-0D63-4D4A-973B-70A7E5B8BC04}"/>
          </ac:cxnSpMkLst>
        </pc:cxnChg>
        <pc:cxnChg chg="add mod">
          <ac:chgData name="Ella Idén" userId="6b90b4cf-97bf-45bd-bd29-c788930f1de2" providerId="ADAL" clId="{BF37BE6D-6942-48CD-92BA-40994CB47789}" dt="2019-06-28T08:38:34.049" v="1134" actId="1076"/>
          <ac:cxnSpMkLst>
            <pc:docMk/>
            <pc:sldMk cId="1577476047" sldId="256"/>
            <ac:cxnSpMk id="79" creationId="{2C0E0476-5E29-4037-A33A-70AF0B5807C1}"/>
          </ac:cxnSpMkLst>
        </pc:cxnChg>
        <pc:cxnChg chg="add mod">
          <ac:chgData name="Ella Idén" userId="6b90b4cf-97bf-45bd-bd29-c788930f1de2" providerId="ADAL" clId="{BF37BE6D-6942-48CD-92BA-40994CB47789}" dt="2019-06-28T08:35:57.209" v="1121" actId="208"/>
          <ac:cxnSpMkLst>
            <pc:docMk/>
            <pc:sldMk cId="1577476047" sldId="256"/>
            <ac:cxnSpMk id="84" creationId="{FB892408-A0AF-4D88-A7CB-6D1301A00FFB}"/>
          </ac:cxnSpMkLst>
        </pc:cxnChg>
        <pc:cxnChg chg="add mod">
          <ac:chgData name="Ella Idén" userId="6b90b4cf-97bf-45bd-bd29-c788930f1de2" providerId="ADAL" clId="{BF37BE6D-6942-48CD-92BA-40994CB47789}" dt="2019-06-28T08:37:15.545" v="1127" actId="208"/>
          <ac:cxnSpMkLst>
            <pc:docMk/>
            <pc:sldMk cId="1577476047" sldId="256"/>
            <ac:cxnSpMk id="88" creationId="{A6AC617E-609F-4AA3-8511-F1053F51F9E7}"/>
          </ac:cxnSpMkLst>
        </pc:cxnChg>
      </pc:sldChg>
    </pc:docChg>
  </pc:docChgLst>
  <pc:docChgLst>
    <pc:chgData name="Ella Idén" userId="6b90b4cf-97bf-45bd-bd29-c788930f1de2" providerId="ADAL" clId="{C4C0D55D-B121-4F13-BB36-82D526AD51CF}"/>
    <pc:docChg chg="modSld">
      <pc:chgData name="Ella Idén" userId="6b90b4cf-97bf-45bd-bd29-c788930f1de2" providerId="ADAL" clId="{C4C0D55D-B121-4F13-BB36-82D526AD51CF}" dt="2019-09-13T13:05:20.691" v="152" actId="20577"/>
      <pc:docMkLst>
        <pc:docMk/>
      </pc:docMkLst>
      <pc:sldChg chg="modSp">
        <pc:chgData name="Ella Idén" userId="6b90b4cf-97bf-45bd-bd29-c788930f1de2" providerId="ADAL" clId="{C4C0D55D-B121-4F13-BB36-82D526AD51CF}" dt="2019-09-13T13:05:20.691" v="152" actId="20577"/>
        <pc:sldMkLst>
          <pc:docMk/>
          <pc:sldMk cId="1577476047" sldId="256"/>
        </pc:sldMkLst>
        <pc:spChg chg="mod">
          <ac:chgData name="Ella Idén" userId="6b90b4cf-97bf-45bd-bd29-c788930f1de2" providerId="ADAL" clId="{C4C0D55D-B121-4F13-BB36-82D526AD51CF}" dt="2019-09-13T13:05:20.691" v="152" actId="20577"/>
          <ac:spMkLst>
            <pc:docMk/>
            <pc:sldMk cId="1577476047" sldId="256"/>
            <ac:spMk id="57" creationId="{670A7CE1-C6BA-45FA-9D3C-5AFD5482B500}"/>
          </ac:spMkLst>
        </pc:spChg>
        <pc:spChg chg="mod">
          <ac:chgData name="Ella Idén" userId="6b90b4cf-97bf-45bd-bd29-c788930f1de2" providerId="ADAL" clId="{C4C0D55D-B121-4F13-BB36-82D526AD51CF}" dt="2019-09-13T13:03:42.883" v="40"/>
          <ac:spMkLst>
            <pc:docMk/>
            <pc:sldMk cId="1577476047" sldId="256"/>
            <ac:spMk id="69" creationId="{52C5B970-C26F-4BDC-B018-46C3FB814CEE}"/>
          </ac:spMkLst>
        </pc:spChg>
        <pc:spChg chg="mod">
          <ac:chgData name="Ella Idén" userId="6b90b4cf-97bf-45bd-bd29-c788930f1de2" providerId="ADAL" clId="{C4C0D55D-B121-4F13-BB36-82D526AD51CF}" dt="2019-09-13T13:04:46.010" v="115" actId="20577"/>
          <ac:spMkLst>
            <pc:docMk/>
            <pc:sldMk cId="1577476047" sldId="256"/>
            <ac:spMk id="86" creationId="{A7FDBC5F-EA7B-4F18-B5A7-F45196994CD4}"/>
          </ac:spMkLst>
        </pc:spChg>
        <pc:spChg chg="mod">
          <ac:chgData name="Ella Idén" userId="6b90b4cf-97bf-45bd-bd29-c788930f1de2" providerId="ADAL" clId="{C4C0D55D-B121-4F13-BB36-82D526AD51CF}" dt="2019-09-13T13:04:00.955" v="41" actId="20577"/>
          <ac:spMkLst>
            <pc:docMk/>
            <pc:sldMk cId="1577476047" sldId="256"/>
            <ac:spMk id="91" creationId="{C5032C6D-C7FA-4E13-8DA6-241BE7EBF6B5}"/>
          </ac:spMkLst>
        </pc:spChg>
      </pc:sldChg>
    </pc:docChg>
  </pc:docChgLst>
  <pc:docChgLst>
    <pc:chgData name="Ella Idén" userId="6b90b4cf-97bf-45bd-bd29-c788930f1de2" providerId="ADAL" clId="{1AD87419-FABA-46AD-BD48-D6F5377BF156}"/>
    <pc:docChg chg="modSld">
      <pc:chgData name="Ella Idén" userId="6b90b4cf-97bf-45bd-bd29-c788930f1de2" providerId="ADAL" clId="{1AD87419-FABA-46AD-BD48-D6F5377BF156}" dt="2019-08-22T11:12:18.751" v="11" actId="20577"/>
      <pc:docMkLst>
        <pc:docMk/>
      </pc:docMkLst>
      <pc:sldChg chg="modSp">
        <pc:chgData name="Ella Idén" userId="6b90b4cf-97bf-45bd-bd29-c788930f1de2" providerId="ADAL" clId="{1AD87419-FABA-46AD-BD48-D6F5377BF156}" dt="2019-08-22T11:12:18.751" v="11" actId="20577"/>
        <pc:sldMkLst>
          <pc:docMk/>
          <pc:sldMk cId="1577476047" sldId="256"/>
        </pc:sldMkLst>
        <pc:spChg chg="mod">
          <ac:chgData name="Ella Idén" userId="6b90b4cf-97bf-45bd-bd29-c788930f1de2" providerId="ADAL" clId="{1AD87419-FABA-46AD-BD48-D6F5377BF156}" dt="2019-08-22T11:12:18.751" v="11" actId="20577"/>
          <ac:spMkLst>
            <pc:docMk/>
            <pc:sldMk cId="1577476047" sldId="256"/>
            <ac:spMk id="69" creationId="{52C5B970-C26F-4BDC-B018-46C3FB814CEE}"/>
          </ac:spMkLst>
        </pc:spChg>
        <pc:spChg chg="mod">
          <ac:chgData name="Ella Idén" userId="6b90b4cf-97bf-45bd-bd29-c788930f1de2" providerId="ADAL" clId="{1AD87419-FABA-46AD-BD48-D6F5377BF156}" dt="2019-08-22T11:08:52.787" v="9" actId="20577"/>
          <ac:spMkLst>
            <pc:docMk/>
            <pc:sldMk cId="1577476047" sldId="256"/>
            <ac:spMk id="94" creationId="{8E24C1E0-EA54-4597-BCFB-D6F5305383A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2005C3-BBF5-430F-AB24-186D38146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62FD5D5-761E-438D-8EA3-601DC1EA8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A9E4299-865A-4EAD-95BC-082397213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9A88-AC99-49FF-AD1C-1E1B7BF52F71}" type="datetimeFigureOut">
              <a:rPr lang="sv-SE" smtClean="0"/>
              <a:t>2019-09-13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DF38477-9C97-48D8-B307-36CEEB228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E3A784-D80C-4047-8EB3-D12FA31EC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1A7-E011-4563-8728-B34F716297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827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8B9ED0-4827-49DC-BF56-996D1B675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1BB17A6-D232-470E-85BE-37C03031F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0B02A4B-FA70-45CD-8905-71A82A16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9A88-AC99-49FF-AD1C-1E1B7BF52F71}" type="datetimeFigureOut">
              <a:rPr lang="sv-SE" smtClean="0"/>
              <a:t>2019-09-13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1DA797F-9D22-491B-AEE2-20BACA5B0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FA292E0-968A-46B9-92E4-A9BA69ABE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1A7-E011-4563-8728-B34F716297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806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34F36ED-ABEC-4155-88E4-0EF9598526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645083A-1CA4-45F9-A0BD-4A85D8AB9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A5E9A13-3D91-42D0-AED0-B6C1C309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9A88-AC99-49FF-AD1C-1E1B7BF52F71}" type="datetimeFigureOut">
              <a:rPr lang="sv-SE" smtClean="0"/>
              <a:t>2019-09-13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59F193-A230-46EB-BA81-5B525FF87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BC1D67-D35C-47AF-9F51-290CAABBA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1A7-E011-4563-8728-B34F716297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602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8A8AC6-9A4F-43DF-B5AF-FDD91456F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D67CFC1-AE15-4622-BB46-5604F0CE5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32FC75-E592-4F73-8C31-7301B7E2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9A88-AC99-49FF-AD1C-1E1B7BF52F71}" type="datetimeFigureOut">
              <a:rPr lang="sv-SE" smtClean="0"/>
              <a:t>2019-09-13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F1ECDDC-08A2-4451-8EE0-D91CC18DA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5BABB9-4FE8-42CB-8829-A318085F6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1A7-E011-4563-8728-B34F716297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264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4599D3-1FBB-4868-986C-CE9D5D5D0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7609D43-43DB-4488-937A-40438A305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AC3F676-9882-4F9E-8380-3DD173A67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9A88-AC99-49FF-AD1C-1E1B7BF52F71}" type="datetimeFigureOut">
              <a:rPr lang="sv-SE" smtClean="0"/>
              <a:t>2019-09-13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21F384C-AF56-4B14-A236-65AB55BF3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9B17444-A5FC-44F9-98C3-C47AF39B3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1A7-E011-4563-8728-B34F716297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745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54669D-83CA-44E8-93B4-3DB056958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844F0E-995A-4E3B-9215-416B0A3767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BBD402D-2157-42BE-842E-E1B39D646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7A56F9-F9A6-41F5-9A9D-226C6D018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9A88-AC99-49FF-AD1C-1E1B7BF52F71}" type="datetimeFigureOut">
              <a:rPr lang="sv-SE" smtClean="0"/>
              <a:t>2019-09-13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AF0800E-AF8C-4C6A-BA38-A0F914428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D04C77C-77C3-4D81-B685-04AE193C8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1A7-E011-4563-8728-B34F716297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804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64D210-C84A-49DC-AC91-E88A0E00E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BC864ED-F3E8-4DFD-87F5-8864F7193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679AF59-9C7F-4480-8843-E3ACBC392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CAE071A-C4BB-482E-8ECB-2E8B37DB13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4A0C88B-448F-41B3-B2FA-232CB10D1A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DAF6A5A-5DE4-4591-AD73-19B48AAD0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9A88-AC99-49FF-AD1C-1E1B7BF52F71}" type="datetimeFigureOut">
              <a:rPr lang="sv-SE" smtClean="0"/>
              <a:t>2019-09-13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B0EDD9A-D01F-4809-A58A-B08960ACA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52B6C0-A267-483F-8872-562742C44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1A7-E011-4563-8728-B34F716297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591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3B890A-0E29-4B9E-A026-1BC28B27B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24A2578-B580-4C5B-A634-DA9C086F8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9A88-AC99-49FF-AD1C-1E1B7BF52F71}" type="datetimeFigureOut">
              <a:rPr lang="sv-SE" smtClean="0"/>
              <a:t>2019-09-13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3FE3BFD-4CC9-4904-A2F7-7FAA573E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8ABAE9-42EB-4592-B3EE-CDE5199F0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1A7-E011-4563-8728-B34F716297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086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A23A3F7-7451-46B4-BDD6-ACDB90C37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9A88-AC99-49FF-AD1C-1E1B7BF52F71}" type="datetimeFigureOut">
              <a:rPr lang="sv-SE" smtClean="0"/>
              <a:t>2019-09-13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91BFA56-7D55-4E9C-85A0-E09A8982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F6253FB-A794-4469-B8EE-862644951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1A7-E011-4563-8728-B34F716297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9554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63ED7B-00EA-4F96-9746-71FC719AF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51623C-06EC-46F6-9BAA-49E918904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9F4B29C-AE2E-48CF-B5BF-B4733B011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66B3CFE-21BC-4B84-B6B4-5D1E374C2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9A88-AC99-49FF-AD1C-1E1B7BF52F71}" type="datetimeFigureOut">
              <a:rPr lang="sv-SE" smtClean="0"/>
              <a:t>2019-09-13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2B78CBF-801C-4E55-97E7-EEED3D17B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7877F2D-FACE-444F-88B6-7CA5CC296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1A7-E011-4563-8728-B34F716297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42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2447A0-9EAC-4AC2-A503-7BD294DB1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D2EB7DD-D064-48B3-BE92-FE2DFEA4DC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1ADFA69-7B9F-420A-A3BE-398928D31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006496-ACF1-4212-AB51-DC4EF70D2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9A88-AC99-49FF-AD1C-1E1B7BF52F71}" type="datetimeFigureOut">
              <a:rPr lang="sv-SE" smtClean="0"/>
              <a:t>2019-09-13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EA4BE16-3A60-49DE-82E0-6E0419261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B1EC297-87B0-420B-8C38-49E1797C8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1A7-E011-4563-8728-B34F716297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213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6796372-C684-41A9-B2C3-A5C84BD64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ABC8A7B-E673-4A07-A478-2F8E269D8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6AC9A0-6703-4611-A9CF-F6CB6C6D8F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D9A88-AC99-49FF-AD1C-1E1B7BF52F71}" type="datetimeFigureOut">
              <a:rPr lang="sv-SE" smtClean="0"/>
              <a:t>2019-09-13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C1BEA18-2E51-45E6-828A-E8BA0BBAF8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BFC4F76-B9C7-469F-8080-9ED3B5FE11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61A7-E011-4563-8728-B34F716297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208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edningssystemet.regionvastmanland.se/RegNo/48845" TargetMode="External"/><Relationship Id="rId2" Type="http://schemas.openxmlformats.org/officeDocument/2006/relationships/hyperlink" Target="https://ledningssystemet.regionvastmanland.se/RegNo/48846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ödesschema: Alternativ process 3">
            <a:extLst>
              <a:ext uri="{FF2B5EF4-FFF2-40B4-BE49-F238E27FC236}">
                <a16:creationId xmlns:a16="http://schemas.microsoft.com/office/drawing/2014/main" id="{6113EE75-1321-4B78-8A55-DC752B4738AC}"/>
              </a:ext>
            </a:extLst>
          </p:cNvPr>
          <p:cNvSpPr/>
          <p:nvPr/>
        </p:nvSpPr>
        <p:spPr>
          <a:xfrm>
            <a:off x="583659" y="286966"/>
            <a:ext cx="1916350" cy="102140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Är patienten svensk medborgare</a:t>
            </a:r>
          </a:p>
        </p:txBody>
      </p:sp>
      <p:sp>
        <p:nvSpPr>
          <p:cNvPr id="6" name="Flödesschema: Process 5">
            <a:extLst>
              <a:ext uri="{FF2B5EF4-FFF2-40B4-BE49-F238E27FC236}">
                <a16:creationId xmlns:a16="http://schemas.microsoft.com/office/drawing/2014/main" id="{C3C85203-B1DF-4CBF-83AB-B5D8A8A35FF7}"/>
              </a:ext>
            </a:extLst>
          </p:cNvPr>
          <p:cNvSpPr/>
          <p:nvPr/>
        </p:nvSpPr>
        <p:spPr>
          <a:xfrm>
            <a:off x="374515" y="2091447"/>
            <a:ext cx="865762" cy="690664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Ja</a:t>
            </a:r>
          </a:p>
        </p:txBody>
      </p:sp>
      <p:sp>
        <p:nvSpPr>
          <p:cNvPr id="7" name="Flödesschema: Process 6">
            <a:extLst>
              <a:ext uri="{FF2B5EF4-FFF2-40B4-BE49-F238E27FC236}">
                <a16:creationId xmlns:a16="http://schemas.microsoft.com/office/drawing/2014/main" id="{09142418-6EB1-46FC-BFD5-F11E8508DC24}"/>
              </a:ext>
            </a:extLst>
          </p:cNvPr>
          <p:cNvSpPr/>
          <p:nvPr/>
        </p:nvSpPr>
        <p:spPr>
          <a:xfrm>
            <a:off x="1843392" y="2091447"/>
            <a:ext cx="865762" cy="690664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Nej</a:t>
            </a:r>
          </a:p>
        </p:txBody>
      </p:sp>
      <p:sp>
        <p:nvSpPr>
          <p:cNvPr id="8" name="Flödesschema: Process 7">
            <a:extLst>
              <a:ext uri="{FF2B5EF4-FFF2-40B4-BE49-F238E27FC236}">
                <a16:creationId xmlns:a16="http://schemas.microsoft.com/office/drawing/2014/main" id="{37BE40CF-A775-41D9-AE78-D28747E5BC24}"/>
              </a:ext>
            </a:extLst>
          </p:cNvPr>
          <p:cNvSpPr/>
          <p:nvPr/>
        </p:nvSpPr>
        <p:spPr>
          <a:xfrm>
            <a:off x="221305" y="3219856"/>
            <a:ext cx="1172182" cy="690664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Bosatt i Sverige?</a:t>
            </a:r>
          </a:p>
        </p:txBody>
      </p:sp>
      <p:sp>
        <p:nvSpPr>
          <p:cNvPr id="9" name="Flödesschema: Process 8">
            <a:extLst>
              <a:ext uri="{FF2B5EF4-FFF2-40B4-BE49-F238E27FC236}">
                <a16:creationId xmlns:a16="http://schemas.microsoft.com/office/drawing/2014/main" id="{956D8908-268D-4654-8D53-FE13CC63B549}"/>
              </a:ext>
            </a:extLst>
          </p:cNvPr>
          <p:cNvSpPr/>
          <p:nvPr/>
        </p:nvSpPr>
        <p:spPr>
          <a:xfrm>
            <a:off x="398836" y="4379576"/>
            <a:ext cx="865762" cy="690664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Ja</a:t>
            </a:r>
          </a:p>
        </p:txBody>
      </p:sp>
      <p:sp>
        <p:nvSpPr>
          <p:cNvPr id="11" name="Flödesschema: Process 10">
            <a:extLst>
              <a:ext uri="{FF2B5EF4-FFF2-40B4-BE49-F238E27FC236}">
                <a16:creationId xmlns:a16="http://schemas.microsoft.com/office/drawing/2014/main" id="{51E2ADD5-B06A-4410-9661-155C2A705E14}"/>
              </a:ext>
            </a:extLst>
          </p:cNvPr>
          <p:cNvSpPr/>
          <p:nvPr/>
        </p:nvSpPr>
        <p:spPr>
          <a:xfrm>
            <a:off x="1843392" y="4948951"/>
            <a:ext cx="865762" cy="690664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Nej</a:t>
            </a:r>
          </a:p>
        </p:txBody>
      </p:sp>
      <p:sp>
        <p:nvSpPr>
          <p:cNvPr id="12" name="Flödesschema: Begränsare 11">
            <a:extLst>
              <a:ext uri="{FF2B5EF4-FFF2-40B4-BE49-F238E27FC236}">
                <a16:creationId xmlns:a16="http://schemas.microsoft.com/office/drawing/2014/main" id="{B167087B-7936-4653-9E76-AF7CE5FC7B36}"/>
              </a:ext>
            </a:extLst>
          </p:cNvPr>
          <p:cNvSpPr/>
          <p:nvPr/>
        </p:nvSpPr>
        <p:spPr>
          <a:xfrm>
            <a:off x="198204" y="5418006"/>
            <a:ext cx="1388210" cy="1028101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Betalar 140 kr alt. 280 kr</a:t>
            </a:r>
          </a:p>
        </p:txBody>
      </p:sp>
      <p:cxnSp>
        <p:nvCxnSpPr>
          <p:cNvPr id="16" name="Rak pilkoppling 15">
            <a:extLst>
              <a:ext uri="{FF2B5EF4-FFF2-40B4-BE49-F238E27FC236}">
                <a16:creationId xmlns:a16="http://schemas.microsoft.com/office/drawing/2014/main" id="{3F738F4C-7887-476F-B4BD-7BB7C0B40DA6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 flipH="1">
            <a:off x="807396" y="1308370"/>
            <a:ext cx="734438" cy="7830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pilkoppling 17">
            <a:extLst>
              <a:ext uri="{FF2B5EF4-FFF2-40B4-BE49-F238E27FC236}">
                <a16:creationId xmlns:a16="http://schemas.microsoft.com/office/drawing/2014/main" id="{BA291EA6-E840-42B7-AE13-57B3F4881D6B}"/>
              </a:ext>
            </a:extLst>
          </p:cNvPr>
          <p:cNvCxnSpPr>
            <a:cxnSpLocks/>
            <a:stCxn id="4" idx="2"/>
            <a:endCxn id="7" idx="0"/>
          </p:cNvCxnSpPr>
          <p:nvPr/>
        </p:nvCxnSpPr>
        <p:spPr>
          <a:xfrm>
            <a:off x="1541834" y="1308370"/>
            <a:ext cx="734439" cy="7830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koppling 19">
            <a:extLst>
              <a:ext uri="{FF2B5EF4-FFF2-40B4-BE49-F238E27FC236}">
                <a16:creationId xmlns:a16="http://schemas.microsoft.com/office/drawing/2014/main" id="{483FD8C2-C01D-4C95-9D0C-D731A801E8F5}"/>
              </a:ext>
            </a:extLst>
          </p:cNvPr>
          <p:cNvCxnSpPr>
            <a:stCxn id="6" idx="2"/>
            <a:endCxn id="8" idx="0"/>
          </p:cNvCxnSpPr>
          <p:nvPr/>
        </p:nvCxnSpPr>
        <p:spPr>
          <a:xfrm>
            <a:off x="807396" y="2782111"/>
            <a:ext cx="0" cy="4377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pilkoppling 21">
            <a:extLst>
              <a:ext uri="{FF2B5EF4-FFF2-40B4-BE49-F238E27FC236}">
                <a16:creationId xmlns:a16="http://schemas.microsoft.com/office/drawing/2014/main" id="{291DEF31-6545-4C07-846C-64F5502A0B1E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807396" y="3910520"/>
            <a:ext cx="1" cy="4377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pilkoppling 30">
            <a:extLst>
              <a:ext uri="{FF2B5EF4-FFF2-40B4-BE49-F238E27FC236}">
                <a16:creationId xmlns:a16="http://schemas.microsoft.com/office/drawing/2014/main" id="{49A045F6-16F9-4A63-9D69-A8BB2AC238E5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807395" y="3920851"/>
            <a:ext cx="1468878" cy="10281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pilkoppling 33">
            <a:extLst>
              <a:ext uri="{FF2B5EF4-FFF2-40B4-BE49-F238E27FC236}">
                <a16:creationId xmlns:a16="http://schemas.microsoft.com/office/drawing/2014/main" id="{5D8D64C8-F1D9-4EB7-BB77-B07DAB7F4218}"/>
              </a:ext>
            </a:extLst>
          </p:cNvPr>
          <p:cNvCxnSpPr>
            <a:stCxn id="9" idx="2"/>
          </p:cNvCxnSpPr>
          <p:nvPr/>
        </p:nvCxnSpPr>
        <p:spPr>
          <a:xfrm>
            <a:off x="831717" y="5070240"/>
            <a:ext cx="0" cy="3100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ödesschema: Process 34">
            <a:extLst>
              <a:ext uri="{FF2B5EF4-FFF2-40B4-BE49-F238E27FC236}">
                <a16:creationId xmlns:a16="http://schemas.microsoft.com/office/drawing/2014/main" id="{C5B266C4-6E53-47B2-A866-F75190A2FF21}"/>
              </a:ext>
            </a:extLst>
          </p:cNvPr>
          <p:cNvSpPr/>
          <p:nvPr/>
        </p:nvSpPr>
        <p:spPr>
          <a:xfrm>
            <a:off x="3223099" y="4039415"/>
            <a:ext cx="1436437" cy="654182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Bosatt i EU-land</a:t>
            </a:r>
          </a:p>
        </p:txBody>
      </p:sp>
      <p:sp>
        <p:nvSpPr>
          <p:cNvPr id="36" name="Flödesschema: Process 35">
            <a:extLst>
              <a:ext uri="{FF2B5EF4-FFF2-40B4-BE49-F238E27FC236}">
                <a16:creationId xmlns:a16="http://schemas.microsoft.com/office/drawing/2014/main" id="{1703EDEA-E3E8-4745-95D7-CD801C6D070A}"/>
              </a:ext>
            </a:extLst>
          </p:cNvPr>
          <p:cNvSpPr/>
          <p:nvPr/>
        </p:nvSpPr>
        <p:spPr>
          <a:xfrm>
            <a:off x="3223100" y="4925845"/>
            <a:ext cx="1436444" cy="732002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Bosatt i konventions-land</a:t>
            </a:r>
          </a:p>
        </p:txBody>
      </p:sp>
      <p:sp>
        <p:nvSpPr>
          <p:cNvPr id="37" name="Flödesschema: Process 36">
            <a:extLst>
              <a:ext uri="{FF2B5EF4-FFF2-40B4-BE49-F238E27FC236}">
                <a16:creationId xmlns:a16="http://schemas.microsoft.com/office/drawing/2014/main" id="{6692654C-EAD0-49F0-81B9-57DB01F11ECD}"/>
              </a:ext>
            </a:extLst>
          </p:cNvPr>
          <p:cNvSpPr/>
          <p:nvPr/>
        </p:nvSpPr>
        <p:spPr>
          <a:xfrm>
            <a:off x="3223098" y="1184489"/>
            <a:ext cx="1436431" cy="671058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EU-medborgare</a:t>
            </a:r>
          </a:p>
        </p:txBody>
      </p:sp>
      <p:sp>
        <p:nvSpPr>
          <p:cNvPr id="38" name="Flödesschema: Process 37">
            <a:extLst>
              <a:ext uri="{FF2B5EF4-FFF2-40B4-BE49-F238E27FC236}">
                <a16:creationId xmlns:a16="http://schemas.microsoft.com/office/drawing/2014/main" id="{EA4195E9-C493-4831-80B6-141026AF7F6D}"/>
              </a:ext>
            </a:extLst>
          </p:cNvPr>
          <p:cNvSpPr/>
          <p:nvPr/>
        </p:nvSpPr>
        <p:spPr>
          <a:xfrm>
            <a:off x="3223096" y="2101101"/>
            <a:ext cx="1436437" cy="668778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Konventions-land</a:t>
            </a:r>
          </a:p>
        </p:txBody>
      </p:sp>
      <p:sp>
        <p:nvSpPr>
          <p:cNvPr id="39" name="Flödesschema: Process 38">
            <a:extLst>
              <a:ext uri="{FF2B5EF4-FFF2-40B4-BE49-F238E27FC236}">
                <a16:creationId xmlns:a16="http://schemas.microsoft.com/office/drawing/2014/main" id="{24738476-727E-4D28-8CFA-AB883B72CF8D}"/>
              </a:ext>
            </a:extLst>
          </p:cNvPr>
          <p:cNvSpPr/>
          <p:nvPr/>
        </p:nvSpPr>
        <p:spPr>
          <a:xfrm>
            <a:off x="3223100" y="5890713"/>
            <a:ext cx="1436445" cy="654182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Övriga länder</a:t>
            </a:r>
          </a:p>
        </p:txBody>
      </p:sp>
      <p:sp>
        <p:nvSpPr>
          <p:cNvPr id="40" name="Flödesschema: Process 39">
            <a:extLst>
              <a:ext uri="{FF2B5EF4-FFF2-40B4-BE49-F238E27FC236}">
                <a16:creationId xmlns:a16="http://schemas.microsoft.com/office/drawing/2014/main" id="{106C1000-BFFD-4C1F-AEA9-D6F2E7331031}"/>
              </a:ext>
            </a:extLst>
          </p:cNvPr>
          <p:cNvSpPr/>
          <p:nvPr/>
        </p:nvSpPr>
        <p:spPr>
          <a:xfrm>
            <a:off x="3223099" y="3015579"/>
            <a:ext cx="1436445" cy="654182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Övriga länder</a:t>
            </a:r>
          </a:p>
        </p:txBody>
      </p:sp>
      <p:cxnSp>
        <p:nvCxnSpPr>
          <p:cNvPr id="44" name="Rak pilkoppling 43">
            <a:extLst>
              <a:ext uri="{FF2B5EF4-FFF2-40B4-BE49-F238E27FC236}">
                <a16:creationId xmlns:a16="http://schemas.microsoft.com/office/drawing/2014/main" id="{F4CF8BD4-20EE-4E30-B0A6-6F2292964474}"/>
              </a:ext>
            </a:extLst>
          </p:cNvPr>
          <p:cNvCxnSpPr>
            <a:cxnSpLocks/>
            <a:stCxn id="7" idx="3"/>
            <a:endCxn id="38" idx="1"/>
          </p:cNvCxnSpPr>
          <p:nvPr/>
        </p:nvCxnSpPr>
        <p:spPr>
          <a:xfrm flipV="1">
            <a:off x="2709154" y="2435490"/>
            <a:ext cx="513942" cy="12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Koppling: vinklad 46">
            <a:extLst>
              <a:ext uri="{FF2B5EF4-FFF2-40B4-BE49-F238E27FC236}">
                <a16:creationId xmlns:a16="http://schemas.microsoft.com/office/drawing/2014/main" id="{36772010-96CF-4ACE-A912-192A74F777A7}"/>
              </a:ext>
            </a:extLst>
          </p:cNvPr>
          <p:cNvCxnSpPr>
            <a:cxnSpLocks/>
            <a:endCxn id="37" idx="1"/>
          </p:cNvCxnSpPr>
          <p:nvPr/>
        </p:nvCxnSpPr>
        <p:spPr>
          <a:xfrm rot="5400000" flipH="1" flipV="1">
            <a:off x="2620828" y="1832079"/>
            <a:ext cx="914331" cy="29021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Koppling: vinklad 48">
            <a:extLst>
              <a:ext uri="{FF2B5EF4-FFF2-40B4-BE49-F238E27FC236}">
                <a16:creationId xmlns:a16="http://schemas.microsoft.com/office/drawing/2014/main" id="{327AF61E-F2E2-4DC5-BD15-1BD473D97E71}"/>
              </a:ext>
            </a:extLst>
          </p:cNvPr>
          <p:cNvCxnSpPr>
            <a:cxnSpLocks/>
            <a:endCxn id="40" idx="1"/>
          </p:cNvCxnSpPr>
          <p:nvPr/>
        </p:nvCxnSpPr>
        <p:spPr>
          <a:xfrm rot="16200000" flipH="1">
            <a:off x="2638499" y="2758070"/>
            <a:ext cx="878990" cy="29021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k pilkoppling 53">
            <a:extLst>
              <a:ext uri="{FF2B5EF4-FFF2-40B4-BE49-F238E27FC236}">
                <a16:creationId xmlns:a16="http://schemas.microsoft.com/office/drawing/2014/main" id="{C90F9668-3940-42ED-8823-818BF36C6C55}"/>
              </a:ext>
            </a:extLst>
          </p:cNvPr>
          <p:cNvCxnSpPr>
            <a:cxnSpLocks/>
            <a:stCxn id="11" idx="3"/>
            <a:endCxn id="36" idx="1"/>
          </p:cNvCxnSpPr>
          <p:nvPr/>
        </p:nvCxnSpPr>
        <p:spPr>
          <a:xfrm flipV="1">
            <a:off x="2709154" y="5291846"/>
            <a:ext cx="513946" cy="24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Koppling: vinklad 55">
            <a:extLst>
              <a:ext uri="{FF2B5EF4-FFF2-40B4-BE49-F238E27FC236}">
                <a16:creationId xmlns:a16="http://schemas.microsoft.com/office/drawing/2014/main" id="{2F0A1799-3689-40A6-AE70-E1C22FBE0AEC}"/>
              </a:ext>
            </a:extLst>
          </p:cNvPr>
          <p:cNvCxnSpPr>
            <a:cxnSpLocks/>
            <a:endCxn id="35" idx="1"/>
          </p:cNvCxnSpPr>
          <p:nvPr/>
        </p:nvCxnSpPr>
        <p:spPr>
          <a:xfrm rot="5400000" flipH="1" flipV="1">
            <a:off x="2631941" y="4700692"/>
            <a:ext cx="925343" cy="25697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Koppling: vinklad 57">
            <a:extLst>
              <a:ext uri="{FF2B5EF4-FFF2-40B4-BE49-F238E27FC236}">
                <a16:creationId xmlns:a16="http://schemas.microsoft.com/office/drawing/2014/main" id="{C56E96B6-FD15-4CCB-9DDC-D6E5633C2687}"/>
              </a:ext>
            </a:extLst>
          </p:cNvPr>
          <p:cNvCxnSpPr>
            <a:endCxn id="39" idx="1"/>
          </p:cNvCxnSpPr>
          <p:nvPr/>
        </p:nvCxnSpPr>
        <p:spPr>
          <a:xfrm rot="16200000" flipH="1">
            <a:off x="2631635" y="5626338"/>
            <a:ext cx="925957" cy="25697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ödesschema: Process 31">
            <a:extLst>
              <a:ext uri="{FF2B5EF4-FFF2-40B4-BE49-F238E27FC236}">
                <a16:creationId xmlns:a16="http://schemas.microsoft.com/office/drawing/2014/main" id="{90B4D242-6A7C-4367-ADBE-C94A3CC972EA}"/>
              </a:ext>
            </a:extLst>
          </p:cNvPr>
          <p:cNvSpPr/>
          <p:nvPr/>
        </p:nvSpPr>
        <p:spPr>
          <a:xfrm>
            <a:off x="5282121" y="3924044"/>
            <a:ext cx="1770432" cy="885826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Pensionär med svensk pension eller student</a:t>
            </a:r>
          </a:p>
        </p:txBody>
      </p:sp>
      <p:sp>
        <p:nvSpPr>
          <p:cNvPr id="41" name="Flödesschema: Process 40">
            <a:extLst>
              <a:ext uri="{FF2B5EF4-FFF2-40B4-BE49-F238E27FC236}">
                <a16:creationId xmlns:a16="http://schemas.microsoft.com/office/drawing/2014/main" id="{78ADDCE2-84F2-4D22-A790-D83C55C3DDAE}"/>
              </a:ext>
            </a:extLst>
          </p:cNvPr>
          <p:cNvSpPr/>
          <p:nvPr/>
        </p:nvSpPr>
        <p:spPr>
          <a:xfrm>
            <a:off x="7675138" y="4532482"/>
            <a:ext cx="865762" cy="690664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Ja</a:t>
            </a:r>
          </a:p>
        </p:txBody>
      </p:sp>
      <p:sp>
        <p:nvSpPr>
          <p:cNvPr id="42" name="Flödesschema: Process 41">
            <a:extLst>
              <a:ext uri="{FF2B5EF4-FFF2-40B4-BE49-F238E27FC236}">
                <a16:creationId xmlns:a16="http://schemas.microsoft.com/office/drawing/2014/main" id="{6357C9B4-F620-4509-9146-29E437F0F4B9}"/>
              </a:ext>
            </a:extLst>
          </p:cNvPr>
          <p:cNvSpPr/>
          <p:nvPr/>
        </p:nvSpPr>
        <p:spPr>
          <a:xfrm>
            <a:off x="7649183" y="3165109"/>
            <a:ext cx="865762" cy="690664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Nej</a:t>
            </a:r>
          </a:p>
        </p:txBody>
      </p:sp>
      <p:cxnSp>
        <p:nvCxnSpPr>
          <p:cNvPr id="26" name="Rak pilkoppling 25">
            <a:extLst>
              <a:ext uri="{FF2B5EF4-FFF2-40B4-BE49-F238E27FC236}">
                <a16:creationId xmlns:a16="http://schemas.microsoft.com/office/drawing/2014/main" id="{DFCD1F20-51CF-4298-A533-BE13B507038E}"/>
              </a:ext>
            </a:extLst>
          </p:cNvPr>
          <p:cNvCxnSpPr>
            <a:stCxn id="35" idx="3"/>
            <a:endCxn id="32" idx="1"/>
          </p:cNvCxnSpPr>
          <p:nvPr/>
        </p:nvCxnSpPr>
        <p:spPr>
          <a:xfrm>
            <a:off x="4659536" y="4366506"/>
            <a:ext cx="622585" cy="4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koppling 29">
            <a:extLst>
              <a:ext uri="{FF2B5EF4-FFF2-40B4-BE49-F238E27FC236}">
                <a16:creationId xmlns:a16="http://schemas.microsoft.com/office/drawing/2014/main" id="{9F46E8A0-5A7D-4502-B313-F9CEF90A9804}"/>
              </a:ext>
            </a:extLst>
          </p:cNvPr>
          <p:cNvCxnSpPr>
            <a:stCxn id="32" idx="3"/>
            <a:endCxn id="42" idx="1"/>
          </p:cNvCxnSpPr>
          <p:nvPr/>
        </p:nvCxnSpPr>
        <p:spPr>
          <a:xfrm flipV="1">
            <a:off x="7052553" y="3510441"/>
            <a:ext cx="596630" cy="8565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k pilkoppling 44">
            <a:extLst>
              <a:ext uri="{FF2B5EF4-FFF2-40B4-BE49-F238E27FC236}">
                <a16:creationId xmlns:a16="http://schemas.microsoft.com/office/drawing/2014/main" id="{C6B13E73-91D5-4CAB-92CE-6757EAE3EEBE}"/>
              </a:ext>
            </a:extLst>
          </p:cNvPr>
          <p:cNvCxnSpPr>
            <a:stCxn id="32" idx="3"/>
            <a:endCxn id="41" idx="1"/>
          </p:cNvCxnSpPr>
          <p:nvPr/>
        </p:nvCxnSpPr>
        <p:spPr>
          <a:xfrm>
            <a:off x="7052553" y="4366957"/>
            <a:ext cx="622585" cy="5108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ödesschema: Begränsare 50">
            <a:extLst>
              <a:ext uri="{FF2B5EF4-FFF2-40B4-BE49-F238E27FC236}">
                <a16:creationId xmlns:a16="http://schemas.microsoft.com/office/drawing/2014/main" id="{5B398CA3-B44B-4413-8D10-BFD6D6A41FBC}"/>
              </a:ext>
            </a:extLst>
          </p:cNvPr>
          <p:cNvSpPr/>
          <p:nvPr/>
        </p:nvSpPr>
        <p:spPr>
          <a:xfrm>
            <a:off x="9163484" y="4389765"/>
            <a:ext cx="1718523" cy="990546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Betalar samma patientavgift som folkbokförda i Sverige</a:t>
            </a:r>
          </a:p>
        </p:txBody>
      </p:sp>
      <p:cxnSp>
        <p:nvCxnSpPr>
          <p:cNvPr id="48" name="Rak pilkoppling 47">
            <a:extLst>
              <a:ext uri="{FF2B5EF4-FFF2-40B4-BE49-F238E27FC236}">
                <a16:creationId xmlns:a16="http://schemas.microsoft.com/office/drawing/2014/main" id="{807C420C-1011-4C10-AC2A-40EED4749664}"/>
              </a:ext>
            </a:extLst>
          </p:cNvPr>
          <p:cNvCxnSpPr>
            <a:stCxn id="41" idx="3"/>
            <a:endCxn id="51" idx="1"/>
          </p:cNvCxnSpPr>
          <p:nvPr/>
        </p:nvCxnSpPr>
        <p:spPr>
          <a:xfrm>
            <a:off x="8540900" y="4877814"/>
            <a:ext cx="622584" cy="72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lödesschema: Begränsare 56">
            <a:extLst>
              <a:ext uri="{FF2B5EF4-FFF2-40B4-BE49-F238E27FC236}">
                <a16:creationId xmlns:a16="http://schemas.microsoft.com/office/drawing/2014/main" id="{670A7CE1-C6BA-45FA-9D3C-5AFD5482B500}"/>
              </a:ext>
            </a:extLst>
          </p:cNvPr>
          <p:cNvSpPr/>
          <p:nvPr/>
        </p:nvSpPr>
        <p:spPr>
          <a:xfrm>
            <a:off x="9111575" y="2803783"/>
            <a:ext cx="2717258" cy="1413316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Vid nödvändig vård betalar patienten samma avgift som folkbokförda i Sverige. Vid planerad vård ska patienten i krävs intyg </a:t>
            </a:r>
            <a:r>
              <a:rPr lang="sv-SE" sz="1400"/>
              <a:t>från bosättnings-landet. </a:t>
            </a:r>
            <a:r>
              <a:rPr lang="sv-SE" sz="1400" dirty="0"/>
              <a:t>Se </a:t>
            </a:r>
            <a:r>
              <a:rPr lang="sv-SE" sz="1400" b="1" dirty="0">
                <a:hlinkClick r:id="rId2"/>
              </a:rPr>
              <a:t>48846</a:t>
            </a:r>
            <a:r>
              <a:rPr lang="sv-SE" sz="1400" dirty="0"/>
              <a:t>.</a:t>
            </a:r>
          </a:p>
        </p:txBody>
      </p:sp>
      <p:cxnSp>
        <p:nvCxnSpPr>
          <p:cNvPr id="55" name="Rak pilkoppling 54">
            <a:extLst>
              <a:ext uri="{FF2B5EF4-FFF2-40B4-BE49-F238E27FC236}">
                <a16:creationId xmlns:a16="http://schemas.microsoft.com/office/drawing/2014/main" id="{CABFBF5E-2E67-4B48-97C1-8FD933F4D3A1}"/>
              </a:ext>
            </a:extLst>
          </p:cNvPr>
          <p:cNvCxnSpPr>
            <a:stCxn id="42" idx="3"/>
            <a:endCxn id="57" idx="1"/>
          </p:cNvCxnSpPr>
          <p:nvPr/>
        </p:nvCxnSpPr>
        <p:spPr>
          <a:xfrm>
            <a:off x="8514945" y="3510441"/>
            <a:ext cx="5966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lödesschema: Begränsare 60">
            <a:extLst>
              <a:ext uri="{FF2B5EF4-FFF2-40B4-BE49-F238E27FC236}">
                <a16:creationId xmlns:a16="http://schemas.microsoft.com/office/drawing/2014/main" id="{07758361-CF03-4562-9E85-145B70569BAD}"/>
              </a:ext>
            </a:extLst>
          </p:cNvPr>
          <p:cNvSpPr/>
          <p:nvPr/>
        </p:nvSpPr>
        <p:spPr>
          <a:xfrm>
            <a:off x="5288628" y="4922733"/>
            <a:ext cx="2360555" cy="1157054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Patienten kan ha rätt till vård enligt konventionen, förutsatt att patienten har giltiga intyg.</a:t>
            </a:r>
          </a:p>
        </p:txBody>
      </p:sp>
      <p:cxnSp>
        <p:nvCxnSpPr>
          <p:cNvPr id="63" name="Rak pilkoppling 62">
            <a:extLst>
              <a:ext uri="{FF2B5EF4-FFF2-40B4-BE49-F238E27FC236}">
                <a16:creationId xmlns:a16="http://schemas.microsoft.com/office/drawing/2014/main" id="{AC5993F6-0422-4312-AB35-2110E03B202D}"/>
              </a:ext>
            </a:extLst>
          </p:cNvPr>
          <p:cNvCxnSpPr>
            <a:stCxn id="36" idx="3"/>
            <a:endCxn id="61" idx="1"/>
          </p:cNvCxnSpPr>
          <p:nvPr/>
        </p:nvCxnSpPr>
        <p:spPr>
          <a:xfrm>
            <a:off x="4659544" y="5291846"/>
            <a:ext cx="629084" cy="2094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lödesschema: Begränsare 68">
            <a:extLst>
              <a:ext uri="{FF2B5EF4-FFF2-40B4-BE49-F238E27FC236}">
                <a16:creationId xmlns:a16="http://schemas.microsoft.com/office/drawing/2014/main" id="{52C5B970-C26F-4BDC-B018-46C3FB814CEE}"/>
              </a:ext>
            </a:extLst>
          </p:cNvPr>
          <p:cNvSpPr/>
          <p:nvPr/>
        </p:nvSpPr>
        <p:spPr>
          <a:xfrm>
            <a:off x="8278266" y="5695890"/>
            <a:ext cx="3550568" cy="1051793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Vid nödvändig vård betalar patienten samma patientavgift som folkbokförda i Sverige. Regler för planerad vård, se instruktion </a:t>
            </a:r>
            <a:r>
              <a:rPr lang="sv-SE" sz="1400" b="1" dirty="0">
                <a:hlinkClick r:id="rId3"/>
              </a:rPr>
              <a:t>48845</a:t>
            </a:r>
            <a:r>
              <a:rPr lang="sv-SE" sz="1400" dirty="0"/>
              <a:t>, sida 3. </a:t>
            </a:r>
          </a:p>
        </p:txBody>
      </p:sp>
      <p:cxnSp>
        <p:nvCxnSpPr>
          <p:cNvPr id="71" name="Rak pilkoppling 70">
            <a:extLst>
              <a:ext uri="{FF2B5EF4-FFF2-40B4-BE49-F238E27FC236}">
                <a16:creationId xmlns:a16="http://schemas.microsoft.com/office/drawing/2014/main" id="{1E474582-0D63-4D4A-973B-70A7E5B8BC04}"/>
              </a:ext>
            </a:extLst>
          </p:cNvPr>
          <p:cNvCxnSpPr>
            <a:cxnSpLocks/>
            <a:stCxn id="39" idx="3"/>
            <a:endCxn id="69" idx="1"/>
          </p:cNvCxnSpPr>
          <p:nvPr/>
        </p:nvCxnSpPr>
        <p:spPr>
          <a:xfrm>
            <a:off x="4659545" y="6217804"/>
            <a:ext cx="3618721" cy="3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ak pilkoppling 78">
            <a:extLst>
              <a:ext uri="{FF2B5EF4-FFF2-40B4-BE49-F238E27FC236}">
                <a16:creationId xmlns:a16="http://schemas.microsoft.com/office/drawing/2014/main" id="{2C0E0476-5E29-4037-A33A-70AF0B5807C1}"/>
              </a:ext>
            </a:extLst>
          </p:cNvPr>
          <p:cNvCxnSpPr>
            <a:cxnSpLocks/>
            <a:stCxn id="38" idx="3"/>
            <a:endCxn id="91" idx="1"/>
          </p:cNvCxnSpPr>
          <p:nvPr/>
        </p:nvCxnSpPr>
        <p:spPr>
          <a:xfrm>
            <a:off x="4659533" y="2435490"/>
            <a:ext cx="220495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lödesschema: Begränsare 81">
            <a:extLst>
              <a:ext uri="{FF2B5EF4-FFF2-40B4-BE49-F238E27FC236}">
                <a16:creationId xmlns:a16="http://schemas.microsoft.com/office/drawing/2014/main" id="{FD028591-9C34-48D6-8F74-80C7E4B2E8C0}"/>
              </a:ext>
            </a:extLst>
          </p:cNvPr>
          <p:cNvSpPr/>
          <p:nvPr/>
        </p:nvSpPr>
        <p:spPr>
          <a:xfrm>
            <a:off x="5259434" y="2850064"/>
            <a:ext cx="1718523" cy="990546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Betalar hela kostnaden själv enligt utomläns-prislistan.</a:t>
            </a:r>
          </a:p>
        </p:txBody>
      </p:sp>
      <p:cxnSp>
        <p:nvCxnSpPr>
          <p:cNvPr id="84" name="Rak pilkoppling 83">
            <a:extLst>
              <a:ext uri="{FF2B5EF4-FFF2-40B4-BE49-F238E27FC236}">
                <a16:creationId xmlns:a16="http://schemas.microsoft.com/office/drawing/2014/main" id="{FB892408-A0AF-4D88-A7CB-6D1301A00FFB}"/>
              </a:ext>
            </a:extLst>
          </p:cNvPr>
          <p:cNvCxnSpPr>
            <a:stCxn id="40" idx="3"/>
            <a:endCxn id="82" idx="1"/>
          </p:cNvCxnSpPr>
          <p:nvPr/>
        </p:nvCxnSpPr>
        <p:spPr>
          <a:xfrm>
            <a:off x="4659544" y="3342670"/>
            <a:ext cx="599890" cy="26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lödesschema: Begränsare 85">
            <a:extLst>
              <a:ext uri="{FF2B5EF4-FFF2-40B4-BE49-F238E27FC236}">
                <a16:creationId xmlns:a16="http://schemas.microsoft.com/office/drawing/2014/main" id="{A7FDBC5F-EA7B-4F18-B5A7-F45196994CD4}"/>
              </a:ext>
            </a:extLst>
          </p:cNvPr>
          <p:cNvSpPr/>
          <p:nvPr/>
        </p:nvSpPr>
        <p:spPr>
          <a:xfrm>
            <a:off x="5693924" y="300858"/>
            <a:ext cx="2717258" cy="1413316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Vid nödvändig vård betalar patienten samma avgift som folkbokförda i Sverige. Vid planerad vård krävs intyg från bosättningslandet, annars debiteras full kostnad.</a:t>
            </a:r>
          </a:p>
        </p:txBody>
      </p:sp>
      <p:cxnSp>
        <p:nvCxnSpPr>
          <p:cNvPr id="88" name="Koppling: vinklad 87">
            <a:extLst>
              <a:ext uri="{FF2B5EF4-FFF2-40B4-BE49-F238E27FC236}">
                <a16:creationId xmlns:a16="http://schemas.microsoft.com/office/drawing/2014/main" id="{A6AC617E-609F-4AA3-8511-F1053F51F9E7}"/>
              </a:ext>
            </a:extLst>
          </p:cNvPr>
          <p:cNvCxnSpPr>
            <a:stCxn id="37" idx="3"/>
            <a:endCxn id="86" idx="1"/>
          </p:cNvCxnSpPr>
          <p:nvPr/>
        </p:nvCxnSpPr>
        <p:spPr>
          <a:xfrm flipV="1">
            <a:off x="4659529" y="1007516"/>
            <a:ext cx="1034395" cy="51250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Flödesschema: Begränsare 90">
            <a:extLst>
              <a:ext uri="{FF2B5EF4-FFF2-40B4-BE49-F238E27FC236}">
                <a16:creationId xmlns:a16="http://schemas.microsoft.com/office/drawing/2014/main" id="{C5032C6D-C7FA-4E13-8DA6-241BE7EBF6B5}"/>
              </a:ext>
            </a:extLst>
          </p:cNvPr>
          <p:cNvSpPr/>
          <p:nvPr/>
        </p:nvSpPr>
        <p:spPr>
          <a:xfrm>
            <a:off x="6864489" y="1856963"/>
            <a:ext cx="2360555" cy="1157054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Patienten kan ha rätt till vård enligt konventionen, förutsatt att patienten har giltiga intyg. </a:t>
            </a:r>
          </a:p>
        </p:txBody>
      </p:sp>
      <p:sp>
        <p:nvSpPr>
          <p:cNvPr id="94" name="textruta 93">
            <a:extLst>
              <a:ext uri="{FF2B5EF4-FFF2-40B4-BE49-F238E27FC236}">
                <a16:creationId xmlns:a16="http://schemas.microsoft.com/office/drawing/2014/main" id="{8E24C1E0-EA54-4597-BCFB-D6F5305383AB}"/>
              </a:ext>
            </a:extLst>
          </p:cNvPr>
          <p:cNvSpPr txBox="1"/>
          <p:nvPr/>
        </p:nvSpPr>
        <p:spPr>
          <a:xfrm>
            <a:off x="9568873" y="434109"/>
            <a:ext cx="2036224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För ytterligare information, se instruktion </a:t>
            </a:r>
          </a:p>
          <a:p>
            <a:r>
              <a:rPr lang="sv-SE" b="1" dirty="0">
                <a:hlinkClick r:id="rId3"/>
              </a:rPr>
              <a:t>48845</a:t>
            </a:r>
            <a:r>
              <a:rPr lang="sv-SE" b="1" dirty="0"/>
              <a:t> och </a:t>
            </a:r>
            <a:r>
              <a:rPr lang="sv-SE" b="1" dirty="0">
                <a:hlinkClick r:id="rId2"/>
              </a:rPr>
              <a:t>48846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7476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Bredbild</PresentationFormat>
  <Paragraphs>25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Ella Idén</dc:creator>
  <cp:lastModifiedBy>Ella Idén</cp:lastModifiedBy>
  <cp:revision>2</cp:revision>
  <cp:lastPrinted>2019-06-28T08:39:02Z</cp:lastPrinted>
  <dcterms:created xsi:type="dcterms:W3CDTF">2019-06-26T14:04:14Z</dcterms:created>
  <dcterms:modified xsi:type="dcterms:W3CDTF">2019-09-13T13:05:29Z</dcterms:modified>
</cp:coreProperties>
</file>