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6B35C-CFF8-4B7A-BA14-2013DA030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0F5D1C-7082-4ADB-841A-F7E12C7A2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D421DD-7302-46A4-B24A-6DBE8FF8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0381D1-BE00-43F0-9D3B-698F53A0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CCB26B-BD45-4CA9-AB07-7A521037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8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8994F-47B2-42B1-A8C8-449C1DD2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916F872-037C-4ABF-BF16-85965E19B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6070FB-2CCF-48A4-A374-90865789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22751C-8F8D-49A8-8E21-0028D0CA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4A6CCA-2213-488A-AFC8-ABEEC6C9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34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9C8CABA-6E60-484C-95BE-4A2A2DBF4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46566A-9183-4172-837F-B0D27C5C0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AA6FEC-9867-44C2-A766-C9A9067D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2E7035-92EF-4FA2-B95E-397607BE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8DE32-8BC1-4374-92C3-5B9EE518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87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71CBE-9239-48C5-B736-EFB4B664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287468-AB5A-467B-88D8-D2F25694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0C827-127B-4A96-A7AC-A24FE564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411033-C523-40A9-BA5B-7EA82230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DAC40-A573-4B1C-AC82-C99BF97F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8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10480-FB25-494D-8F97-D59ED987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080D64-77A3-4B33-B8CD-5547FBB1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37D5A6-0BB4-4435-887F-22F8B1A2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7C032-8100-47EC-9D81-4D457FD3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5CBF0-83B8-409C-B923-37012D41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5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7D9A7-202B-479D-8F0F-E2053345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8CAF3-CB97-4500-9C27-6BEAD9868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D2BA6B-31E7-467F-A9B4-A16B22DF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E800BA-F957-42E1-99CA-EE9C030A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15E719-4914-4AFC-BF3C-910408EE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A30423-75A7-4472-8B10-1F32FA11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8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E1E15-9BDB-49BF-A9E4-C4D2F28D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8613CE-F6F3-4255-88D5-022AFD22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8C6CAB-2007-4EBF-9C00-51E2293CC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656118-6DFD-4C1D-A7FA-65FE2E52E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3551790-8895-4001-B9B8-055D85B6D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CE3885E-7ACF-4C21-BC54-453F6EE8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0D86F8-07C9-41A1-B9EC-A864434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E2F39D8-EEE3-44C5-A5E6-330C3A44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74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3CCDF-AE16-43FB-999F-09E4465A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F5C1C6-BC9A-4C51-9D00-2F96D7F0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33216-7558-41CD-A77F-272FC7BA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646EA1-9CBD-483A-B1B5-DA46EE8D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2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6DD118-9EA0-4309-9B50-5B8CC5EF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88FC36-AA98-4E59-8E52-F7B180E4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F28ED02-B8AD-411F-9D04-0C629315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38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3F17F-C9D7-44F8-890C-6682E69D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683B92-0318-44C3-A3DF-C03C5156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8E1ECC-57F3-4FA7-8A2F-DF5BDA4A8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22C686-F973-432D-9D03-7CF01743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65D9CC-BDAA-432C-9ED8-85EE1C52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6C553C-604B-44EA-AFAF-A18AEF8D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18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E19F4-1AC8-408D-A800-E6446E83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EFAA4F-13B4-4454-907E-0DB68FF29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4648D7-1209-4416-9DE0-4693B2FA2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00C092-FFEF-4ABD-9A86-D2D11335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CF1A157-119E-4928-8335-C4EA9157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210241-7C5E-4034-8BE6-44D0BE8C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85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4733D41-ABE1-42E6-8198-B0A506AA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318E0B-5AFC-4A53-8A64-121E4B8C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E5C4BC-6EBD-4C66-9844-7C54E2A12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82C7-BA19-411C-BE67-2C5905F1066A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EB0A23-601B-4CB7-B56F-1845E93D4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00C946-7150-4A98-A880-F2BEB53AD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120D-2776-43A3-8B00-46E2148D03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7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4A67C1F3-272F-4B4A-8A84-F594E064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Gingby</dc:creator>
  <cp:lastModifiedBy>Annika Gingby</cp:lastModifiedBy>
  <cp:revision>1</cp:revision>
  <dcterms:created xsi:type="dcterms:W3CDTF">2022-10-11T06:38:02Z</dcterms:created>
  <dcterms:modified xsi:type="dcterms:W3CDTF">2022-10-11T06:40:47Z</dcterms:modified>
</cp:coreProperties>
</file>