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A550EE-2287-44C3-9663-AFA039E62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4A86EAF-5BA5-48D6-BB8E-B0ED82FA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C5B0A-7320-484F-AF37-36A82112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8EC650-77C1-40C0-AE6C-CE51DE31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CCCB52-33CE-42B5-B848-DFAF2CC6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29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23D06B-6A74-4EB4-B9B6-820A4368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B025AA9-982B-4D69-9329-4E8ABD3C0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0C73BD-F403-40F7-979A-F3F9B011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850B83-F866-4B33-B242-431D6E70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810771-BCFE-4EED-B8C8-FE2A8C18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46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DA6A1F-EBC0-45EA-9A78-758F8601C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547A391-8F20-47DA-9645-2432E28B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1BED68-C0B4-4E39-88E9-6DB21311F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8BA42B6-5BC6-4EE0-A9E1-21C511DC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627081-0C37-422C-980F-AD9518D9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85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12B301-6D9B-414A-9F5A-BE1C52B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B369AB-A5CF-4AA5-BCAB-A3757835D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E5C9D52-69C2-4048-AC9C-1C693F14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7F58F4-79E6-49CA-8B99-4EF900CF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548128-B8C9-4E50-9BA8-1D1D948B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1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532AC0-6C8F-4AD5-83F3-DBED8469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5333D7-B00A-43D8-82EE-2D6EDE699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5C6175-0935-43B8-9BF6-CE672DAF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5C0466-F774-41D0-A6FD-9562CC83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D29AC2-6BB6-430F-87CB-61516B82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51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BB4BDA-DCEA-4B38-9F29-88B12F10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FD6C94-E685-4AD3-846C-38DBCE3D7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2A9F59-43A1-41B6-A07D-DEEA8ABD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505BF5-FCE3-4DF9-AE72-52194A53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E1128B-6720-4736-8767-2372288F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ACC6FF-6A27-4396-A540-F3C529B9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6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275059-79BA-4329-A9C9-C3FBDA4F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FB69F5-B25A-4150-AD0F-1BA4FE82E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4DAFD9-1401-461E-980B-F9FC39C8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174E96A-7EE3-483B-9839-E8F398776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DF54D9A-FD1D-4CFF-9F56-E557B8601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C901FE7-C56B-4F1B-B8C8-71063D07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4219C7-ECF9-40C9-AF5B-2581A897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726661-415B-48F9-BB77-33FE9B6E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67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543E4F-82F1-41B7-8B03-75CDEC7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534C830-64AE-430E-AD6D-C7FFABED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455122-AFFA-4723-85BF-FB6D80AF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21E936-8C5A-4350-AE59-354C0FFA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39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2D2C4EC-A945-48ED-8382-138793E9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C148C2-847D-47F0-A2D8-C1C12E1E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D73F65C-C95D-4C27-B782-A94D8E9A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656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3F91-5BD8-401C-88E0-772E0FB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6352AE-3935-469C-ADEF-4CDD3F66D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6487A-8B58-4373-BA45-DF9E63763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CB6EA8-9D47-4ABB-992D-39B3FAA4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1FA55D-D3A3-41EE-A21D-C1EBC07A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F6AEDE-C56B-4842-9DF4-CB73F788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5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D8CC2-EBF3-4511-B25C-9273947E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0DAA524-92F0-4C8A-B349-FB9DC924F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A80C52-2D09-4DB0-8D1D-A39C1558D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8AE11CB-A0AD-452D-A5B9-E126650D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99CCF2-BA02-4F0D-B210-70427D44B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E174388-AD0E-4854-BFA5-D614749E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4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CF85DAF-FFF5-4A51-9E5B-DBBB2572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3F24CC2-6CF7-4CB3-8DD6-C12A197F1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65D01F-94B8-4D5F-AA69-C8A10505D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BC2B6-10E9-45B8-93BC-640AA842DC44}" type="datetimeFigureOut">
              <a:rPr lang="sv-SE" smtClean="0"/>
              <a:t>2022-10-13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F718C2-0447-40FF-A541-0E8A9F2A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A68D98-6895-4B21-BA09-CEC63739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222C-C5C1-402E-8B3B-2BE32976BD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52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B37AD6D-E6BC-4AD2-916D-BC4B444C8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latshållare för innehåll 5" descr="En bild som visar text, inomhus, person&#10;&#10;Automatiskt genererad beskrivning">
            <a:extLst>
              <a:ext uri="{FF2B5EF4-FFF2-40B4-BE49-F238E27FC236}">
                <a16:creationId xmlns:a16="http://schemas.microsoft.com/office/drawing/2014/main" id="{1EB6470D-F4DF-4165-BA02-D45F5A255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5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 descr="En bild som visar text, person, inomhus&#10;&#10;Automatiskt genererad beskrivning">
            <a:extLst>
              <a:ext uri="{FF2B5EF4-FFF2-40B4-BE49-F238E27FC236}">
                <a16:creationId xmlns:a16="http://schemas.microsoft.com/office/drawing/2014/main" id="{92D0B948-2DA5-402A-8A50-9E96F98CB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 descr="En bild som visar text, vägg, inomhus, person&#10;&#10;Automatiskt genererad beskrivning">
            <a:extLst>
              <a:ext uri="{FF2B5EF4-FFF2-40B4-BE49-F238E27FC236}">
                <a16:creationId xmlns:a16="http://schemas.microsoft.com/office/drawing/2014/main" id="{1497118F-98CA-4844-B871-B0096A127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89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E4AA2345-60CB-4B29-8C61-E0498DC57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7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Bredbild</PresentationFormat>
  <Paragraphs>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Tilde Liljeqvist</dc:creator>
  <cp:lastModifiedBy>Tilde Liljeqvist</cp:lastModifiedBy>
  <cp:revision>2</cp:revision>
  <dcterms:created xsi:type="dcterms:W3CDTF">2022-10-13T12:34:50Z</dcterms:created>
  <dcterms:modified xsi:type="dcterms:W3CDTF">2022-10-13T12:41:42Z</dcterms:modified>
</cp:coreProperties>
</file>