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7" r:id="rId5"/>
    <p:sldMasterId id="2147483663" r:id="rId6"/>
  </p:sldMasterIdLst>
  <p:notesMasterIdLst>
    <p:notesMasterId r:id="rId25"/>
  </p:notesMasterIdLst>
  <p:sldIdLst>
    <p:sldId id="256" r:id="rId7"/>
    <p:sldId id="336" r:id="rId8"/>
    <p:sldId id="299" r:id="rId9"/>
    <p:sldId id="335" r:id="rId10"/>
    <p:sldId id="295" r:id="rId11"/>
    <p:sldId id="308" r:id="rId12"/>
    <p:sldId id="306" r:id="rId13"/>
    <p:sldId id="337" r:id="rId14"/>
    <p:sldId id="327" r:id="rId15"/>
    <p:sldId id="328" r:id="rId16"/>
    <p:sldId id="329" r:id="rId17"/>
    <p:sldId id="330" r:id="rId18"/>
    <p:sldId id="331" r:id="rId19"/>
    <p:sldId id="332" r:id="rId20"/>
    <p:sldId id="333" r:id="rId21"/>
    <p:sldId id="334" r:id="rId22"/>
    <p:sldId id="324" r:id="rId23"/>
    <p:sldId id="297" r:id="rId24"/>
  </p:sldIdLst>
  <p:sldSz cx="12192000" cy="6858000"/>
  <p:notesSz cx="9144000" cy="6858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 Thors Adolfsson" initials="ETA" lastIdx="2" clrIdx="0">
    <p:extLst>
      <p:ext uri="{19B8F6BF-5375-455C-9EA6-DF929625EA0E}">
        <p15:presenceInfo xmlns:p15="http://schemas.microsoft.com/office/powerpoint/2012/main" userId="S-1-5-21-2139319003-981027789-1384523041-220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5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12033B8-3A46-4E04-B5AE-C4FD8D4D6309}" type="datetimeFigureOut">
              <a:rPr lang="sv-SE"/>
              <a:t>2018-04-24</a:t>
            </a:fld>
            <a:endParaRPr lang="sv-SE"/>
          </a:p>
        </p:txBody>
      </p:sp>
      <p:sp>
        <p:nvSpPr>
          <p:cNvPr id="4" name="Platshållare för bildobjekt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41E9E8B-0658-4ED2-8EED-6025BE52E92B}" type="slidenum">
              <a:rPr lang="sv-SE"/>
              <a:t>‹#›</a:t>
            </a:fld>
            <a:endParaRPr lang="sv-S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524000" y="1210922"/>
            <a:ext cx="9144000" cy="4190334"/>
          </a:xfrm>
        </p:spPr>
        <p:txBody>
          <a:bodyPr anchor="ctr">
            <a:normAutofit/>
          </a:bodyPr>
          <a:lstStyle>
            <a:lvl1pPr algn="ctr">
              <a:lnSpc>
                <a:spcPct val="80000"/>
              </a:lnSpc>
              <a:defRPr sz="3600" b="0">
                <a:solidFill>
                  <a:schemeClr val="tx1"/>
                </a:solidFill>
              </a:defRPr>
            </a:lvl1pPr>
          </a:lstStyle>
          <a:p>
            <a:r>
              <a:rPr lang="sv-SE"/>
              <a:t>Klicka här för att lägga till rubrik</a:t>
            </a:r>
          </a:p>
        </p:txBody>
      </p:sp>
      <p:sp>
        <p:nvSpPr>
          <p:cNvPr id="18" name="Platshållare för datum 17"/>
          <p:cNvSpPr>
            <a:spLocks noGrp="1"/>
          </p:cNvSpPr>
          <p:nvPr>
            <p:ph type="dt" sz="half" idx="10"/>
          </p:nvPr>
        </p:nvSpPr>
        <p:spPr/>
        <p:txBody>
          <a:bodyPr/>
          <a:lstStyle/>
          <a:p>
            <a:fld id="{08176BD1-A56A-405D-BBE7-4874BB21E688}" type="datetimeFigureOut">
              <a:rPr lang="sv-SE" smtClean="0"/>
              <a:pPr/>
              <a:t>2018-04-24</a:t>
            </a:fld>
            <a:endParaRPr lang="sv-SE"/>
          </a:p>
        </p:txBody>
      </p:sp>
      <p:sp>
        <p:nvSpPr>
          <p:cNvPr id="19" name="Platshållare för sidfot 18"/>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99983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lktandvård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ubrik 2"/>
          <p:cNvSpPr>
            <a:spLocks noGrp="1"/>
          </p:cNvSpPr>
          <p:nvPr>
            <p:ph type="title" hasCustomPrompt="1"/>
          </p:nvPr>
        </p:nvSpPr>
        <p:spPr>
          <a:xfrm>
            <a:off x="3523786" y="1260089"/>
            <a:ext cx="8162692" cy="1156552"/>
          </a:xfrm>
        </p:spPr>
        <p:txBody>
          <a:bodyPr anchor="b"/>
          <a:lstStyle>
            <a:lvl1pPr>
              <a:lnSpc>
                <a:spcPct val="80000"/>
              </a:lnSpc>
              <a:defRPr/>
            </a:lvl1pPr>
          </a:lstStyle>
          <a:p>
            <a:r>
              <a:rPr lang="sv-SE"/>
              <a:t>Klicka här för att lägga till rubrik</a:t>
            </a:r>
          </a:p>
        </p:txBody>
      </p:sp>
      <p:sp>
        <p:nvSpPr>
          <p:cNvPr id="9" name="Platshållare för innehåll 2"/>
          <p:cNvSpPr>
            <a:spLocks noGrp="1"/>
          </p:cNvSpPr>
          <p:nvPr>
            <p:ph idx="10" hasCustomPrompt="1"/>
          </p:nvPr>
        </p:nvSpPr>
        <p:spPr>
          <a:xfrm>
            <a:off x="3523786" y="2506662"/>
            <a:ext cx="8162692" cy="3816079"/>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a:t>Klicka här för att lägga till innehåll</a:t>
            </a:r>
          </a:p>
          <a:p>
            <a:pPr lvl="1"/>
            <a:r>
              <a:rPr lang="sv-SE"/>
              <a:t>Nivå två</a:t>
            </a:r>
          </a:p>
          <a:p>
            <a:pPr lvl="2"/>
            <a:r>
              <a:rPr lang="sv-SE"/>
              <a:t>Nivå tre</a:t>
            </a:r>
          </a:p>
          <a:p>
            <a:pPr lvl="3"/>
            <a:r>
              <a:rPr lang="sv-SE"/>
              <a:t>Nivå fyra</a:t>
            </a:r>
          </a:p>
          <a:p>
            <a:pPr lvl="4"/>
            <a:r>
              <a:rPr lang="sv-SE"/>
              <a:t>Nivå fem</a:t>
            </a:r>
          </a:p>
        </p:txBody>
      </p:sp>
      <p:sp>
        <p:nvSpPr>
          <p:cNvPr id="11" name="Platshållare för datum 7"/>
          <p:cNvSpPr>
            <a:spLocks noGrp="1"/>
          </p:cNvSpPr>
          <p:nvPr>
            <p:ph type="dt" sz="half" idx="11"/>
          </p:nvPr>
        </p:nvSpPr>
        <p:spPr>
          <a:xfrm>
            <a:off x="2087136" y="743441"/>
            <a:ext cx="2743200" cy="210004"/>
          </a:xfrm>
        </p:spPr>
        <p:txBody>
          <a:bodyPr/>
          <a:lstStyle/>
          <a:p>
            <a:fld id="{08176BD1-A56A-405D-BBE7-4874BB21E688}" type="datetimeFigureOut">
              <a:rPr lang="sv-SE" smtClean="0"/>
              <a:pPr/>
              <a:t>2018-04-24</a:t>
            </a:fld>
            <a:endParaRPr lang="sv-SE"/>
          </a:p>
        </p:txBody>
      </p:sp>
      <p:sp>
        <p:nvSpPr>
          <p:cNvPr id="12" name="Platshållare för sidfot 8"/>
          <p:cNvSpPr>
            <a:spLocks noGrp="1"/>
          </p:cNvSpPr>
          <p:nvPr>
            <p:ph type="ftr" sz="quarter" idx="12"/>
          </p:nvPr>
        </p:nvSpPr>
        <p:spPr>
          <a:xfrm>
            <a:off x="2087136" y="487189"/>
            <a:ext cx="4114800" cy="232124"/>
          </a:xfrm>
        </p:spPr>
        <p:txBody>
          <a:bodyPr/>
          <a:lstStyle/>
          <a:p>
            <a:endParaRPr lang="sv-SE"/>
          </a:p>
        </p:txBody>
      </p:sp>
      <p:sp>
        <p:nvSpPr>
          <p:cNvPr id="13" name="textruta 12"/>
          <p:cNvSpPr txBox="1"/>
          <p:nvPr/>
        </p:nvSpPr>
        <p:spPr>
          <a:xfrm>
            <a:off x="2087136" y="938079"/>
            <a:ext cx="3376961" cy="276999"/>
          </a:xfrm>
          <a:prstGeom prst="rect">
            <a:avLst/>
          </a:prstGeom>
          <a:noFill/>
        </p:spPr>
        <p:txBody>
          <a:bodyPr wrap="square" rtlCol="0">
            <a:spAutoFit/>
          </a:bodyPr>
          <a:lstStyle/>
          <a:p>
            <a:r>
              <a:rPr lang="sv-SE" sz="1200" b="0">
                <a:solidFill>
                  <a:srgbClr val="FF0000"/>
                </a:solidFill>
              </a:rPr>
              <a:t>regionvastmanland.se</a:t>
            </a:r>
            <a:endParaRPr lang="sv-SE" sz="1200" b="0" baseline="0">
              <a:solidFill>
                <a:srgbClr val="FF0000"/>
              </a:solidFill>
            </a:endParaRPr>
          </a:p>
        </p:txBody>
      </p:sp>
      <p:sp>
        <p:nvSpPr>
          <p:cNvPr id="3" name="Platshållare för bildnummer 2"/>
          <p:cNvSpPr>
            <a:spLocks noGrp="1"/>
          </p:cNvSpPr>
          <p:nvPr>
            <p:ph type="sldNum" sz="quarter" idx="13"/>
          </p:nvPr>
        </p:nvSpPr>
        <p:spPr/>
        <p:txBody>
          <a:bodyPr/>
          <a:lstStyle/>
          <a:p>
            <a:fld id="{9CE9ED36-69B7-4FC7-B177-7D229E9A6663}" type="slidenum">
              <a:rPr lang="sv-SE" smtClean="0"/>
              <a:t>‹#›</a:t>
            </a:fld>
            <a:endParaRPr lang="sv-SE"/>
          </a:p>
        </p:txBody>
      </p:sp>
    </p:spTree>
    <p:extLst>
      <p:ext uri="{BB962C8B-B14F-4D97-AF65-F5344CB8AC3E}">
        <p14:creationId xmlns:p14="http://schemas.microsoft.com/office/powerpoint/2010/main" val="71619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ysioterape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ubrik 2"/>
          <p:cNvSpPr>
            <a:spLocks noGrp="1"/>
          </p:cNvSpPr>
          <p:nvPr>
            <p:ph type="title" hasCustomPrompt="1"/>
          </p:nvPr>
        </p:nvSpPr>
        <p:spPr>
          <a:xfrm>
            <a:off x="3523786" y="1260089"/>
            <a:ext cx="8162692" cy="1156552"/>
          </a:xfrm>
        </p:spPr>
        <p:txBody>
          <a:bodyPr anchor="b"/>
          <a:lstStyle>
            <a:lvl1pPr>
              <a:lnSpc>
                <a:spcPct val="80000"/>
              </a:lnSpc>
              <a:defRPr/>
            </a:lvl1pPr>
          </a:lstStyle>
          <a:p>
            <a:r>
              <a:rPr lang="sv-SE"/>
              <a:t>Klicka här för att lägga till rubrik</a:t>
            </a:r>
          </a:p>
        </p:txBody>
      </p:sp>
      <p:sp>
        <p:nvSpPr>
          <p:cNvPr id="9" name="Platshållare för innehåll 2"/>
          <p:cNvSpPr>
            <a:spLocks noGrp="1"/>
          </p:cNvSpPr>
          <p:nvPr>
            <p:ph idx="10" hasCustomPrompt="1"/>
          </p:nvPr>
        </p:nvSpPr>
        <p:spPr>
          <a:xfrm>
            <a:off x="3523786" y="2506662"/>
            <a:ext cx="8162692" cy="3816079"/>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a:t>Klicka här för att lägga till innehåll</a:t>
            </a:r>
          </a:p>
          <a:p>
            <a:pPr lvl="1"/>
            <a:r>
              <a:rPr lang="sv-SE"/>
              <a:t>Nivå två</a:t>
            </a:r>
          </a:p>
          <a:p>
            <a:pPr lvl="2"/>
            <a:r>
              <a:rPr lang="sv-SE"/>
              <a:t>Nivå tre</a:t>
            </a:r>
          </a:p>
          <a:p>
            <a:pPr lvl="3"/>
            <a:r>
              <a:rPr lang="sv-SE"/>
              <a:t>Nivå fyra</a:t>
            </a:r>
          </a:p>
          <a:p>
            <a:pPr lvl="4"/>
            <a:r>
              <a:rPr lang="sv-SE"/>
              <a:t>Nivå fem</a:t>
            </a:r>
          </a:p>
        </p:txBody>
      </p:sp>
      <p:sp>
        <p:nvSpPr>
          <p:cNvPr id="11" name="Platshållare för datum 7"/>
          <p:cNvSpPr>
            <a:spLocks noGrp="1"/>
          </p:cNvSpPr>
          <p:nvPr>
            <p:ph type="dt" sz="half" idx="11"/>
          </p:nvPr>
        </p:nvSpPr>
        <p:spPr>
          <a:xfrm>
            <a:off x="2087136" y="743441"/>
            <a:ext cx="2743200" cy="210004"/>
          </a:xfrm>
        </p:spPr>
        <p:txBody>
          <a:bodyPr/>
          <a:lstStyle/>
          <a:p>
            <a:fld id="{08176BD1-A56A-405D-BBE7-4874BB21E688}" type="datetimeFigureOut">
              <a:rPr lang="sv-SE" smtClean="0"/>
              <a:pPr/>
              <a:t>2018-04-24</a:t>
            </a:fld>
            <a:endParaRPr lang="sv-SE"/>
          </a:p>
        </p:txBody>
      </p:sp>
      <p:sp>
        <p:nvSpPr>
          <p:cNvPr id="12" name="Platshållare för sidfot 8"/>
          <p:cNvSpPr>
            <a:spLocks noGrp="1"/>
          </p:cNvSpPr>
          <p:nvPr>
            <p:ph type="ftr" sz="quarter" idx="12"/>
          </p:nvPr>
        </p:nvSpPr>
        <p:spPr>
          <a:xfrm>
            <a:off x="2087136" y="487189"/>
            <a:ext cx="4114800" cy="232124"/>
          </a:xfrm>
        </p:spPr>
        <p:txBody>
          <a:bodyPr/>
          <a:lstStyle/>
          <a:p>
            <a:endParaRPr lang="sv-SE"/>
          </a:p>
        </p:txBody>
      </p:sp>
      <p:sp>
        <p:nvSpPr>
          <p:cNvPr id="13" name="textruta 12"/>
          <p:cNvSpPr txBox="1"/>
          <p:nvPr/>
        </p:nvSpPr>
        <p:spPr>
          <a:xfrm>
            <a:off x="2087136" y="938079"/>
            <a:ext cx="3376961" cy="276999"/>
          </a:xfrm>
          <a:prstGeom prst="rect">
            <a:avLst/>
          </a:prstGeom>
          <a:noFill/>
        </p:spPr>
        <p:txBody>
          <a:bodyPr wrap="square" rtlCol="0">
            <a:spAutoFit/>
          </a:bodyPr>
          <a:lstStyle/>
          <a:p>
            <a:r>
              <a:rPr lang="sv-SE" sz="1200" b="0">
                <a:solidFill>
                  <a:srgbClr val="FF0000"/>
                </a:solidFill>
              </a:rPr>
              <a:t>regionvastmanland.se</a:t>
            </a:r>
            <a:endParaRPr lang="sv-SE" sz="1200" b="0" baseline="0">
              <a:solidFill>
                <a:srgbClr val="FF0000"/>
              </a:solidFill>
            </a:endParaRPr>
          </a:p>
        </p:txBody>
      </p:sp>
      <p:sp>
        <p:nvSpPr>
          <p:cNvPr id="3" name="Platshållare för bildnummer 2"/>
          <p:cNvSpPr>
            <a:spLocks noGrp="1"/>
          </p:cNvSpPr>
          <p:nvPr>
            <p:ph type="sldNum" sz="quarter" idx="13"/>
          </p:nvPr>
        </p:nvSpPr>
        <p:spPr/>
        <p:txBody>
          <a:bodyPr/>
          <a:lstStyle/>
          <a:p>
            <a:fld id="{9CE9ED36-69B7-4FC7-B177-7D229E9A6663}" type="slidenum">
              <a:rPr lang="sv-SE" smtClean="0"/>
              <a:t>‹#›</a:t>
            </a:fld>
            <a:endParaRPr lang="sv-SE"/>
          </a:p>
        </p:txBody>
      </p:sp>
    </p:spTree>
    <p:extLst>
      <p:ext uri="{BB962C8B-B14F-4D97-AF65-F5344CB8AC3E}">
        <p14:creationId xmlns:p14="http://schemas.microsoft.com/office/powerpoint/2010/main" val="175476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o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ubrik 2"/>
          <p:cNvSpPr>
            <a:spLocks noGrp="1"/>
          </p:cNvSpPr>
          <p:nvPr>
            <p:ph type="title" hasCustomPrompt="1"/>
          </p:nvPr>
        </p:nvSpPr>
        <p:spPr>
          <a:xfrm>
            <a:off x="3523786" y="1260089"/>
            <a:ext cx="8162692" cy="1156552"/>
          </a:xfrm>
        </p:spPr>
        <p:txBody>
          <a:bodyPr anchor="b"/>
          <a:lstStyle>
            <a:lvl1pPr>
              <a:lnSpc>
                <a:spcPct val="80000"/>
              </a:lnSpc>
              <a:defRPr/>
            </a:lvl1pPr>
          </a:lstStyle>
          <a:p>
            <a:r>
              <a:rPr lang="sv-SE"/>
              <a:t>Klicka här för att lägga till rubrik</a:t>
            </a:r>
          </a:p>
        </p:txBody>
      </p:sp>
      <p:sp>
        <p:nvSpPr>
          <p:cNvPr id="9" name="Platshållare för innehåll 2"/>
          <p:cNvSpPr>
            <a:spLocks noGrp="1"/>
          </p:cNvSpPr>
          <p:nvPr>
            <p:ph idx="10" hasCustomPrompt="1"/>
          </p:nvPr>
        </p:nvSpPr>
        <p:spPr>
          <a:xfrm>
            <a:off x="3523786" y="2506662"/>
            <a:ext cx="8162692" cy="3816079"/>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a:t>Klicka här för att lägga till innehåll</a:t>
            </a:r>
          </a:p>
          <a:p>
            <a:pPr lvl="1"/>
            <a:r>
              <a:rPr lang="sv-SE"/>
              <a:t>Nivå två</a:t>
            </a:r>
          </a:p>
          <a:p>
            <a:pPr lvl="2"/>
            <a:r>
              <a:rPr lang="sv-SE"/>
              <a:t>Nivå tre</a:t>
            </a:r>
          </a:p>
          <a:p>
            <a:pPr lvl="3"/>
            <a:r>
              <a:rPr lang="sv-SE"/>
              <a:t>Nivå fyra</a:t>
            </a:r>
          </a:p>
          <a:p>
            <a:pPr lvl="4"/>
            <a:r>
              <a:rPr lang="sv-SE"/>
              <a:t>Nivå fem</a:t>
            </a:r>
          </a:p>
        </p:txBody>
      </p:sp>
      <p:sp>
        <p:nvSpPr>
          <p:cNvPr id="11" name="Platshållare för datum 7"/>
          <p:cNvSpPr>
            <a:spLocks noGrp="1"/>
          </p:cNvSpPr>
          <p:nvPr>
            <p:ph type="dt" sz="half" idx="11"/>
          </p:nvPr>
        </p:nvSpPr>
        <p:spPr>
          <a:xfrm>
            <a:off x="2087136" y="743441"/>
            <a:ext cx="2743200" cy="210004"/>
          </a:xfrm>
        </p:spPr>
        <p:txBody>
          <a:bodyPr/>
          <a:lstStyle/>
          <a:p>
            <a:fld id="{08176BD1-A56A-405D-BBE7-4874BB21E688}" type="datetimeFigureOut">
              <a:rPr lang="sv-SE" smtClean="0"/>
              <a:pPr/>
              <a:t>2018-04-24</a:t>
            </a:fld>
            <a:endParaRPr lang="sv-SE"/>
          </a:p>
        </p:txBody>
      </p:sp>
      <p:sp>
        <p:nvSpPr>
          <p:cNvPr id="12" name="Platshållare för sidfot 8"/>
          <p:cNvSpPr>
            <a:spLocks noGrp="1"/>
          </p:cNvSpPr>
          <p:nvPr>
            <p:ph type="ftr" sz="quarter" idx="12"/>
          </p:nvPr>
        </p:nvSpPr>
        <p:spPr>
          <a:xfrm>
            <a:off x="2087136" y="487189"/>
            <a:ext cx="4114800" cy="232124"/>
          </a:xfrm>
        </p:spPr>
        <p:txBody>
          <a:bodyPr/>
          <a:lstStyle/>
          <a:p>
            <a:endParaRPr lang="sv-SE"/>
          </a:p>
        </p:txBody>
      </p:sp>
      <p:sp>
        <p:nvSpPr>
          <p:cNvPr id="13" name="textruta 12"/>
          <p:cNvSpPr txBox="1"/>
          <p:nvPr/>
        </p:nvSpPr>
        <p:spPr>
          <a:xfrm>
            <a:off x="2087136" y="938079"/>
            <a:ext cx="3376961" cy="276999"/>
          </a:xfrm>
          <a:prstGeom prst="rect">
            <a:avLst/>
          </a:prstGeom>
          <a:noFill/>
        </p:spPr>
        <p:txBody>
          <a:bodyPr wrap="square" rtlCol="0">
            <a:spAutoFit/>
          </a:bodyPr>
          <a:lstStyle/>
          <a:p>
            <a:r>
              <a:rPr lang="sv-SE" sz="1200" b="0">
                <a:solidFill>
                  <a:srgbClr val="FF0000"/>
                </a:solidFill>
              </a:rPr>
              <a:t>regionvastmanland.se</a:t>
            </a:r>
            <a:endParaRPr lang="sv-SE" sz="1200" b="0" baseline="0">
              <a:solidFill>
                <a:srgbClr val="FF0000"/>
              </a:solidFill>
            </a:endParaRPr>
          </a:p>
        </p:txBody>
      </p:sp>
      <p:sp>
        <p:nvSpPr>
          <p:cNvPr id="3" name="Platshållare för bildnummer 2"/>
          <p:cNvSpPr>
            <a:spLocks noGrp="1"/>
          </p:cNvSpPr>
          <p:nvPr>
            <p:ph type="sldNum" sz="quarter" idx="13"/>
          </p:nvPr>
        </p:nvSpPr>
        <p:spPr/>
        <p:txBody>
          <a:bodyPr/>
          <a:lstStyle/>
          <a:p>
            <a:fld id="{9CE9ED36-69B7-4FC7-B177-7D229E9A6663}" type="slidenum">
              <a:rPr lang="sv-SE" smtClean="0"/>
              <a:t>‹#›</a:t>
            </a:fld>
            <a:endParaRPr lang="sv-SE"/>
          </a:p>
        </p:txBody>
      </p:sp>
    </p:spTree>
    <p:extLst>
      <p:ext uri="{BB962C8B-B14F-4D97-AF65-F5344CB8AC3E}">
        <p14:creationId xmlns:p14="http://schemas.microsoft.com/office/powerpoint/2010/main" val="157367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jänsteperson allmä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ubrik 2"/>
          <p:cNvSpPr>
            <a:spLocks noGrp="1"/>
          </p:cNvSpPr>
          <p:nvPr>
            <p:ph type="title" hasCustomPrompt="1"/>
          </p:nvPr>
        </p:nvSpPr>
        <p:spPr>
          <a:xfrm>
            <a:off x="3523786" y="1260089"/>
            <a:ext cx="8162692" cy="1156552"/>
          </a:xfrm>
        </p:spPr>
        <p:txBody>
          <a:bodyPr anchor="b"/>
          <a:lstStyle>
            <a:lvl1pPr>
              <a:lnSpc>
                <a:spcPct val="80000"/>
              </a:lnSpc>
              <a:defRPr/>
            </a:lvl1pPr>
          </a:lstStyle>
          <a:p>
            <a:r>
              <a:rPr lang="sv-SE"/>
              <a:t>Klicka här för att lägga till rubrik</a:t>
            </a:r>
          </a:p>
        </p:txBody>
      </p:sp>
      <p:sp>
        <p:nvSpPr>
          <p:cNvPr id="9" name="Platshållare för innehåll 2"/>
          <p:cNvSpPr>
            <a:spLocks noGrp="1"/>
          </p:cNvSpPr>
          <p:nvPr>
            <p:ph idx="10" hasCustomPrompt="1"/>
          </p:nvPr>
        </p:nvSpPr>
        <p:spPr>
          <a:xfrm>
            <a:off x="3523786" y="2506662"/>
            <a:ext cx="8162692" cy="3816079"/>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a:t>Klicka här för att lägga till innehåll</a:t>
            </a:r>
          </a:p>
          <a:p>
            <a:pPr lvl="1"/>
            <a:r>
              <a:rPr lang="sv-SE"/>
              <a:t>Nivå två</a:t>
            </a:r>
          </a:p>
          <a:p>
            <a:pPr lvl="2"/>
            <a:r>
              <a:rPr lang="sv-SE"/>
              <a:t>Nivå tre</a:t>
            </a:r>
          </a:p>
          <a:p>
            <a:pPr lvl="3"/>
            <a:r>
              <a:rPr lang="sv-SE"/>
              <a:t>Nivå fyra</a:t>
            </a:r>
          </a:p>
          <a:p>
            <a:pPr lvl="4"/>
            <a:r>
              <a:rPr lang="sv-SE"/>
              <a:t>Nivå fem</a:t>
            </a:r>
          </a:p>
        </p:txBody>
      </p:sp>
      <p:sp>
        <p:nvSpPr>
          <p:cNvPr id="11" name="Platshållare för datum 7"/>
          <p:cNvSpPr>
            <a:spLocks noGrp="1"/>
          </p:cNvSpPr>
          <p:nvPr>
            <p:ph type="dt" sz="half" idx="11"/>
          </p:nvPr>
        </p:nvSpPr>
        <p:spPr>
          <a:xfrm>
            <a:off x="2087136" y="743441"/>
            <a:ext cx="2743200" cy="210004"/>
          </a:xfrm>
        </p:spPr>
        <p:txBody>
          <a:bodyPr/>
          <a:lstStyle/>
          <a:p>
            <a:fld id="{08176BD1-A56A-405D-BBE7-4874BB21E688}" type="datetimeFigureOut">
              <a:rPr lang="sv-SE" smtClean="0"/>
              <a:pPr/>
              <a:t>2018-04-24</a:t>
            </a:fld>
            <a:endParaRPr lang="sv-SE"/>
          </a:p>
        </p:txBody>
      </p:sp>
      <p:sp>
        <p:nvSpPr>
          <p:cNvPr id="12" name="Platshållare för sidfot 8"/>
          <p:cNvSpPr>
            <a:spLocks noGrp="1"/>
          </p:cNvSpPr>
          <p:nvPr>
            <p:ph type="ftr" sz="quarter" idx="12"/>
          </p:nvPr>
        </p:nvSpPr>
        <p:spPr>
          <a:xfrm>
            <a:off x="2087136" y="487189"/>
            <a:ext cx="4114800" cy="232124"/>
          </a:xfrm>
        </p:spPr>
        <p:txBody>
          <a:bodyPr/>
          <a:lstStyle/>
          <a:p>
            <a:endParaRPr lang="sv-SE"/>
          </a:p>
        </p:txBody>
      </p:sp>
      <p:sp>
        <p:nvSpPr>
          <p:cNvPr id="13" name="textruta 12"/>
          <p:cNvSpPr txBox="1"/>
          <p:nvPr/>
        </p:nvSpPr>
        <p:spPr>
          <a:xfrm>
            <a:off x="2087136" y="938079"/>
            <a:ext cx="3376961" cy="276999"/>
          </a:xfrm>
          <a:prstGeom prst="rect">
            <a:avLst/>
          </a:prstGeom>
          <a:noFill/>
        </p:spPr>
        <p:txBody>
          <a:bodyPr wrap="square" rtlCol="0">
            <a:spAutoFit/>
          </a:bodyPr>
          <a:lstStyle/>
          <a:p>
            <a:r>
              <a:rPr lang="sv-SE" sz="1200" b="0">
                <a:solidFill>
                  <a:srgbClr val="FF0000"/>
                </a:solidFill>
              </a:rPr>
              <a:t>regionvastmanland.se</a:t>
            </a:r>
            <a:endParaRPr lang="sv-SE" sz="1200" b="0" baseline="0">
              <a:solidFill>
                <a:srgbClr val="FF0000"/>
              </a:solidFill>
            </a:endParaRPr>
          </a:p>
        </p:txBody>
      </p:sp>
      <p:sp>
        <p:nvSpPr>
          <p:cNvPr id="3" name="Platshållare för bildnummer 2"/>
          <p:cNvSpPr>
            <a:spLocks noGrp="1"/>
          </p:cNvSpPr>
          <p:nvPr>
            <p:ph type="sldNum" sz="quarter" idx="13"/>
          </p:nvPr>
        </p:nvSpPr>
        <p:spPr/>
        <p:txBody>
          <a:bodyPr/>
          <a:lstStyle/>
          <a:p>
            <a:fld id="{9CE9ED36-69B7-4FC7-B177-7D229E9A6663}" type="slidenum">
              <a:rPr lang="sv-SE" smtClean="0"/>
              <a:t>‹#›</a:t>
            </a:fld>
            <a:endParaRPr lang="sv-SE"/>
          </a:p>
        </p:txBody>
      </p:sp>
    </p:spTree>
    <p:extLst>
      <p:ext uri="{BB962C8B-B14F-4D97-AF65-F5344CB8AC3E}">
        <p14:creationId xmlns:p14="http://schemas.microsoft.com/office/powerpoint/2010/main" val="94849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juksköters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ubrik 2"/>
          <p:cNvSpPr>
            <a:spLocks noGrp="1"/>
          </p:cNvSpPr>
          <p:nvPr>
            <p:ph type="title" hasCustomPrompt="1"/>
          </p:nvPr>
        </p:nvSpPr>
        <p:spPr>
          <a:xfrm>
            <a:off x="3523786" y="1260089"/>
            <a:ext cx="8162692" cy="1156552"/>
          </a:xfrm>
        </p:spPr>
        <p:txBody>
          <a:bodyPr anchor="b"/>
          <a:lstStyle>
            <a:lvl1pPr>
              <a:lnSpc>
                <a:spcPct val="80000"/>
              </a:lnSpc>
              <a:defRPr/>
            </a:lvl1pPr>
          </a:lstStyle>
          <a:p>
            <a:r>
              <a:rPr lang="sv-SE"/>
              <a:t>Klicka här för att lägga till rubrik</a:t>
            </a:r>
          </a:p>
        </p:txBody>
      </p:sp>
      <p:sp>
        <p:nvSpPr>
          <p:cNvPr id="9" name="Platshållare för innehåll 2"/>
          <p:cNvSpPr>
            <a:spLocks noGrp="1"/>
          </p:cNvSpPr>
          <p:nvPr>
            <p:ph idx="10" hasCustomPrompt="1"/>
          </p:nvPr>
        </p:nvSpPr>
        <p:spPr>
          <a:xfrm>
            <a:off x="3523786" y="2506662"/>
            <a:ext cx="8162692" cy="3816079"/>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a:t>Klicka här för att lägga till innehåll</a:t>
            </a:r>
          </a:p>
          <a:p>
            <a:pPr lvl="1"/>
            <a:r>
              <a:rPr lang="sv-SE"/>
              <a:t>Nivå två</a:t>
            </a:r>
          </a:p>
          <a:p>
            <a:pPr lvl="2"/>
            <a:r>
              <a:rPr lang="sv-SE"/>
              <a:t>Nivå tre</a:t>
            </a:r>
          </a:p>
          <a:p>
            <a:pPr lvl="3"/>
            <a:r>
              <a:rPr lang="sv-SE"/>
              <a:t>Nivå fyra</a:t>
            </a:r>
          </a:p>
          <a:p>
            <a:pPr lvl="4"/>
            <a:r>
              <a:rPr lang="sv-SE"/>
              <a:t>Nivå fem</a:t>
            </a:r>
          </a:p>
        </p:txBody>
      </p:sp>
      <p:sp>
        <p:nvSpPr>
          <p:cNvPr id="11" name="Platshållare för datum 7"/>
          <p:cNvSpPr>
            <a:spLocks noGrp="1"/>
          </p:cNvSpPr>
          <p:nvPr>
            <p:ph type="dt" sz="half" idx="11"/>
          </p:nvPr>
        </p:nvSpPr>
        <p:spPr>
          <a:xfrm>
            <a:off x="2087136" y="743441"/>
            <a:ext cx="2743200" cy="210004"/>
          </a:xfrm>
        </p:spPr>
        <p:txBody>
          <a:bodyPr/>
          <a:lstStyle/>
          <a:p>
            <a:fld id="{08176BD1-A56A-405D-BBE7-4874BB21E688}" type="datetimeFigureOut">
              <a:rPr lang="sv-SE" smtClean="0"/>
              <a:pPr/>
              <a:t>2018-04-24</a:t>
            </a:fld>
            <a:endParaRPr lang="sv-SE"/>
          </a:p>
        </p:txBody>
      </p:sp>
      <p:sp>
        <p:nvSpPr>
          <p:cNvPr id="12" name="Platshållare för sidfot 8"/>
          <p:cNvSpPr>
            <a:spLocks noGrp="1"/>
          </p:cNvSpPr>
          <p:nvPr>
            <p:ph type="ftr" sz="quarter" idx="12"/>
          </p:nvPr>
        </p:nvSpPr>
        <p:spPr>
          <a:xfrm>
            <a:off x="2087136" y="487189"/>
            <a:ext cx="4114800" cy="232124"/>
          </a:xfrm>
        </p:spPr>
        <p:txBody>
          <a:bodyPr/>
          <a:lstStyle/>
          <a:p>
            <a:endParaRPr lang="sv-SE"/>
          </a:p>
        </p:txBody>
      </p:sp>
      <p:sp>
        <p:nvSpPr>
          <p:cNvPr id="13" name="textruta 12"/>
          <p:cNvSpPr txBox="1"/>
          <p:nvPr/>
        </p:nvSpPr>
        <p:spPr>
          <a:xfrm>
            <a:off x="2087136" y="938079"/>
            <a:ext cx="3376961" cy="276999"/>
          </a:xfrm>
          <a:prstGeom prst="rect">
            <a:avLst/>
          </a:prstGeom>
          <a:noFill/>
        </p:spPr>
        <p:txBody>
          <a:bodyPr wrap="square" rtlCol="0">
            <a:spAutoFit/>
          </a:bodyPr>
          <a:lstStyle/>
          <a:p>
            <a:r>
              <a:rPr lang="sv-SE" sz="1200" b="0">
                <a:solidFill>
                  <a:srgbClr val="FF0000"/>
                </a:solidFill>
              </a:rPr>
              <a:t>regionvastmanland.se</a:t>
            </a:r>
            <a:endParaRPr lang="sv-SE" sz="1200" b="0" baseline="0">
              <a:solidFill>
                <a:srgbClr val="FF0000"/>
              </a:solidFill>
            </a:endParaRPr>
          </a:p>
        </p:txBody>
      </p:sp>
      <p:sp>
        <p:nvSpPr>
          <p:cNvPr id="3" name="Platshållare för bildnummer 2"/>
          <p:cNvSpPr>
            <a:spLocks noGrp="1"/>
          </p:cNvSpPr>
          <p:nvPr>
            <p:ph type="sldNum" sz="quarter" idx="13"/>
          </p:nvPr>
        </p:nvSpPr>
        <p:spPr/>
        <p:txBody>
          <a:bodyPr/>
          <a:lstStyle/>
          <a:p>
            <a:fld id="{9CE9ED36-69B7-4FC7-B177-7D229E9A6663}" type="slidenum">
              <a:rPr lang="sv-SE" smtClean="0"/>
              <a:t>‹#›</a:t>
            </a:fld>
            <a:endParaRPr lang="sv-SE"/>
          </a:p>
        </p:txBody>
      </p:sp>
    </p:spTree>
    <p:extLst>
      <p:ext uri="{BB962C8B-B14F-4D97-AF65-F5344CB8AC3E}">
        <p14:creationId xmlns:p14="http://schemas.microsoft.com/office/powerpoint/2010/main" val="44564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524000" y="1210922"/>
            <a:ext cx="9144000" cy="4190334"/>
          </a:xfrm>
        </p:spPr>
        <p:txBody>
          <a:bodyPr anchor="ctr">
            <a:normAutofit/>
          </a:bodyPr>
          <a:lstStyle>
            <a:lvl1pPr algn="ctr">
              <a:lnSpc>
                <a:spcPct val="80000"/>
              </a:lnSpc>
              <a:defRPr sz="3600" b="0">
                <a:solidFill>
                  <a:schemeClr val="tx1"/>
                </a:solidFill>
              </a:defRPr>
            </a:lvl1pPr>
          </a:lstStyle>
          <a:p>
            <a:r>
              <a:rPr lang="sv-SE"/>
              <a:t>Klicka här för att lägga till rubrik</a:t>
            </a:r>
          </a:p>
        </p:txBody>
      </p:sp>
      <p:sp>
        <p:nvSpPr>
          <p:cNvPr id="6" name="Platshållare för datum 5"/>
          <p:cNvSpPr>
            <a:spLocks noGrp="1"/>
          </p:cNvSpPr>
          <p:nvPr>
            <p:ph type="dt" sz="half" idx="10"/>
          </p:nvPr>
        </p:nvSpPr>
        <p:spPr/>
        <p:txBody>
          <a:bodyPr/>
          <a:lstStyle/>
          <a:p>
            <a:fld id="{08176BD1-A56A-405D-BBE7-4874BB21E688}" type="datetimeFigureOut">
              <a:rPr lang="sv-SE" smtClean="0"/>
              <a:pPr/>
              <a:t>2018-04-24</a:t>
            </a:fld>
            <a:endParaRPr lang="sv-SE"/>
          </a:p>
        </p:txBody>
      </p:sp>
      <p:sp>
        <p:nvSpPr>
          <p:cNvPr id="7" name="Platshållare för sidfot 6"/>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488AD97-2061-449E-AA65-AEC810C32205}" type="slidenum">
              <a:rPr lang="sv-SE" smtClean="0"/>
              <a:t>‹#›</a:t>
            </a:fld>
            <a:endParaRPr lang="sv-SE"/>
          </a:p>
        </p:txBody>
      </p:sp>
    </p:spTree>
    <p:extLst>
      <p:ext uri="{BB962C8B-B14F-4D97-AF65-F5344CB8AC3E}">
        <p14:creationId xmlns:p14="http://schemas.microsoft.com/office/powerpoint/2010/main" val="206351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96069" y="1393902"/>
            <a:ext cx="8162692" cy="1022738"/>
          </a:xfrm>
        </p:spPr>
        <p:txBody>
          <a:bodyPr anchor="b">
            <a:normAutofit/>
          </a:bodyPr>
          <a:lstStyle>
            <a:lvl1pPr>
              <a:lnSpc>
                <a:spcPct val="80000"/>
              </a:lnSpc>
              <a:defRPr sz="3600"/>
            </a:lvl1pPr>
          </a:lstStyle>
          <a:p>
            <a:r>
              <a:rPr lang="sv-SE"/>
              <a:t>Klicka här för att lägga till rubrik</a:t>
            </a:r>
          </a:p>
        </p:txBody>
      </p:sp>
      <p:sp>
        <p:nvSpPr>
          <p:cNvPr id="5" name="Platshållare för innehåll 2"/>
          <p:cNvSpPr>
            <a:spLocks noGrp="1"/>
          </p:cNvSpPr>
          <p:nvPr>
            <p:ph idx="1" hasCustomPrompt="1"/>
          </p:nvPr>
        </p:nvSpPr>
        <p:spPr>
          <a:xfrm>
            <a:off x="1996069" y="2506662"/>
            <a:ext cx="8162692" cy="3972197"/>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a:t>Klicka här för att lägga till innehåll</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08176BD1-A56A-405D-BBE7-4874BB21E688}" type="datetimeFigureOut">
              <a:rPr lang="sv-SE" smtClean="0"/>
              <a:pPr/>
              <a:t>2018-04-24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488AD97-2061-449E-AA65-AEC810C32205}" type="slidenum">
              <a:rPr lang="sv-SE" smtClean="0"/>
              <a:t>‹#›</a:t>
            </a:fld>
            <a:endParaRPr lang="sv-SE"/>
          </a:p>
        </p:txBody>
      </p:sp>
    </p:spTree>
    <p:extLst>
      <p:ext uri="{BB962C8B-B14F-4D97-AF65-F5344CB8AC3E}">
        <p14:creationId xmlns:p14="http://schemas.microsoft.com/office/powerpoint/2010/main" val="43477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4" name="Rubrik 1"/>
          <p:cNvSpPr>
            <a:spLocks noGrp="1"/>
          </p:cNvSpPr>
          <p:nvPr>
            <p:ph type="title" hasCustomPrompt="1"/>
          </p:nvPr>
        </p:nvSpPr>
        <p:spPr>
          <a:xfrm>
            <a:off x="1773044" y="1393902"/>
            <a:ext cx="9266663" cy="1022738"/>
          </a:xfrm>
        </p:spPr>
        <p:txBody>
          <a:bodyPr anchor="b">
            <a:normAutofit/>
          </a:bodyPr>
          <a:lstStyle>
            <a:lvl1pPr algn="ctr">
              <a:lnSpc>
                <a:spcPct val="80000"/>
              </a:lnSpc>
              <a:defRPr sz="3600"/>
            </a:lvl1pPr>
          </a:lstStyle>
          <a:p>
            <a:r>
              <a:rPr lang="sv-SE"/>
              <a:t>Klicka här för att lägga till rubrik</a:t>
            </a:r>
          </a:p>
        </p:txBody>
      </p:sp>
      <p:sp>
        <p:nvSpPr>
          <p:cNvPr id="6" name="Platshållare för innehåll 2"/>
          <p:cNvSpPr>
            <a:spLocks noGrp="1"/>
          </p:cNvSpPr>
          <p:nvPr>
            <p:ph idx="1" hasCustomPrompt="1"/>
          </p:nvPr>
        </p:nvSpPr>
        <p:spPr>
          <a:xfrm>
            <a:off x="1773044" y="2506662"/>
            <a:ext cx="4516243" cy="4351338"/>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a:t>Klicka här för att lägga till innehåll</a:t>
            </a:r>
          </a:p>
          <a:p>
            <a:pPr lvl="1"/>
            <a:r>
              <a:rPr lang="sv-SE"/>
              <a:t>Nivå två</a:t>
            </a:r>
          </a:p>
          <a:p>
            <a:pPr lvl="2"/>
            <a:r>
              <a:rPr lang="sv-SE"/>
              <a:t>Nivå tre</a:t>
            </a:r>
          </a:p>
          <a:p>
            <a:pPr lvl="3"/>
            <a:r>
              <a:rPr lang="sv-SE"/>
              <a:t>Nivå fyra</a:t>
            </a:r>
          </a:p>
          <a:p>
            <a:pPr lvl="4"/>
            <a:r>
              <a:rPr lang="sv-SE"/>
              <a:t>Nivå fem</a:t>
            </a:r>
          </a:p>
        </p:txBody>
      </p:sp>
      <p:sp>
        <p:nvSpPr>
          <p:cNvPr id="7" name="Platshållare för innehåll 2"/>
          <p:cNvSpPr>
            <a:spLocks noGrp="1"/>
          </p:cNvSpPr>
          <p:nvPr>
            <p:ph idx="10" hasCustomPrompt="1"/>
          </p:nvPr>
        </p:nvSpPr>
        <p:spPr>
          <a:xfrm>
            <a:off x="6523464" y="2506662"/>
            <a:ext cx="4516243" cy="4351338"/>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a:t>Klicka här för att lägga till innehåll</a:t>
            </a:r>
          </a:p>
          <a:p>
            <a:pPr lvl="1"/>
            <a:r>
              <a:rPr lang="sv-SE"/>
              <a:t>Nivå två</a:t>
            </a:r>
          </a:p>
          <a:p>
            <a:pPr lvl="2"/>
            <a:r>
              <a:rPr lang="sv-SE"/>
              <a:t>Nivå tre</a:t>
            </a:r>
          </a:p>
          <a:p>
            <a:pPr lvl="3"/>
            <a:r>
              <a:rPr lang="sv-SE"/>
              <a:t>Nivå fyra</a:t>
            </a:r>
          </a:p>
          <a:p>
            <a:pPr lvl="4"/>
            <a:r>
              <a:rPr lang="sv-SE"/>
              <a:t>Nivå fem</a:t>
            </a:r>
          </a:p>
        </p:txBody>
      </p:sp>
      <p:sp>
        <p:nvSpPr>
          <p:cNvPr id="10" name="Platshållare för datum 9"/>
          <p:cNvSpPr>
            <a:spLocks noGrp="1"/>
          </p:cNvSpPr>
          <p:nvPr>
            <p:ph type="dt" sz="half" idx="11"/>
          </p:nvPr>
        </p:nvSpPr>
        <p:spPr/>
        <p:txBody>
          <a:bodyPr/>
          <a:lstStyle/>
          <a:p>
            <a:fld id="{08176BD1-A56A-405D-BBE7-4874BB21E688}" type="datetimeFigureOut">
              <a:rPr lang="sv-SE" smtClean="0"/>
              <a:pPr/>
              <a:t>2018-04-24</a:t>
            </a:fld>
            <a:endParaRPr lang="sv-SE"/>
          </a:p>
        </p:txBody>
      </p:sp>
      <p:sp>
        <p:nvSpPr>
          <p:cNvPr id="11" name="Platshållare för sidfot 10"/>
          <p:cNvSpPr>
            <a:spLocks noGrp="1"/>
          </p:cNvSpPr>
          <p:nvPr>
            <p:ph type="ftr" sz="quarter" idx="12"/>
          </p:nvPr>
        </p:nvSpPr>
        <p:spPr/>
        <p:txBody>
          <a:bodyPr/>
          <a:lstStyle/>
          <a:p>
            <a:endParaRPr lang="sv-SE"/>
          </a:p>
        </p:txBody>
      </p:sp>
      <p:sp>
        <p:nvSpPr>
          <p:cNvPr id="12" name="Platshållare för bildnummer 11"/>
          <p:cNvSpPr>
            <a:spLocks noGrp="1"/>
          </p:cNvSpPr>
          <p:nvPr>
            <p:ph type="sldNum" sz="quarter" idx="13"/>
          </p:nvPr>
        </p:nvSpPr>
        <p:spPr/>
        <p:txBody>
          <a:bodyPr/>
          <a:lstStyle/>
          <a:p>
            <a:fld id="{E488AD97-2061-449E-AA65-AEC810C32205}" type="slidenum">
              <a:rPr lang="sv-SE" smtClean="0"/>
              <a:t>‹#›</a:t>
            </a:fld>
            <a:endParaRPr lang="sv-SE"/>
          </a:p>
        </p:txBody>
      </p:sp>
    </p:spTree>
    <p:extLst>
      <p:ext uri="{BB962C8B-B14F-4D97-AF65-F5344CB8AC3E}">
        <p14:creationId xmlns:p14="http://schemas.microsoft.com/office/powerpoint/2010/main" val="316617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96069" y="1393902"/>
            <a:ext cx="8162692" cy="1022738"/>
          </a:xfrm>
        </p:spPr>
        <p:txBody>
          <a:bodyPr anchor="b">
            <a:normAutofit/>
          </a:bodyPr>
          <a:lstStyle>
            <a:lvl1pPr>
              <a:lnSpc>
                <a:spcPct val="80000"/>
              </a:lnSpc>
              <a:defRPr sz="3600"/>
            </a:lvl1pPr>
          </a:lstStyle>
          <a:p>
            <a:r>
              <a:rPr lang="sv-SE"/>
              <a:t>Klicka här för att lägga till rubrik</a:t>
            </a:r>
          </a:p>
        </p:txBody>
      </p:sp>
      <p:sp>
        <p:nvSpPr>
          <p:cNvPr id="5" name="Platshållare för innehåll 2"/>
          <p:cNvSpPr>
            <a:spLocks noGrp="1"/>
          </p:cNvSpPr>
          <p:nvPr>
            <p:ph idx="1" hasCustomPrompt="1"/>
          </p:nvPr>
        </p:nvSpPr>
        <p:spPr>
          <a:xfrm>
            <a:off x="1996069" y="2506662"/>
            <a:ext cx="8162692" cy="2422177"/>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a:t>Klicka här för att lägga till innehåll</a:t>
            </a:r>
          </a:p>
          <a:p>
            <a:pPr lvl="1"/>
            <a:r>
              <a:rPr lang="sv-SE"/>
              <a:t>Nivå två</a:t>
            </a:r>
          </a:p>
          <a:p>
            <a:pPr lvl="2"/>
            <a:r>
              <a:rPr lang="sv-SE"/>
              <a:t>Nivå tre</a:t>
            </a:r>
          </a:p>
          <a:p>
            <a:pPr lvl="3"/>
            <a:r>
              <a:rPr lang="sv-SE"/>
              <a:t>Nivå fyra</a:t>
            </a:r>
          </a:p>
          <a:p>
            <a:pPr lvl="4"/>
            <a:r>
              <a:rPr lang="sv-SE"/>
              <a:t>Nivå fem</a:t>
            </a:r>
          </a:p>
        </p:txBody>
      </p:sp>
      <p:sp>
        <p:nvSpPr>
          <p:cNvPr id="6" name="Platshållare för datum 5"/>
          <p:cNvSpPr>
            <a:spLocks noGrp="1"/>
          </p:cNvSpPr>
          <p:nvPr>
            <p:ph type="dt" sz="half" idx="10"/>
          </p:nvPr>
        </p:nvSpPr>
        <p:spPr/>
        <p:txBody>
          <a:bodyPr/>
          <a:lstStyle/>
          <a:p>
            <a:fld id="{08176BD1-A56A-405D-BBE7-4874BB21E688}" type="datetimeFigureOut">
              <a:rPr lang="sv-SE" smtClean="0"/>
              <a:pPr/>
              <a:t>2018-04-24</a:t>
            </a:fld>
            <a:endParaRPr lang="sv-SE"/>
          </a:p>
        </p:txBody>
      </p:sp>
      <p:sp>
        <p:nvSpPr>
          <p:cNvPr id="7" name="Platshållare för sidfot 6"/>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281564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Rubrik + Dubbelt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773044" y="1393902"/>
            <a:ext cx="9266663" cy="1022738"/>
          </a:xfrm>
        </p:spPr>
        <p:txBody>
          <a:bodyPr anchor="b">
            <a:normAutofit/>
          </a:bodyPr>
          <a:lstStyle>
            <a:lvl1pPr algn="ctr">
              <a:lnSpc>
                <a:spcPct val="80000"/>
              </a:lnSpc>
              <a:defRPr sz="3600"/>
            </a:lvl1pPr>
          </a:lstStyle>
          <a:p>
            <a:r>
              <a:rPr lang="sv-SE"/>
              <a:t>Klicka här för att lägga till rubrik</a:t>
            </a:r>
          </a:p>
        </p:txBody>
      </p:sp>
      <p:sp>
        <p:nvSpPr>
          <p:cNvPr id="5" name="Platshållare för innehåll 2"/>
          <p:cNvSpPr>
            <a:spLocks noGrp="1"/>
          </p:cNvSpPr>
          <p:nvPr>
            <p:ph idx="1" hasCustomPrompt="1"/>
          </p:nvPr>
        </p:nvSpPr>
        <p:spPr>
          <a:xfrm>
            <a:off x="1773044" y="2506662"/>
            <a:ext cx="4516243" cy="4351338"/>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a:t>Klicka här för att lägga till innehåll</a:t>
            </a:r>
          </a:p>
          <a:p>
            <a:pPr lvl="1"/>
            <a:r>
              <a:rPr lang="sv-SE"/>
              <a:t>Nivå två</a:t>
            </a:r>
          </a:p>
          <a:p>
            <a:pPr lvl="2"/>
            <a:r>
              <a:rPr lang="sv-SE"/>
              <a:t>Nivå tre</a:t>
            </a:r>
          </a:p>
          <a:p>
            <a:pPr lvl="3"/>
            <a:r>
              <a:rPr lang="sv-SE"/>
              <a:t>Nivå fyra</a:t>
            </a:r>
          </a:p>
          <a:p>
            <a:pPr lvl="4"/>
            <a:r>
              <a:rPr lang="sv-SE"/>
              <a:t>Nivå fem</a:t>
            </a:r>
          </a:p>
        </p:txBody>
      </p:sp>
      <p:sp>
        <p:nvSpPr>
          <p:cNvPr id="4" name="Platshållare för innehåll 2"/>
          <p:cNvSpPr>
            <a:spLocks noGrp="1"/>
          </p:cNvSpPr>
          <p:nvPr>
            <p:ph idx="10" hasCustomPrompt="1"/>
          </p:nvPr>
        </p:nvSpPr>
        <p:spPr>
          <a:xfrm>
            <a:off x="6523464" y="2506662"/>
            <a:ext cx="4516243" cy="4351338"/>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a:t>Klicka här för att lägga till innehåll</a:t>
            </a:r>
          </a:p>
          <a:p>
            <a:pPr lvl="1"/>
            <a:r>
              <a:rPr lang="sv-SE"/>
              <a:t>Nivå två</a:t>
            </a:r>
          </a:p>
          <a:p>
            <a:pPr lvl="2"/>
            <a:r>
              <a:rPr lang="sv-SE"/>
              <a:t>Nivå tre</a:t>
            </a:r>
          </a:p>
          <a:p>
            <a:pPr lvl="3"/>
            <a:r>
              <a:rPr lang="sv-SE"/>
              <a:t>Nivå fyra</a:t>
            </a:r>
          </a:p>
          <a:p>
            <a:pPr lvl="4"/>
            <a:r>
              <a:rPr lang="sv-SE"/>
              <a:t>Nivå fem</a:t>
            </a:r>
          </a:p>
        </p:txBody>
      </p:sp>
      <p:sp>
        <p:nvSpPr>
          <p:cNvPr id="3" name="Platshållare för datum 2"/>
          <p:cNvSpPr>
            <a:spLocks noGrp="1"/>
          </p:cNvSpPr>
          <p:nvPr>
            <p:ph type="dt" sz="half" idx="11"/>
          </p:nvPr>
        </p:nvSpPr>
        <p:spPr/>
        <p:txBody>
          <a:bodyPr/>
          <a:lstStyle/>
          <a:p>
            <a:fld id="{08176BD1-A56A-405D-BBE7-4874BB21E688}" type="datetimeFigureOut">
              <a:rPr lang="sv-SE" smtClean="0"/>
              <a:pPr/>
              <a:t>2018-04-24</a:t>
            </a:fld>
            <a:endParaRPr lang="sv-SE"/>
          </a:p>
        </p:txBody>
      </p:sp>
      <p:sp>
        <p:nvSpPr>
          <p:cNvPr id="6" name="Platshållare för sidfot 5"/>
          <p:cNvSpPr>
            <a:spLocks noGrp="1"/>
          </p:cNvSpPr>
          <p:nvPr>
            <p:ph type="ftr" sz="quarter" idx="12"/>
          </p:nvPr>
        </p:nvSpPr>
        <p:spPr/>
        <p:txBody>
          <a:bodyPr/>
          <a:lstStyle/>
          <a:p>
            <a:endParaRPr lang="sv-SE"/>
          </a:p>
        </p:txBody>
      </p:sp>
    </p:spTree>
    <p:extLst>
      <p:ext uri="{BB962C8B-B14F-4D97-AF65-F5344CB8AC3E}">
        <p14:creationId xmlns:p14="http://schemas.microsoft.com/office/powerpoint/2010/main" val="57202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524000" y="1210922"/>
            <a:ext cx="9144000" cy="4190334"/>
          </a:xfrm>
        </p:spPr>
        <p:txBody>
          <a:bodyPr anchor="ctr">
            <a:normAutofit/>
          </a:bodyPr>
          <a:lstStyle>
            <a:lvl1pPr algn="ctr">
              <a:lnSpc>
                <a:spcPct val="80000"/>
              </a:lnSpc>
              <a:defRPr sz="3600" b="0">
                <a:solidFill>
                  <a:schemeClr val="tx1"/>
                </a:solidFill>
              </a:defRPr>
            </a:lvl1pPr>
          </a:lstStyle>
          <a:p>
            <a:r>
              <a:rPr lang="sv-SE"/>
              <a:t>Klicka här för att lägga till rubrik</a:t>
            </a:r>
          </a:p>
        </p:txBody>
      </p:sp>
      <p:sp>
        <p:nvSpPr>
          <p:cNvPr id="6" name="textruta 5"/>
          <p:cNvSpPr txBox="1"/>
          <p:nvPr/>
        </p:nvSpPr>
        <p:spPr>
          <a:xfrm>
            <a:off x="202580" y="933922"/>
            <a:ext cx="3376961" cy="276999"/>
          </a:xfrm>
          <a:prstGeom prst="rect">
            <a:avLst/>
          </a:prstGeom>
          <a:noFill/>
        </p:spPr>
        <p:txBody>
          <a:bodyPr wrap="square" rtlCol="0">
            <a:spAutoFit/>
          </a:bodyPr>
          <a:lstStyle/>
          <a:p>
            <a:r>
              <a:rPr lang="sv-SE" sz="1200" b="0">
                <a:solidFill>
                  <a:srgbClr val="FF0000"/>
                </a:solidFill>
              </a:rPr>
              <a:t>regionvastmanland.se</a:t>
            </a:r>
            <a:endParaRPr lang="sv-SE" sz="1200" b="0" baseline="0">
              <a:solidFill>
                <a:srgbClr val="FF0000"/>
              </a:solidFill>
            </a:endParaRPr>
          </a:p>
        </p:txBody>
      </p:sp>
      <p:sp>
        <p:nvSpPr>
          <p:cNvPr id="3" name="Platshållare för datum 2"/>
          <p:cNvSpPr>
            <a:spLocks noGrp="1"/>
          </p:cNvSpPr>
          <p:nvPr>
            <p:ph type="dt" sz="half" idx="10"/>
          </p:nvPr>
        </p:nvSpPr>
        <p:spPr/>
        <p:txBody>
          <a:bodyPr/>
          <a:lstStyle/>
          <a:p>
            <a:fld id="{08176BD1-A56A-405D-BBE7-4874BB21E688}" type="datetimeFigureOut">
              <a:rPr lang="sv-SE" smtClean="0"/>
              <a:pPr/>
              <a:t>2018-04-24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E9ED36-69B7-4FC7-B177-7D229E9A6663}" type="slidenum">
              <a:rPr lang="sv-SE" smtClean="0"/>
              <a:t>‹#›</a:t>
            </a:fld>
            <a:endParaRPr lang="sv-SE"/>
          </a:p>
        </p:txBody>
      </p:sp>
    </p:spTree>
    <p:extLst>
      <p:ext uri="{BB962C8B-B14F-4D97-AF65-F5344CB8AC3E}">
        <p14:creationId xmlns:p14="http://schemas.microsoft.com/office/powerpoint/2010/main" val="349205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Undersköters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ubrik 2"/>
          <p:cNvSpPr>
            <a:spLocks noGrp="1"/>
          </p:cNvSpPr>
          <p:nvPr>
            <p:ph type="title" hasCustomPrompt="1"/>
          </p:nvPr>
        </p:nvSpPr>
        <p:spPr>
          <a:xfrm>
            <a:off x="3523786" y="1260089"/>
            <a:ext cx="8162692" cy="1156552"/>
          </a:xfrm>
        </p:spPr>
        <p:txBody>
          <a:bodyPr anchor="b"/>
          <a:lstStyle>
            <a:lvl1pPr>
              <a:lnSpc>
                <a:spcPct val="80000"/>
              </a:lnSpc>
              <a:defRPr/>
            </a:lvl1pPr>
          </a:lstStyle>
          <a:p>
            <a:r>
              <a:rPr lang="sv-SE"/>
              <a:t>Klicka här för att lägga till rubrik</a:t>
            </a:r>
          </a:p>
        </p:txBody>
      </p:sp>
      <p:sp>
        <p:nvSpPr>
          <p:cNvPr id="6" name="Platshållare för innehåll 2"/>
          <p:cNvSpPr>
            <a:spLocks noGrp="1"/>
          </p:cNvSpPr>
          <p:nvPr>
            <p:ph idx="10" hasCustomPrompt="1"/>
          </p:nvPr>
        </p:nvSpPr>
        <p:spPr>
          <a:xfrm>
            <a:off x="3523786" y="2506662"/>
            <a:ext cx="8162692" cy="3816079"/>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a:t>Klicka här för att lägga till innehåll</a:t>
            </a:r>
          </a:p>
          <a:p>
            <a:pPr lvl="1"/>
            <a:r>
              <a:rPr lang="sv-SE"/>
              <a:t>Nivå två</a:t>
            </a:r>
          </a:p>
          <a:p>
            <a:pPr lvl="2"/>
            <a:r>
              <a:rPr lang="sv-SE"/>
              <a:t>Nivå tre</a:t>
            </a:r>
          </a:p>
          <a:p>
            <a:pPr lvl="3"/>
            <a:r>
              <a:rPr lang="sv-SE"/>
              <a:t>Nivå fyra</a:t>
            </a:r>
          </a:p>
          <a:p>
            <a:pPr lvl="4"/>
            <a:r>
              <a:rPr lang="sv-SE"/>
              <a:t>Nivå fem</a:t>
            </a:r>
          </a:p>
        </p:txBody>
      </p:sp>
      <p:sp>
        <p:nvSpPr>
          <p:cNvPr id="7" name="textruta 6"/>
          <p:cNvSpPr txBox="1"/>
          <p:nvPr/>
        </p:nvSpPr>
        <p:spPr>
          <a:xfrm>
            <a:off x="2087136" y="938079"/>
            <a:ext cx="3376961" cy="276999"/>
          </a:xfrm>
          <a:prstGeom prst="rect">
            <a:avLst/>
          </a:prstGeom>
          <a:noFill/>
        </p:spPr>
        <p:txBody>
          <a:bodyPr wrap="square" rtlCol="0">
            <a:spAutoFit/>
          </a:bodyPr>
          <a:lstStyle/>
          <a:p>
            <a:r>
              <a:rPr lang="sv-SE" sz="1200" b="0">
                <a:solidFill>
                  <a:srgbClr val="FF0000"/>
                </a:solidFill>
              </a:rPr>
              <a:t>regionvastmanland.se</a:t>
            </a:r>
            <a:endParaRPr lang="sv-SE" sz="1200" b="0" baseline="0">
              <a:solidFill>
                <a:srgbClr val="FF0000"/>
              </a:solidFill>
            </a:endParaRPr>
          </a:p>
        </p:txBody>
      </p:sp>
      <p:sp>
        <p:nvSpPr>
          <p:cNvPr id="8" name="Platshållare för datum 7"/>
          <p:cNvSpPr>
            <a:spLocks noGrp="1"/>
          </p:cNvSpPr>
          <p:nvPr>
            <p:ph type="dt" sz="half" idx="11"/>
          </p:nvPr>
        </p:nvSpPr>
        <p:spPr>
          <a:xfrm>
            <a:off x="2087136" y="743441"/>
            <a:ext cx="2743200" cy="210004"/>
          </a:xfrm>
        </p:spPr>
        <p:txBody>
          <a:bodyPr/>
          <a:lstStyle/>
          <a:p>
            <a:fld id="{08176BD1-A56A-405D-BBE7-4874BB21E688}" type="datetimeFigureOut">
              <a:rPr lang="sv-SE" smtClean="0"/>
              <a:pPr/>
              <a:t>2018-04-24</a:t>
            </a:fld>
            <a:endParaRPr lang="sv-SE"/>
          </a:p>
        </p:txBody>
      </p:sp>
      <p:sp>
        <p:nvSpPr>
          <p:cNvPr id="9" name="Platshållare för sidfot 8"/>
          <p:cNvSpPr>
            <a:spLocks noGrp="1"/>
          </p:cNvSpPr>
          <p:nvPr>
            <p:ph type="ftr" sz="quarter" idx="12"/>
          </p:nvPr>
        </p:nvSpPr>
        <p:spPr>
          <a:xfrm>
            <a:off x="2087136" y="487189"/>
            <a:ext cx="4114800" cy="232124"/>
          </a:xfrm>
        </p:spPr>
        <p:txBody>
          <a:bodyPr/>
          <a:lstStyle/>
          <a:p>
            <a:endParaRPr lang="sv-SE"/>
          </a:p>
        </p:txBody>
      </p:sp>
      <p:sp>
        <p:nvSpPr>
          <p:cNvPr id="10" name="Platshållare för bildnummer 9"/>
          <p:cNvSpPr>
            <a:spLocks noGrp="1"/>
          </p:cNvSpPr>
          <p:nvPr>
            <p:ph type="sldNum" sz="quarter" idx="13"/>
          </p:nvPr>
        </p:nvSpPr>
        <p:spPr/>
        <p:txBody>
          <a:bodyPr/>
          <a:lstStyle/>
          <a:p>
            <a:fld id="{9CE9ED36-69B7-4FC7-B177-7D229E9A6663}" type="slidenum">
              <a:rPr lang="sv-SE" smtClean="0"/>
              <a:t>‹#›</a:t>
            </a:fld>
            <a:endParaRPr lang="sv-SE"/>
          </a:p>
        </p:txBody>
      </p:sp>
    </p:spTree>
    <p:extLst>
      <p:ext uri="{BB962C8B-B14F-4D97-AF65-F5344CB8AC3E}">
        <p14:creationId xmlns:p14="http://schemas.microsoft.com/office/powerpoint/2010/main" val="261080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jänsteperson allmä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ubrik 2"/>
          <p:cNvSpPr>
            <a:spLocks noGrp="1"/>
          </p:cNvSpPr>
          <p:nvPr>
            <p:ph type="title" hasCustomPrompt="1"/>
          </p:nvPr>
        </p:nvSpPr>
        <p:spPr>
          <a:xfrm>
            <a:off x="3523786" y="1260089"/>
            <a:ext cx="8162692" cy="1156552"/>
          </a:xfrm>
        </p:spPr>
        <p:txBody>
          <a:bodyPr anchor="b"/>
          <a:lstStyle>
            <a:lvl1pPr>
              <a:lnSpc>
                <a:spcPct val="80000"/>
              </a:lnSpc>
              <a:defRPr/>
            </a:lvl1pPr>
          </a:lstStyle>
          <a:p>
            <a:r>
              <a:rPr lang="sv-SE"/>
              <a:t>Klicka här för att lägga till rubrik</a:t>
            </a:r>
          </a:p>
        </p:txBody>
      </p:sp>
      <p:sp>
        <p:nvSpPr>
          <p:cNvPr id="13" name="Platshållare för innehåll 2"/>
          <p:cNvSpPr>
            <a:spLocks noGrp="1"/>
          </p:cNvSpPr>
          <p:nvPr>
            <p:ph idx="10" hasCustomPrompt="1"/>
          </p:nvPr>
        </p:nvSpPr>
        <p:spPr>
          <a:xfrm>
            <a:off x="3523786" y="2506662"/>
            <a:ext cx="8162692" cy="3816079"/>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a:t>Klicka här för att lägga till innehåll</a:t>
            </a:r>
          </a:p>
          <a:p>
            <a:pPr lvl="1"/>
            <a:r>
              <a:rPr lang="sv-SE"/>
              <a:t>Nivå två</a:t>
            </a:r>
          </a:p>
          <a:p>
            <a:pPr lvl="2"/>
            <a:r>
              <a:rPr lang="sv-SE"/>
              <a:t>Nivå tre</a:t>
            </a:r>
          </a:p>
          <a:p>
            <a:pPr lvl="3"/>
            <a:r>
              <a:rPr lang="sv-SE"/>
              <a:t>Nivå fyra</a:t>
            </a:r>
          </a:p>
          <a:p>
            <a:pPr lvl="4"/>
            <a:r>
              <a:rPr lang="sv-SE"/>
              <a:t>Nivå fem</a:t>
            </a:r>
          </a:p>
        </p:txBody>
      </p:sp>
      <p:sp>
        <p:nvSpPr>
          <p:cNvPr id="15" name="Platshållare för datum 7"/>
          <p:cNvSpPr>
            <a:spLocks noGrp="1"/>
          </p:cNvSpPr>
          <p:nvPr>
            <p:ph type="dt" sz="half" idx="11"/>
          </p:nvPr>
        </p:nvSpPr>
        <p:spPr>
          <a:xfrm>
            <a:off x="2087136" y="743441"/>
            <a:ext cx="2743200" cy="210004"/>
          </a:xfrm>
        </p:spPr>
        <p:txBody>
          <a:bodyPr/>
          <a:lstStyle/>
          <a:p>
            <a:fld id="{08176BD1-A56A-405D-BBE7-4874BB21E688}" type="datetimeFigureOut">
              <a:rPr lang="sv-SE" smtClean="0"/>
              <a:pPr/>
              <a:t>2018-04-24</a:t>
            </a:fld>
            <a:endParaRPr lang="sv-SE"/>
          </a:p>
        </p:txBody>
      </p:sp>
      <p:sp>
        <p:nvSpPr>
          <p:cNvPr id="16" name="Platshållare för sidfot 8"/>
          <p:cNvSpPr>
            <a:spLocks noGrp="1"/>
          </p:cNvSpPr>
          <p:nvPr>
            <p:ph type="ftr" sz="quarter" idx="12"/>
          </p:nvPr>
        </p:nvSpPr>
        <p:spPr>
          <a:xfrm>
            <a:off x="2087136" y="487189"/>
            <a:ext cx="4114800" cy="232124"/>
          </a:xfrm>
        </p:spPr>
        <p:txBody>
          <a:bodyPr/>
          <a:lstStyle/>
          <a:p>
            <a:endParaRPr lang="sv-SE"/>
          </a:p>
        </p:txBody>
      </p:sp>
      <p:sp>
        <p:nvSpPr>
          <p:cNvPr id="3" name="Platshållare för bildnummer 2"/>
          <p:cNvSpPr>
            <a:spLocks noGrp="1"/>
          </p:cNvSpPr>
          <p:nvPr>
            <p:ph type="sldNum" sz="quarter" idx="13"/>
          </p:nvPr>
        </p:nvSpPr>
        <p:spPr/>
        <p:txBody>
          <a:bodyPr/>
          <a:lstStyle/>
          <a:p>
            <a:fld id="{9CE9ED36-69B7-4FC7-B177-7D229E9A6663}" type="slidenum">
              <a:rPr lang="sv-SE" smtClean="0"/>
              <a:t>‹#›</a:t>
            </a:fld>
            <a:endParaRPr lang="sv-SE"/>
          </a:p>
        </p:txBody>
      </p:sp>
      <p:sp>
        <p:nvSpPr>
          <p:cNvPr id="17" name="textruta 16"/>
          <p:cNvSpPr txBox="1"/>
          <p:nvPr/>
        </p:nvSpPr>
        <p:spPr>
          <a:xfrm>
            <a:off x="2087136" y="938079"/>
            <a:ext cx="3376961" cy="276999"/>
          </a:xfrm>
          <a:prstGeom prst="rect">
            <a:avLst/>
          </a:prstGeom>
          <a:noFill/>
        </p:spPr>
        <p:txBody>
          <a:bodyPr wrap="square" rtlCol="0">
            <a:spAutoFit/>
          </a:bodyPr>
          <a:lstStyle/>
          <a:p>
            <a:r>
              <a:rPr lang="sv-SE" sz="1200" b="0">
                <a:solidFill>
                  <a:srgbClr val="FF0000"/>
                </a:solidFill>
              </a:rPr>
              <a:t>regionvastmanland.se</a:t>
            </a:r>
            <a:endParaRPr lang="sv-SE" sz="1200" b="0" baseline="0">
              <a:solidFill>
                <a:srgbClr val="FF0000"/>
              </a:solidFill>
            </a:endParaRPr>
          </a:p>
        </p:txBody>
      </p:sp>
    </p:spTree>
    <p:extLst>
      <p:ext uri="{BB962C8B-B14F-4D97-AF65-F5344CB8AC3E}">
        <p14:creationId xmlns:p14="http://schemas.microsoft.com/office/powerpoint/2010/main" val="277972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M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ubrik 2"/>
          <p:cNvSpPr>
            <a:spLocks noGrp="1"/>
          </p:cNvSpPr>
          <p:nvPr>
            <p:ph type="title" hasCustomPrompt="1"/>
          </p:nvPr>
        </p:nvSpPr>
        <p:spPr>
          <a:xfrm>
            <a:off x="3523786" y="1260089"/>
            <a:ext cx="8162692" cy="1156552"/>
          </a:xfrm>
        </p:spPr>
        <p:txBody>
          <a:bodyPr anchor="b"/>
          <a:lstStyle>
            <a:lvl1pPr>
              <a:lnSpc>
                <a:spcPct val="80000"/>
              </a:lnSpc>
              <a:defRPr/>
            </a:lvl1pPr>
          </a:lstStyle>
          <a:p>
            <a:r>
              <a:rPr lang="sv-SE"/>
              <a:t>Klicka här för att lägga till rubrik</a:t>
            </a:r>
          </a:p>
        </p:txBody>
      </p:sp>
      <p:sp>
        <p:nvSpPr>
          <p:cNvPr id="9" name="Platshållare för innehåll 2"/>
          <p:cNvSpPr>
            <a:spLocks noGrp="1"/>
          </p:cNvSpPr>
          <p:nvPr>
            <p:ph idx="10" hasCustomPrompt="1"/>
          </p:nvPr>
        </p:nvSpPr>
        <p:spPr>
          <a:xfrm>
            <a:off x="3523786" y="2506662"/>
            <a:ext cx="8162692" cy="3816079"/>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a:t>Klicka här för att lägga till innehåll</a:t>
            </a:r>
          </a:p>
          <a:p>
            <a:pPr lvl="1"/>
            <a:r>
              <a:rPr lang="sv-SE"/>
              <a:t>Nivå två</a:t>
            </a:r>
          </a:p>
          <a:p>
            <a:pPr lvl="2"/>
            <a:r>
              <a:rPr lang="sv-SE"/>
              <a:t>Nivå tre</a:t>
            </a:r>
          </a:p>
          <a:p>
            <a:pPr lvl="3"/>
            <a:r>
              <a:rPr lang="sv-SE"/>
              <a:t>Nivå fyra</a:t>
            </a:r>
          </a:p>
          <a:p>
            <a:pPr lvl="4"/>
            <a:r>
              <a:rPr lang="sv-SE"/>
              <a:t>Nivå fem</a:t>
            </a:r>
          </a:p>
        </p:txBody>
      </p:sp>
      <p:sp>
        <p:nvSpPr>
          <p:cNvPr id="11" name="Platshållare för datum 7"/>
          <p:cNvSpPr>
            <a:spLocks noGrp="1"/>
          </p:cNvSpPr>
          <p:nvPr>
            <p:ph type="dt" sz="half" idx="11"/>
          </p:nvPr>
        </p:nvSpPr>
        <p:spPr>
          <a:xfrm>
            <a:off x="2087136" y="743441"/>
            <a:ext cx="2743200" cy="210004"/>
          </a:xfrm>
        </p:spPr>
        <p:txBody>
          <a:bodyPr/>
          <a:lstStyle/>
          <a:p>
            <a:fld id="{08176BD1-A56A-405D-BBE7-4874BB21E688}" type="datetimeFigureOut">
              <a:rPr lang="sv-SE" smtClean="0"/>
              <a:pPr/>
              <a:t>2018-04-24</a:t>
            </a:fld>
            <a:endParaRPr lang="sv-SE"/>
          </a:p>
        </p:txBody>
      </p:sp>
      <p:sp>
        <p:nvSpPr>
          <p:cNvPr id="12" name="Platshållare för sidfot 8"/>
          <p:cNvSpPr>
            <a:spLocks noGrp="1"/>
          </p:cNvSpPr>
          <p:nvPr>
            <p:ph type="ftr" sz="quarter" idx="12"/>
          </p:nvPr>
        </p:nvSpPr>
        <p:spPr>
          <a:xfrm>
            <a:off x="2087136" y="487189"/>
            <a:ext cx="4114800" cy="232124"/>
          </a:xfrm>
        </p:spPr>
        <p:txBody>
          <a:bodyPr/>
          <a:lstStyle/>
          <a:p>
            <a:endParaRPr lang="sv-SE"/>
          </a:p>
        </p:txBody>
      </p:sp>
      <p:sp>
        <p:nvSpPr>
          <p:cNvPr id="13" name="textruta 12"/>
          <p:cNvSpPr txBox="1"/>
          <p:nvPr/>
        </p:nvSpPr>
        <p:spPr>
          <a:xfrm>
            <a:off x="2087136" y="938079"/>
            <a:ext cx="3376961" cy="276999"/>
          </a:xfrm>
          <a:prstGeom prst="rect">
            <a:avLst/>
          </a:prstGeom>
          <a:noFill/>
        </p:spPr>
        <p:txBody>
          <a:bodyPr wrap="square" rtlCol="0">
            <a:spAutoFit/>
          </a:bodyPr>
          <a:lstStyle/>
          <a:p>
            <a:r>
              <a:rPr lang="sv-SE" sz="1200" b="0">
                <a:solidFill>
                  <a:srgbClr val="FF0000"/>
                </a:solidFill>
              </a:rPr>
              <a:t>regionvastmanland.se</a:t>
            </a:r>
            <a:endParaRPr lang="sv-SE" sz="1200" b="0" baseline="0">
              <a:solidFill>
                <a:srgbClr val="FF0000"/>
              </a:solidFill>
            </a:endParaRPr>
          </a:p>
        </p:txBody>
      </p:sp>
      <p:sp>
        <p:nvSpPr>
          <p:cNvPr id="3" name="Platshållare för bildnummer 2"/>
          <p:cNvSpPr>
            <a:spLocks noGrp="1"/>
          </p:cNvSpPr>
          <p:nvPr>
            <p:ph type="sldNum" sz="quarter" idx="13"/>
          </p:nvPr>
        </p:nvSpPr>
        <p:spPr/>
        <p:txBody>
          <a:bodyPr/>
          <a:lstStyle/>
          <a:p>
            <a:fld id="{9CE9ED36-69B7-4FC7-B177-7D229E9A6663}" type="slidenum">
              <a:rPr lang="sv-SE" smtClean="0"/>
              <a:t>‹#›</a:t>
            </a:fld>
            <a:endParaRPr lang="sv-SE"/>
          </a:p>
        </p:txBody>
      </p:sp>
    </p:spTree>
    <p:extLst>
      <p:ext uri="{BB962C8B-B14F-4D97-AF65-F5344CB8AC3E}">
        <p14:creationId xmlns:p14="http://schemas.microsoft.com/office/powerpoint/2010/main" val="297789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jänsteperson allmä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ubrik 2"/>
          <p:cNvSpPr>
            <a:spLocks noGrp="1"/>
          </p:cNvSpPr>
          <p:nvPr>
            <p:ph type="title" hasCustomPrompt="1"/>
          </p:nvPr>
        </p:nvSpPr>
        <p:spPr>
          <a:xfrm>
            <a:off x="3523786" y="1260089"/>
            <a:ext cx="8162692" cy="1156552"/>
          </a:xfrm>
        </p:spPr>
        <p:txBody>
          <a:bodyPr anchor="b"/>
          <a:lstStyle>
            <a:lvl1pPr>
              <a:lnSpc>
                <a:spcPct val="80000"/>
              </a:lnSpc>
              <a:defRPr/>
            </a:lvl1pPr>
          </a:lstStyle>
          <a:p>
            <a:r>
              <a:rPr lang="sv-SE"/>
              <a:t>Klicka här för att lägga till rubrik</a:t>
            </a:r>
          </a:p>
        </p:txBody>
      </p:sp>
      <p:sp>
        <p:nvSpPr>
          <p:cNvPr id="9" name="Platshållare för innehåll 2"/>
          <p:cNvSpPr>
            <a:spLocks noGrp="1"/>
          </p:cNvSpPr>
          <p:nvPr>
            <p:ph idx="10" hasCustomPrompt="1"/>
          </p:nvPr>
        </p:nvSpPr>
        <p:spPr>
          <a:xfrm>
            <a:off x="3523786" y="2506662"/>
            <a:ext cx="8162692" cy="3816079"/>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a:t>Klicka här för att lägga till innehåll</a:t>
            </a:r>
          </a:p>
          <a:p>
            <a:pPr lvl="1"/>
            <a:r>
              <a:rPr lang="sv-SE"/>
              <a:t>Nivå två</a:t>
            </a:r>
          </a:p>
          <a:p>
            <a:pPr lvl="2"/>
            <a:r>
              <a:rPr lang="sv-SE"/>
              <a:t>Nivå tre</a:t>
            </a:r>
          </a:p>
          <a:p>
            <a:pPr lvl="3"/>
            <a:r>
              <a:rPr lang="sv-SE"/>
              <a:t>Nivå fyra</a:t>
            </a:r>
          </a:p>
          <a:p>
            <a:pPr lvl="4"/>
            <a:r>
              <a:rPr lang="sv-SE"/>
              <a:t>Nivå fem</a:t>
            </a:r>
          </a:p>
        </p:txBody>
      </p:sp>
      <p:sp>
        <p:nvSpPr>
          <p:cNvPr id="11" name="Platshållare för datum 7"/>
          <p:cNvSpPr>
            <a:spLocks noGrp="1"/>
          </p:cNvSpPr>
          <p:nvPr>
            <p:ph type="dt" sz="half" idx="11"/>
          </p:nvPr>
        </p:nvSpPr>
        <p:spPr>
          <a:xfrm>
            <a:off x="2087136" y="743441"/>
            <a:ext cx="2743200" cy="210004"/>
          </a:xfrm>
        </p:spPr>
        <p:txBody>
          <a:bodyPr/>
          <a:lstStyle/>
          <a:p>
            <a:fld id="{08176BD1-A56A-405D-BBE7-4874BB21E688}" type="datetimeFigureOut">
              <a:rPr lang="sv-SE" smtClean="0"/>
              <a:pPr/>
              <a:t>2018-04-24</a:t>
            </a:fld>
            <a:endParaRPr lang="sv-SE"/>
          </a:p>
        </p:txBody>
      </p:sp>
      <p:sp>
        <p:nvSpPr>
          <p:cNvPr id="12" name="Platshållare för sidfot 8"/>
          <p:cNvSpPr>
            <a:spLocks noGrp="1"/>
          </p:cNvSpPr>
          <p:nvPr>
            <p:ph type="ftr" sz="quarter" idx="12"/>
          </p:nvPr>
        </p:nvSpPr>
        <p:spPr>
          <a:xfrm>
            <a:off x="2087136" y="487189"/>
            <a:ext cx="4114800" cy="232124"/>
          </a:xfrm>
        </p:spPr>
        <p:txBody>
          <a:bodyPr/>
          <a:lstStyle/>
          <a:p>
            <a:endParaRPr lang="sv-SE"/>
          </a:p>
        </p:txBody>
      </p:sp>
      <p:sp>
        <p:nvSpPr>
          <p:cNvPr id="13" name="textruta 12"/>
          <p:cNvSpPr txBox="1"/>
          <p:nvPr/>
        </p:nvSpPr>
        <p:spPr>
          <a:xfrm>
            <a:off x="2087136" y="938079"/>
            <a:ext cx="3376961" cy="276999"/>
          </a:xfrm>
          <a:prstGeom prst="rect">
            <a:avLst/>
          </a:prstGeom>
          <a:noFill/>
        </p:spPr>
        <p:txBody>
          <a:bodyPr wrap="square" rtlCol="0">
            <a:spAutoFit/>
          </a:bodyPr>
          <a:lstStyle/>
          <a:p>
            <a:r>
              <a:rPr lang="sv-SE" sz="1200" b="0">
                <a:solidFill>
                  <a:srgbClr val="FF0000"/>
                </a:solidFill>
              </a:rPr>
              <a:t>regionvastmanland.se</a:t>
            </a:r>
            <a:endParaRPr lang="sv-SE" sz="1200" b="0" baseline="0">
              <a:solidFill>
                <a:srgbClr val="FF0000"/>
              </a:solidFill>
            </a:endParaRPr>
          </a:p>
        </p:txBody>
      </p:sp>
      <p:sp>
        <p:nvSpPr>
          <p:cNvPr id="3" name="Platshållare för bildnummer 2"/>
          <p:cNvSpPr>
            <a:spLocks noGrp="1"/>
          </p:cNvSpPr>
          <p:nvPr>
            <p:ph type="sldNum" sz="quarter" idx="13"/>
          </p:nvPr>
        </p:nvSpPr>
        <p:spPr/>
        <p:txBody>
          <a:bodyPr/>
          <a:lstStyle/>
          <a:p>
            <a:fld id="{9CE9ED36-69B7-4FC7-B177-7D229E9A6663}" type="slidenum">
              <a:rPr lang="sv-SE" smtClean="0"/>
              <a:t>‹#›</a:t>
            </a:fld>
            <a:endParaRPr lang="sv-SE"/>
          </a:p>
        </p:txBody>
      </p:sp>
    </p:spTree>
    <p:extLst>
      <p:ext uri="{BB962C8B-B14F-4D97-AF65-F5344CB8AC3E}">
        <p14:creationId xmlns:p14="http://schemas.microsoft.com/office/powerpoint/2010/main" val="140805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ollektivtraf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ubrik 2"/>
          <p:cNvSpPr>
            <a:spLocks noGrp="1"/>
          </p:cNvSpPr>
          <p:nvPr>
            <p:ph type="title" hasCustomPrompt="1"/>
          </p:nvPr>
        </p:nvSpPr>
        <p:spPr>
          <a:xfrm>
            <a:off x="3523786" y="1260089"/>
            <a:ext cx="8162692" cy="1156552"/>
          </a:xfrm>
        </p:spPr>
        <p:txBody>
          <a:bodyPr anchor="b"/>
          <a:lstStyle>
            <a:lvl1pPr>
              <a:lnSpc>
                <a:spcPct val="80000"/>
              </a:lnSpc>
              <a:defRPr/>
            </a:lvl1pPr>
          </a:lstStyle>
          <a:p>
            <a:r>
              <a:rPr lang="sv-SE"/>
              <a:t>Klicka här för att lägga till rubrik</a:t>
            </a:r>
          </a:p>
        </p:txBody>
      </p:sp>
      <p:sp>
        <p:nvSpPr>
          <p:cNvPr id="9" name="Platshållare för innehåll 2"/>
          <p:cNvSpPr>
            <a:spLocks noGrp="1"/>
          </p:cNvSpPr>
          <p:nvPr>
            <p:ph idx="10" hasCustomPrompt="1"/>
          </p:nvPr>
        </p:nvSpPr>
        <p:spPr>
          <a:xfrm>
            <a:off x="3523786" y="2506662"/>
            <a:ext cx="8162692" cy="3816079"/>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a:t>Klicka här för att lägga till innehåll</a:t>
            </a:r>
          </a:p>
          <a:p>
            <a:pPr lvl="1"/>
            <a:r>
              <a:rPr lang="sv-SE"/>
              <a:t>Nivå två</a:t>
            </a:r>
          </a:p>
          <a:p>
            <a:pPr lvl="2"/>
            <a:r>
              <a:rPr lang="sv-SE"/>
              <a:t>Nivå tre</a:t>
            </a:r>
          </a:p>
          <a:p>
            <a:pPr lvl="3"/>
            <a:r>
              <a:rPr lang="sv-SE"/>
              <a:t>Nivå fyra</a:t>
            </a:r>
          </a:p>
          <a:p>
            <a:pPr lvl="4"/>
            <a:r>
              <a:rPr lang="sv-SE"/>
              <a:t>Nivå fem</a:t>
            </a:r>
          </a:p>
        </p:txBody>
      </p:sp>
      <p:sp>
        <p:nvSpPr>
          <p:cNvPr id="10" name="textruta 9"/>
          <p:cNvSpPr txBox="1"/>
          <p:nvPr/>
        </p:nvSpPr>
        <p:spPr>
          <a:xfrm>
            <a:off x="10383643" y="6418011"/>
            <a:ext cx="3376961" cy="276999"/>
          </a:xfrm>
          <a:prstGeom prst="rect">
            <a:avLst/>
          </a:prstGeom>
          <a:noFill/>
        </p:spPr>
        <p:txBody>
          <a:bodyPr wrap="square" rtlCol="0">
            <a:spAutoFit/>
          </a:bodyPr>
          <a:lstStyle/>
          <a:p>
            <a:r>
              <a:rPr lang="sv-SE" sz="1200" b="0">
                <a:solidFill>
                  <a:srgbClr val="FF0000"/>
                </a:solidFill>
              </a:rPr>
              <a:t>regionvastmanland.se</a:t>
            </a:r>
            <a:endParaRPr lang="sv-SE" sz="1200" b="0" baseline="0">
              <a:solidFill>
                <a:srgbClr val="FF0000"/>
              </a:solidFill>
            </a:endParaRPr>
          </a:p>
        </p:txBody>
      </p:sp>
      <p:sp>
        <p:nvSpPr>
          <p:cNvPr id="11" name="Platshållare för datum 7"/>
          <p:cNvSpPr>
            <a:spLocks noGrp="1"/>
          </p:cNvSpPr>
          <p:nvPr>
            <p:ph type="dt" sz="half" idx="11"/>
          </p:nvPr>
        </p:nvSpPr>
        <p:spPr>
          <a:xfrm>
            <a:off x="2087136" y="743441"/>
            <a:ext cx="2743200" cy="210004"/>
          </a:xfrm>
        </p:spPr>
        <p:txBody>
          <a:bodyPr/>
          <a:lstStyle/>
          <a:p>
            <a:fld id="{08176BD1-A56A-405D-BBE7-4874BB21E688}" type="datetimeFigureOut">
              <a:rPr lang="sv-SE" smtClean="0"/>
              <a:pPr/>
              <a:t>2018-04-24</a:t>
            </a:fld>
            <a:endParaRPr lang="sv-SE"/>
          </a:p>
        </p:txBody>
      </p:sp>
      <p:sp>
        <p:nvSpPr>
          <p:cNvPr id="12" name="Platshållare för sidfot 8"/>
          <p:cNvSpPr>
            <a:spLocks noGrp="1"/>
          </p:cNvSpPr>
          <p:nvPr>
            <p:ph type="ftr" sz="quarter" idx="12"/>
          </p:nvPr>
        </p:nvSpPr>
        <p:spPr>
          <a:xfrm>
            <a:off x="2087136" y="487189"/>
            <a:ext cx="4114800" cy="232124"/>
          </a:xfrm>
        </p:spPr>
        <p:txBody>
          <a:bodyPr/>
          <a:lstStyle/>
          <a:p>
            <a:endParaRPr lang="sv-SE"/>
          </a:p>
        </p:txBody>
      </p:sp>
      <p:sp>
        <p:nvSpPr>
          <p:cNvPr id="16" name="textruta 15"/>
          <p:cNvSpPr txBox="1"/>
          <p:nvPr/>
        </p:nvSpPr>
        <p:spPr>
          <a:xfrm>
            <a:off x="2087136" y="938079"/>
            <a:ext cx="3376961" cy="276999"/>
          </a:xfrm>
          <a:prstGeom prst="rect">
            <a:avLst/>
          </a:prstGeom>
          <a:noFill/>
        </p:spPr>
        <p:txBody>
          <a:bodyPr wrap="square" rtlCol="0">
            <a:spAutoFit/>
          </a:bodyPr>
          <a:lstStyle/>
          <a:p>
            <a:r>
              <a:rPr lang="sv-SE" sz="1200" b="0">
                <a:solidFill>
                  <a:srgbClr val="FF0000"/>
                </a:solidFill>
              </a:rPr>
              <a:t>regionvastmanland.se</a:t>
            </a:r>
            <a:endParaRPr lang="sv-SE" sz="1200" b="0" baseline="0">
              <a:solidFill>
                <a:srgbClr val="FF0000"/>
              </a:solidFill>
            </a:endParaRPr>
          </a:p>
        </p:txBody>
      </p:sp>
    </p:spTree>
    <p:extLst>
      <p:ext uri="{BB962C8B-B14F-4D97-AF65-F5344CB8AC3E}">
        <p14:creationId xmlns:p14="http://schemas.microsoft.com/office/powerpoint/2010/main" val="102755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jp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2.jp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838200" y="3000051"/>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rubrik 1"/>
          <p:cNvSpPr>
            <a:spLocks noGrp="1"/>
          </p:cNvSpPr>
          <p:nvPr>
            <p:ph type="title"/>
          </p:nvPr>
        </p:nvSpPr>
        <p:spPr>
          <a:xfrm>
            <a:off x="838200" y="1539551"/>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18" name="textruta 17"/>
          <p:cNvSpPr txBox="1"/>
          <p:nvPr/>
        </p:nvSpPr>
        <p:spPr>
          <a:xfrm>
            <a:off x="202580" y="933922"/>
            <a:ext cx="3376961" cy="276999"/>
          </a:xfrm>
          <a:prstGeom prst="rect">
            <a:avLst/>
          </a:prstGeom>
          <a:noFill/>
        </p:spPr>
        <p:txBody>
          <a:bodyPr wrap="square" rtlCol="0">
            <a:spAutoFit/>
          </a:bodyPr>
          <a:lstStyle/>
          <a:p>
            <a:r>
              <a:rPr lang="sv-SE" sz="1200" b="0">
                <a:solidFill>
                  <a:srgbClr val="FF0000"/>
                </a:solidFill>
              </a:rPr>
              <a:t>regionvastmanland.se</a:t>
            </a:r>
            <a:endParaRPr lang="sv-SE" sz="1200" b="0" baseline="0">
              <a:solidFill>
                <a:srgbClr val="FF0000"/>
              </a:solidFill>
            </a:endParaRPr>
          </a:p>
        </p:txBody>
      </p:sp>
      <p:sp>
        <p:nvSpPr>
          <p:cNvPr id="19" name="Platshållare för datum 18"/>
          <p:cNvSpPr>
            <a:spLocks noGrp="1"/>
          </p:cNvSpPr>
          <p:nvPr>
            <p:ph type="dt" sz="half" idx="2"/>
          </p:nvPr>
        </p:nvSpPr>
        <p:spPr>
          <a:xfrm>
            <a:off x="202580" y="743441"/>
            <a:ext cx="2743200" cy="210004"/>
          </a:xfrm>
          <a:prstGeom prst="rect">
            <a:avLst/>
          </a:prstGeom>
        </p:spPr>
        <p:txBody>
          <a:bodyPr vert="horz" lIns="91440" tIns="45720" rIns="91440" bIns="45720" rtlCol="0" anchor="ctr"/>
          <a:lstStyle>
            <a:lvl1pPr algn="l">
              <a:defRPr sz="1200">
                <a:solidFill>
                  <a:schemeClr val="tx1"/>
                </a:solidFill>
              </a:defRPr>
            </a:lvl1pPr>
          </a:lstStyle>
          <a:p>
            <a:fld id="{08176BD1-A56A-405D-BBE7-4874BB21E688}" type="datetimeFigureOut">
              <a:rPr lang="sv-SE" smtClean="0"/>
              <a:pPr/>
              <a:t>2018-04-24</a:t>
            </a:fld>
            <a:endParaRPr lang="sv-SE"/>
          </a:p>
        </p:txBody>
      </p:sp>
      <p:sp>
        <p:nvSpPr>
          <p:cNvPr id="20" name="Platshållare för sidfot 19"/>
          <p:cNvSpPr>
            <a:spLocks noGrp="1"/>
          </p:cNvSpPr>
          <p:nvPr>
            <p:ph type="ftr" sz="quarter" idx="3"/>
          </p:nvPr>
        </p:nvSpPr>
        <p:spPr>
          <a:xfrm>
            <a:off x="202580" y="487189"/>
            <a:ext cx="4114800" cy="232124"/>
          </a:xfrm>
          <a:prstGeom prst="rect">
            <a:avLst/>
          </a:prstGeom>
        </p:spPr>
        <p:txBody>
          <a:bodyPr vert="horz" lIns="91440" tIns="45720" rIns="91440" bIns="45720" rtlCol="0" anchor="ctr"/>
          <a:lstStyle>
            <a:lvl1pPr algn="l">
              <a:defRPr sz="1200">
                <a:solidFill>
                  <a:schemeClr val="tx1"/>
                </a:solidFill>
                <a:latin typeface="+mn-lt"/>
              </a:defRPr>
            </a:lvl1pPr>
          </a:lstStyle>
          <a:p>
            <a:endParaRPr lang="sv-SE"/>
          </a:p>
        </p:txBody>
      </p:sp>
    </p:spTree>
    <p:extLst>
      <p:ext uri="{BB962C8B-B14F-4D97-AF65-F5344CB8AC3E}">
        <p14:creationId xmlns:p14="http://schemas.microsoft.com/office/powerpoint/2010/main" val="219183421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6"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80000"/>
        <a:buFont typeface="Wingdings" panose="05000000000000000000" pitchFamily="2" charset="2"/>
        <a:buChar char="è"/>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è"/>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è"/>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è"/>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è"/>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838200" y="3000051"/>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rubrik 1"/>
          <p:cNvSpPr>
            <a:spLocks noGrp="1"/>
          </p:cNvSpPr>
          <p:nvPr>
            <p:ph type="title"/>
          </p:nvPr>
        </p:nvSpPr>
        <p:spPr>
          <a:xfrm>
            <a:off x="838200" y="1539551"/>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5" name="Platshållare för datum 18"/>
          <p:cNvSpPr>
            <a:spLocks noGrp="1"/>
          </p:cNvSpPr>
          <p:nvPr>
            <p:ph type="dt" sz="half" idx="2"/>
          </p:nvPr>
        </p:nvSpPr>
        <p:spPr>
          <a:xfrm>
            <a:off x="202580" y="743441"/>
            <a:ext cx="2743200" cy="210004"/>
          </a:xfrm>
          <a:prstGeom prst="rect">
            <a:avLst/>
          </a:prstGeom>
        </p:spPr>
        <p:txBody>
          <a:bodyPr vert="horz" lIns="91440" tIns="45720" rIns="91440" bIns="45720" rtlCol="0" anchor="ctr"/>
          <a:lstStyle>
            <a:lvl1pPr algn="l">
              <a:defRPr sz="1200">
                <a:solidFill>
                  <a:schemeClr val="tx1"/>
                </a:solidFill>
              </a:defRPr>
            </a:lvl1pPr>
          </a:lstStyle>
          <a:p>
            <a:fld id="{08176BD1-A56A-405D-BBE7-4874BB21E688}" type="datetimeFigureOut">
              <a:rPr lang="sv-SE" smtClean="0"/>
              <a:pPr/>
              <a:t>2018-04-24</a:t>
            </a:fld>
            <a:endParaRPr lang="sv-SE"/>
          </a:p>
        </p:txBody>
      </p:sp>
      <p:sp>
        <p:nvSpPr>
          <p:cNvPr id="6" name="Platshållare för sidfot 19"/>
          <p:cNvSpPr>
            <a:spLocks noGrp="1"/>
          </p:cNvSpPr>
          <p:nvPr>
            <p:ph type="ftr" sz="quarter" idx="3"/>
          </p:nvPr>
        </p:nvSpPr>
        <p:spPr>
          <a:xfrm>
            <a:off x="202580" y="487189"/>
            <a:ext cx="4114800" cy="232124"/>
          </a:xfrm>
          <a:prstGeom prst="rect">
            <a:avLst/>
          </a:prstGeom>
        </p:spPr>
        <p:txBody>
          <a:bodyPr vert="horz" lIns="91440" tIns="45720" rIns="91440" bIns="45720" rtlCol="0" anchor="ctr"/>
          <a:lstStyle>
            <a:lvl1pPr algn="l">
              <a:defRPr sz="1200">
                <a:solidFill>
                  <a:schemeClr val="tx1"/>
                </a:solidFill>
                <a:latin typeface="+mn-lt"/>
              </a:defRPr>
            </a:lvl1pPr>
          </a:lstStyle>
          <a:p>
            <a:endParaRPr lang="sv-SE"/>
          </a:p>
        </p:txBody>
      </p:sp>
      <p:sp>
        <p:nvSpPr>
          <p:cNvPr id="4" name="Platshållare för bildnummer 3"/>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E9ED36-69B7-4FC7-B177-7D229E9A6663}" type="slidenum">
              <a:rPr lang="sv-SE" smtClean="0"/>
              <a:t>‹#›</a:t>
            </a:fld>
            <a:endParaRPr lang="sv-SE"/>
          </a:p>
        </p:txBody>
      </p:sp>
    </p:spTree>
    <p:extLst>
      <p:ext uri="{BB962C8B-B14F-4D97-AF65-F5344CB8AC3E}">
        <p14:creationId xmlns:p14="http://schemas.microsoft.com/office/powerpoint/2010/main" val="193472711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80000"/>
        <a:buFont typeface="Wingdings" panose="05000000000000000000" pitchFamily="2" charset="2"/>
        <a:buChar char="è"/>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è"/>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è"/>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è"/>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è"/>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838200" y="3000051"/>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rubrik 1"/>
          <p:cNvSpPr>
            <a:spLocks noGrp="1"/>
          </p:cNvSpPr>
          <p:nvPr>
            <p:ph type="title"/>
          </p:nvPr>
        </p:nvSpPr>
        <p:spPr>
          <a:xfrm>
            <a:off x="838200" y="1539551"/>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18" name="textruta 17"/>
          <p:cNvSpPr txBox="1"/>
          <p:nvPr/>
        </p:nvSpPr>
        <p:spPr>
          <a:xfrm>
            <a:off x="202580" y="933922"/>
            <a:ext cx="3376961" cy="276999"/>
          </a:xfrm>
          <a:prstGeom prst="rect">
            <a:avLst/>
          </a:prstGeom>
          <a:noFill/>
        </p:spPr>
        <p:txBody>
          <a:bodyPr wrap="square" rtlCol="0">
            <a:spAutoFit/>
          </a:bodyPr>
          <a:lstStyle/>
          <a:p>
            <a:r>
              <a:rPr lang="sv-SE" sz="1200" b="0">
                <a:solidFill>
                  <a:srgbClr val="FF0000"/>
                </a:solidFill>
              </a:rPr>
              <a:t>regionvastmanland.se</a:t>
            </a:r>
            <a:endParaRPr lang="sv-SE" sz="1200" b="0" baseline="0">
              <a:solidFill>
                <a:srgbClr val="FF0000"/>
              </a:solidFill>
            </a:endParaRPr>
          </a:p>
        </p:txBody>
      </p:sp>
      <p:sp>
        <p:nvSpPr>
          <p:cNvPr id="7" name="Platshållare för datum 18"/>
          <p:cNvSpPr>
            <a:spLocks noGrp="1"/>
          </p:cNvSpPr>
          <p:nvPr>
            <p:ph type="dt" sz="half" idx="2"/>
          </p:nvPr>
        </p:nvSpPr>
        <p:spPr>
          <a:xfrm>
            <a:off x="202580" y="743441"/>
            <a:ext cx="2743200" cy="210004"/>
          </a:xfrm>
          <a:prstGeom prst="rect">
            <a:avLst/>
          </a:prstGeom>
        </p:spPr>
        <p:txBody>
          <a:bodyPr vert="horz" lIns="91440" tIns="45720" rIns="91440" bIns="45720" rtlCol="0" anchor="ctr"/>
          <a:lstStyle>
            <a:lvl1pPr algn="l">
              <a:defRPr sz="1200">
                <a:solidFill>
                  <a:schemeClr val="tx1"/>
                </a:solidFill>
              </a:defRPr>
            </a:lvl1pPr>
          </a:lstStyle>
          <a:p>
            <a:fld id="{08176BD1-A56A-405D-BBE7-4874BB21E688}" type="datetimeFigureOut">
              <a:rPr lang="sv-SE" smtClean="0"/>
              <a:pPr/>
              <a:t>2018-04-24</a:t>
            </a:fld>
            <a:endParaRPr lang="sv-SE"/>
          </a:p>
        </p:txBody>
      </p:sp>
      <p:sp>
        <p:nvSpPr>
          <p:cNvPr id="8" name="Platshållare för sidfot 19"/>
          <p:cNvSpPr>
            <a:spLocks noGrp="1"/>
          </p:cNvSpPr>
          <p:nvPr>
            <p:ph type="ftr" sz="quarter" idx="3"/>
          </p:nvPr>
        </p:nvSpPr>
        <p:spPr>
          <a:xfrm>
            <a:off x="202580" y="487189"/>
            <a:ext cx="4114800" cy="232124"/>
          </a:xfrm>
          <a:prstGeom prst="rect">
            <a:avLst/>
          </a:prstGeom>
        </p:spPr>
        <p:txBody>
          <a:bodyPr vert="horz" lIns="91440" tIns="45720" rIns="91440" bIns="45720" rtlCol="0" anchor="ctr"/>
          <a:lstStyle>
            <a:lvl1pPr algn="l">
              <a:defRPr sz="1200">
                <a:solidFill>
                  <a:schemeClr val="tx1"/>
                </a:solidFill>
                <a:latin typeface="+mn-lt"/>
              </a:defRPr>
            </a:lvl1pPr>
          </a:lstStyle>
          <a:p>
            <a:endParaRPr lang="sv-SE"/>
          </a:p>
        </p:txBody>
      </p:sp>
      <p:sp>
        <p:nvSpPr>
          <p:cNvPr id="4" name="Platshållare för bildnummer 3"/>
          <p:cNvSpPr>
            <a:spLocks noGrp="1"/>
          </p:cNvSpPr>
          <p:nvPr>
            <p:ph type="sldNum" sz="quarter" idx="4"/>
          </p:nvPr>
        </p:nvSpPr>
        <p:spPr>
          <a:xfrm>
            <a:off x="9448800" y="648187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88AD97-2061-449E-AA65-AEC810C32205}" type="slidenum">
              <a:rPr lang="sv-SE" smtClean="0"/>
              <a:t>‹#›</a:t>
            </a:fld>
            <a:endParaRPr lang="sv-SE"/>
          </a:p>
        </p:txBody>
      </p:sp>
    </p:spTree>
    <p:extLst>
      <p:ext uri="{BB962C8B-B14F-4D97-AF65-F5344CB8AC3E}">
        <p14:creationId xmlns:p14="http://schemas.microsoft.com/office/powerpoint/2010/main" val="160086930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79"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80000"/>
        <a:buFont typeface="Wingdings" panose="05000000000000000000" pitchFamily="2" charset="2"/>
        <a:buChar char="è"/>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è"/>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è"/>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è"/>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è"/>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xml"/><Relationship Id="rId5" Type="http://schemas.openxmlformats.org/officeDocument/2006/relationships/image" Target="../media/image17.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357718" y="1210922"/>
            <a:ext cx="7951694" cy="4190334"/>
          </a:xfrm>
        </p:spPr>
        <p:txBody>
          <a:bodyPr/>
          <a:lstStyle/>
          <a:p>
            <a:r>
              <a:rPr lang="sv-SE" b="1" dirty="0"/>
              <a:t>Samverkan vid utskrivning </a:t>
            </a:r>
            <a:br>
              <a:rPr lang="sv-SE" b="1" dirty="0"/>
            </a:br>
            <a:r>
              <a:rPr lang="sv-SE" b="1" dirty="0"/>
              <a:t>från sluten hälso- och sjukvård </a:t>
            </a:r>
            <a:br>
              <a:rPr lang="sv-SE" b="1" dirty="0"/>
            </a:br>
            <a:r>
              <a:rPr lang="sv-SE" sz="1600" b="1" dirty="0"/>
              <a:t>20180306</a:t>
            </a:r>
            <a:br>
              <a:rPr lang="sv-SE" b="1" dirty="0"/>
            </a:br>
            <a:br>
              <a:rPr lang="sv-SE" b="1" dirty="0"/>
            </a:br>
            <a:r>
              <a:rPr lang="sv-SE" b="1" dirty="0"/>
              <a:t> 	</a:t>
            </a:r>
            <a:r>
              <a:rPr lang="sv-SE" sz="1400" b="1" dirty="0"/>
              <a:t>https://www.riksdagen.se/sv/dokument-lagar/dokument/svensk-forfattningssamling/lag-2017612-om-samverkan-vid-utskrivning-fran_sfs-2017-612</a:t>
            </a:r>
            <a:br>
              <a:rPr lang="sv-SE" sz="1400" b="1" dirty="0"/>
            </a:br>
            <a:endParaRPr lang="sv-SE" sz="1400" dirty="0"/>
          </a:p>
        </p:txBody>
      </p:sp>
      <p:sp>
        <p:nvSpPr>
          <p:cNvPr id="3" name="Rektangel 2"/>
          <p:cNvSpPr/>
          <p:nvPr/>
        </p:nvSpPr>
        <p:spPr>
          <a:xfrm>
            <a:off x="5977217" y="3244334"/>
            <a:ext cx="237566" cy="369332"/>
          </a:xfrm>
          <a:prstGeom prst="rect">
            <a:avLst/>
          </a:prstGeom>
        </p:spPr>
        <p:txBody>
          <a:bodyPr wrap="none">
            <a:spAutoFit/>
          </a:bodyPr>
          <a:lstStyle/>
          <a:p>
            <a:r>
              <a:rPr lang="sv-SE"/>
              <a:t> </a:t>
            </a:r>
          </a:p>
        </p:txBody>
      </p:sp>
      <p:sp>
        <p:nvSpPr>
          <p:cNvPr id="4" name="Rektangel 3"/>
          <p:cNvSpPr/>
          <p:nvPr/>
        </p:nvSpPr>
        <p:spPr>
          <a:xfrm>
            <a:off x="5977217" y="3244334"/>
            <a:ext cx="237566" cy="369332"/>
          </a:xfrm>
          <a:prstGeom prst="rect">
            <a:avLst/>
          </a:prstGeom>
        </p:spPr>
        <p:txBody>
          <a:bodyPr wrap="none">
            <a:spAutoFit/>
          </a:bodyPr>
          <a:lstStyle/>
          <a:p>
            <a:r>
              <a:rPr lang="sv-SE"/>
              <a:t> </a:t>
            </a:r>
          </a:p>
        </p:txBody>
      </p:sp>
      <p:pic>
        <p:nvPicPr>
          <p:cNvPr id="5" name="Bildobjekt 4">
            <a:extLst>
              <a:ext uri="{FF2B5EF4-FFF2-40B4-BE49-F238E27FC236}">
                <a16:creationId xmlns:a16="http://schemas.microsoft.com/office/drawing/2014/main" id="{BA53900B-A53D-4590-AFE9-BD08865941BE}"/>
              </a:ext>
            </a:extLst>
          </p:cNvPr>
          <p:cNvPicPr>
            <a:picLocks noChangeAspect="1"/>
          </p:cNvPicPr>
          <p:nvPr/>
        </p:nvPicPr>
        <p:blipFill>
          <a:blip r:embed="rId2"/>
          <a:stretch>
            <a:fillRect/>
          </a:stretch>
        </p:blipFill>
        <p:spPr>
          <a:xfrm>
            <a:off x="4892882" y="227582"/>
            <a:ext cx="5959313" cy="1229162"/>
          </a:xfrm>
          <a:prstGeom prst="rect">
            <a:avLst/>
          </a:prstGeom>
        </p:spPr>
      </p:pic>
    </p:spTree>
    <p:extLst>
      <p:ext uri="{BB962C8B-B14F-4D97-AF65-F5344CB8AC3E}">
        <p14:creationId xmlns:p14="http://schemas.microsoft.com/office/powerpoint/2010/main" val="149345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1gbf\AppData\Local\Temp\SNAGHTML16b984f.PNG">
            <a:extLst>
              <a:ext uri="{FF2B5EF4-FFF2-40B4-BE49-F238E27FC236}">
                <a16:creationId xmlns:a16="http://schemas.microsoft.com/office/drawing/2014/main" id="{7A55FED5-8A8F-4EEA-94BB-8E1A3A6873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521" y="4182894"/>
            <a:ext cx="8868240" cy="2412696"/>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AD5A213F-71C0-4EFF-BC2D-81A8395405CB}"/>
              </a:ext>
            </a:extLst>
          </p:cNvPr>
          <p:cNvSpPr>
            <a:spLocks noGrp="1"/>
          </p:cNvSpPr>
          <p:nvPr>
            <p:ph type="title"/>
          </p:nvPr>
        </p:nvSpPr>
        <p:spPr>
          <a:xfrm>
            <a:off x="1996069" y="1170166"/>
            <a:ext cx="8162692" cy="1022738"/>
          </a:xfrm>
        </p:spPr>
        <p:txBody>
          <a:bodyPr/>
          <a:lstStyle/>
          <a:p>
            <a:r>
              <a:rPr lang="sv-SE" dirty="0"/>
              <a:t>Fast vårdkontakt</a:t>
            </a:r>
          </a:p>
        </p:txBody>
      </p:sp>
      <p:sp>
        <p:nvSpPr>
          <p:cNvPr id="6" name="Platshållare för innehåll 5">
            <a:extLst>
              <a:ext uri="{FF2B5EF4-FFF2-40B4-BE49-F238E27FC236}">
                <a16:creationId xmlns:a16="http://schemas.microsoft.com/office/drawing/2014/main" id="{BDC61A4D-B8A5-4A4C-B414-6F26A6CD81A0}"/>
              </a:ext>
            </a:extLst>
          </p:cNvPr>
          <p:cNvSpPr>
            <a:spLocks noGrp="1"/>
          </p:cNvSpPr>
          <p:nvPr>
            <p:ph idx="1"/>
          </p:nvPr>
        </p:nvSpPr>
        <p:spPr>
          <a:xfrm>
            <a:off x="3309303" y="2428841"/>
            <a:ext cx="8162692" cy="3972197"/>
          </a:xfrm>
        </p:spPr>
        <p:txBody>
          <a:bodyPr/>
          <a:lstStyle/>
          <a:p>
            <a:pPr fontAlgn="base"/>
            <a:r>
              <a:rPr lang="sv-SE" dirty="0"/>
              <a:t>Fast vårdkontakt utses omgående i den landstingsfinansierade öppna hälso- och sjukvården när inskrivningsmeddelande mottagits. </a:t>
            </a:r>
            <a:r>
              <a:rPr lang="en-US" dirty="0"/>
              <a:t>​</a:t>
            </a:r>
          </a:p>
          <a:p>
            <a:pPr fontAlgn="base"/>
            <a:r>
              <a:rPr lang="sv-SE" dirty="0"/>
              <a:t>Utses alltid i primärvården för patienter som vårdas inom somatisk slutenvård. Om inte annat överenskommits är primärvårdens fasta vårdkontakt samordningsansvarig. </a:t>
            </a:r>
            <a:r>
              <a:rPr lang="en-US" dirty="0"/>
              <a:t>​</a:t>
            </a:r>
          </a:p>
          <a:p>
            <a:pPr fontAlgn="base"/>
            <a:r>
              <a:rPr lang="sv-SE" dirty="0"/>
              <a:t>I undantagsfall kan samordningsansvarig fast vårdkontakt finnas på specialistmottagning eller annan lämplig enhet.</a:t>
            </a:r>
            <a:endParaRPr lang="en-US" dirty="0"/>
          </a:p>
          <a:p>
            <a:endParaRPr lang="sv-SE" dirty="0"/>
          </a:p>
        </p:txBody>
      </p:sp>
    </p:spTree>
    <p:extLst>
      <p:ext uri="{BB962C8B-B14F-4D97-AF65-F5344CB8AC3E}">
        <p14:creationId xmlns:p14="http://schemas.microsoft.com/office/powerpoint/2010/main" val="117936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gbf\AppData\Local\Temp\SNAGHTML16d1cda.PNG">
            <a:extLst>
              <a:ext uri="{FF2B5EF4-FFF2-40B4-BE49-F238E27FC236}">
                <a16:creationId xmlns:a16="http://schemas.microsoft.com/office/drawing/2014/main" id="{D9ECACB2-75BC-4900-AE4B-E1D1C1B271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576" y="3729429"/>
            <a:ext cx="9168927" cy="2700791"/>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9C5DC595-5590-4CAB-A0FB-61DEFFB60D78}"/>
              </a:ext>
            </a:extLst>
          </p:cNvPr>
          <p:cNvSpPr>
            <a:spLocks noGrp="1"/>
          </p:cNvSpPr>
          <p:nvPr>
            <p:ph type="title"/>
          </p:nvPr>
        </p:nvSpPr>
        <p:spPr>
          <a:xfrm>
            <a:off x="1723694" y="1257714"/>
            <a:ext cx="8162692" cy="1022738"/>
          </a:xfrm>
        </p:spPr>
        <p:txBody>
          <a:bodyPr/>
          <a:lstStyle/>
          <a:p>
            <a:r>
              <a:rPr lang="sv-SE" dirty="0"/>
              <a:t>Planering inför utskrivning</a:t>
            </a:r>
          </a:p>
        </p:txBody>
      </p:sp>
      <p:sp>
        <p:nvSpPr>
          <p:cNvPr id="3" name="Platshållare för innehåll 2">
            <a:extLst>
              <a:ext uri="{FF2B5EF4-FFF2-40B4-BE49-F238E27FC236}">
                <a16:creationId xmlns:a16="http://schemas.microsoft.com/office/drawing/2014/main" id="{3D908106-DE85-4697-B9A2-740D4AB6B7CC}"/>
              </a:ext>
            </a:extLst>
          </p:cNvPr>
          <p:cNvSpPr>
            <a:spLocks noGrp="1"/>
          </p:cNvSpPr>
          <p:nvPr>
            <p:ph idx="1"/>
          </p:nvPr>
        </p:nvSpPr>
        <p:spPr>
          <a:xfrm>
            <a:off x="3523312" y="2535845"/>
            <a:ext cx="8162692" cy="3972197"/>
          </a:xfrm>
        </p:spPr>
        <p:txBody>
          <a:bodyPr/>
          <a:lstStyle/>
          <a:p>
            <a:pPr fontAlgn="base"/>
            <a:r>
              <a:rPr lang="sv-SE" dirty="0"/>
              <a:t>Utan krav på samordning</a:t>
            </a:r>
            <a:r>
              <a:rPr lang="en-US" dirty="0"/>
              <a:t>​</a:t>
            </a:r>
          </a:p>
          <a:p>
            <a:pPr fontAlgn="base"/>
            <a:r>
              <a:rPr lang="sv-SE" dirty="0"/>
              <a:t>Start omgående efter inskrivningsmeddelande</a:t>
            </a:r>
            <a:r>
              <a:rPr lang="en-US" dirty="0"/>
              <a:t>​</a:t>
            </a:r>
          </a:p>
          <a:p>
            <a:pPr fontAlgn="base"/>
            <a:r>
              <a:rPr lang="sv-SE" dirty="0"/>
              <a:t>Biståndshandläggare, hemsjukvård, öppenvård och slutenvård</a:t>
            </a:r>
            <a:r>
              <a:rPr lang="en-US" dirty="0"/>
              <a:t>​</a:t>
            </a:r>
          </a:p>
          <a:p>
            <a:pPr fontAlgn="base"/>
            <a:r>
              <a:rPr lang="sv-SE" dirty="0"/>
              <a:t>Insatser som är nödvändiga för utskrivning</a:t>
            </a:r>
            <a:r>
              <a:rPr lang="en-US" dirty="0"/>
              <a:t>​</a:t>
            </a:r>
          </a:p>
          <a:p>
            <a:pPr fontAlgn="base"/>
            <a:r>
              <a:rPr lang="sv-SE" dirty="0"/>
              <a:t>Dokumenteras i utskrivningsplan  </a:t>
            </a:r>
            <a:endParaRPr lang="en-US" dirty="0"/>
          </a:p>
          <a:p>
            <a:endParaRPr lang="sv-SE" dirty="0"/>
          </a:p>
        </p:txBody>
      </p:sp>
    </p:spTree>
    <p:extLst>
      <p:ext uri="{BB962C8B-B14F-4D97-AF65-F5344CB8AC3E}">
        <p14:creationId xmlns:p14="http://schemas.microsoft.com/office/powerpoint/2010/main" val="187857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C:\Users\1gbf\AppData\Local\Temp\SNAGHTML188f57d.PNG">
            <a:extLst>
              <a:ext uri="{FF2B5EF4-FFF2-40B4-BE49-F238E27FC236}">
                <a16:creationId xmlns:a16="http://schemas.microsoft.com/office/drawing/2014/main" id="{58F761D9-B8D9-4577-BDAA-26893E1693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142" y="4217859"/>
            <a:ext cx="8963025" cy="2640141"/>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2EED67E7-12AF-417C-A335-67549DAD69D2}"/>
              </a:ext>
            </a:extLst>
          </p:cNvPr>
          <p:cNvSpPr>
            <a:spLocks noGrp="1"/>
          </p:cNvSpPr>
          <p:nvPr>
            <p:ph type="title"/>
          </p:nvPr>
        </p:nvSpPr>
        <p:spPr>
          <a:xfrm>
            <a:off x="1895475" y="889077"/>
            <a:ext cx="8162692" cy="1022738"/>
          </a:xfrm>
        </p:spPr>
        <p:txBody>
          <a:bodyPr/>
          <a:lstStyle/>
          <a:p>
            <a:r>
              <a:rPr lang="sv-SE" dirty="0"/>
              <a:t>Meddelande om utskrivningsklar</a:t>
            </a:r>
          </a:p>
        </p:txBody>
      </p:sp>
      <p:sp>
        <p:nvSpPr>
          <p:cNvPr id="3" name="Platshållare för innehåll 2">
            <a:extLst>
              <a:ext uri="{FF2B5EF4-FFF2-40B4-BE49-F238E27FC236}">
                <a16:creationId xmlns:a16="http://schemas.microsoft.com/office/drawing/2014/main" id="{2C6E71ED-C443-433C-9927-840EF2A78EFD}"/>
              </a:ext>
            </a:extLst>
          </p:cNvPr>
          <p:cNvSpPr>
            <a:spLocks noGrp="1"/>
          </p:cNvSpPr>
          <p:nvPr>
            <p:ph idx="1"/>
          </p:nvPr>
        </p:nvSpPr>
        <p:spPr>
          <a:xfrm>
            <a:off x="1895475" y="1911815"/>
            <a:ext cx="10525125" cy="3203109"/>
          </a:xfrm>
        </p:spPr>
        <p:txBody>
          <a:bodyPr/>
          <a:lstStyle/>
          <a:p>
            <a:pPr marL="0" indent="0">
              <a:buNone/>
            </a:pPr>
            <a:r>
              <a:rPr lang="sv-SE" sz="1600" dirty="0"/>
              <a:t>Skickas från den slutna vården till berörda enheter när:</a:t>
            </a:r>
          </a:p>
          <a:p>
            <a:pPr>
              <a:spcBef>
                <a:spcPts val="600"/>
              </a:spcBef>
            </a:pPr>
            <a:r>
              <a:rPr lang="sv-SE" sz="1600" dirty="0">
                <a:solidFill>
                  <a:srgbClr val="000000"/>
                </a:solidFill>
                <a:ea typeface="Calibri"/>
                <a:cs typeface="Times New Roman"/>
              </a:rPr>
              <a:t>Behandlande läkare har bedömt att patienten inte längre behöver sluten vård. </a:t>
            </a:r>
          </a:p>
          <a:p>
            <a:pPr>
              <a:spcBef>
                <a:spcPts val="600"/>
              </a:spcBef>
            </a:pPr>
            <a:r>
              <a:rPr lang="sv-SE" sz="1600" dirty="0">
                <a:solidFill>
                  <a:srgbClr val="000000"/>
                </a:solidFill>
                <a:ea typeface="Calibri"/>
                <a:cs typeface="Times New Roman"/>
              </a:rPr>
              <a:t>Läkemedelsberättelse skickas med utifrån individuella behov.</a:t>
            </a:r>
          </a:p>
          <a:p>
            <a:pPr>
              <a:spcBef>
                <a:spcPts val="600"/>
              </a:spcBef>
            </a:pPr>
            <a:r>
              <a:rPr lang="sv-SE" sz="1600" dirty="0">
                <a:solidFill>
                  <a:srgbClr val="000000"/>
                </a:solidFill>
                <a:ea typeface="Calibri"/>
                <a:cs typeface="Times New Roman"/>
              </a:rPr>
              <a:t>Läkemedelslista är uppdaterad och nödvändiga läkemedel finns tillgängliga för patienten.</a:t>
            </a:r>
          </a:p>
          <a:p>
            <a:pPr>
              <a:spcBef>
                <a:spcPts val="600"/>
              </a:spcBef>
            </a:pPr>
            <a:r>
              <a:rPr lang="sv-SE" sz="1600" dirty="0">
                <a:solidFill>
                  <a:srgbClr val="000000"/>
                </a:solidFill>
                <a:ea typeface="Calibri"/>
                <a:cs typeface="Times New Roman"/>
              </a:rPr>
              <a:t>Nödvändiga hjälpmedel och medicinteknisk utrustning från regionen är utprovade och/eller tillgängliga för patienten.</a:t>
            </a:r>
          </a:p>
          <a:p>
            <a:pPr>
              <a:spcBef>
                <a:spcPts val="600"/>
              </a:spcBef>
            </a:pPr>
            <a:r>
              <a:rPr lang="sv-SE" sz="1600" dirty="0">
                <a:solidFill>
                  <a:srgbClr val="000000"/>
                </a:solidFill>
                <a:ea typeface="Calibri"/>
                <a:cs typeface="Times New Roman"/>
              </a:rPr>
              <a:t>P</a:t>
            </a:r>
            <a:r>
              <a:rPr lang="sv-SE" sz="1600" dirty="0">
                <a:solidFill>
                  <a:srgbClr val="000000"/>
                </a:solidFill>
                <a:cs typeface="Times New Roman"/>
              </a:rPr>
              <a:t>atienten har fått skriftlig information inför hemgång. </a:t>
            </a:r>
          </a:p>
          <a:p>
            <a:pPr>
              <a:spcBef>
                <a:spcPts val="600"/>
              </a:spcBef>
            </a:pPr>
            <a:r>
              <a:rPr lang="sv-SE" sz="1600" dirty="0">
                <a:solidFill>
                  <a:srgbClr val="000000"/>
                </a:solidFill>
                <a:ea typeface="Calibri"/>
                <a:cs typeface="Times New Roman"/>
              </a:rPr>
              <a:t>Fast vårdkontakt har utsetts i den landstingsfinansierade öppna vården.</a:t>
            </a:r>
          </a:p>
          <a:p>
            <a:pPr>
              <a:spcBef>
                <a:spcPts val="600"/>
              </a:spcBef>
            </a:pPr>
            <a:r>
              <a:rPr lang="sv-SE" sz="1600" dirty="0">
                <a:solidFill>
                  <a:srgbClr val="000000"/>
                </a:solidFill>
                <a:ea typeface="Calibri"/>
                <a:cs typeface="Times New Roman"/>
              </a:rPr>
              <a:t>Nödvändig information för patientens fortsatta hälso- och sjukvård och socialtjänst har överförts till de enheter som        har fått ett inskrivningsmeddelande.</a:t>
            </a:r>
          </a:p>
          <a:p>
            <a:endParaRPr lang="sv-SE" dirty="0"/>
          </a:p>
        </p:txBody>
      </p:sp>
    </p:spTree>
    <p:extLst>
      <p:ext uri="{BB962C8B-B14F-4D97-AF65-F5344CB8AC3E}">
        <p14:creationId xmlns:p14="http://schemas.microsoft.com/office/powerpoint/2010/main" val="712820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1gbf\AppData\Local\Temp\SNAGHTML1897833.PNG">
            <a:extLst>
              <a:ext uri="{FF2B5EF4-FFF2-40B4-BE49-F238E27FC236}">
                <a16:creationId xmlns:a16="http://schemas.microsoft.com/office/drawing/2014/main" id="{048B24AC-A3A4-4ECB-B4E1-7E2DD389CF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425" y="3917652"/>
            <a:ext cx="9982200" cy="2940348"/>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C2BC923A-0C8C-441E-80B9-CBBB5E01E5F1}"/>
              </a:ext>
            </a:extLst>
          </p:cNvPr>
          <p:cNvSpPr>
            <a:spLocks noGrp="1"/>
          </p:cNvSpPr>
          <p:nvPr>
            <p:ph type="title"/>
          </p:nvPr>
        </p:nvSpPr>
        <p:spPr>
          <a:xfrm>
            <a:off x="2081793" y="889077"/>
            <a:ext cx="9491081" cy="1022738"/>
          </a:xfrm>
        </p:spPr>
        <p:txBody>
          <a:bodyPr/>
          <a:lstStyle/>
          <a:p>
            <a:r>
              <a:rPr lang="sv-SE" dirty="0"/>
              <a:t>Information till patienten</a:t>
            </a:r>
          </a:p>
        </p:txBody>
      </p:sp>
      <p:sp>
        <p:nvSpPr>
          <p:cNvPr id="3" name="Platshållare för innehåll 2">
            <a:extLst>
              <a:ext uri="{FF2B5EF4-FFF2-40B4-BE49-F238E27FC236}">
                <a16:creationId xmlns:a16="http://schemas.microsoft.com/office/drawing/2014/main" id="{AC10163A-DC3A-4C7B-A482-38B9EF890F45}"/>
              </a:ext>
            </a:extLst>
          </p:cNvPr>
          <p:cNvSpPr>
            <a:spLocks noGrp="1"/>
          </p:cNvSpPr>
          <p:nvPr>
            <p:ph idx="1"/>
          </p:nvPr>
        </p:nvSpPr>
        <p:spPr>
          <a:xfrm>
            <a:off x="3047999" y="2020887"/>
            <a:ext cx="8248651" cy="2379663"/>
          </a:xfrm>
        </p:spPr>
        <p:txBody>
          <a:bodyPr/>
          <a:lstStyle/>
          <a:p>
            <a:pPr marL="0" indent="0">
              <a:spcBef>
                <a:spcPts val="600"/>
              </a:spcBef>
              <a:buNone/>
            </a:pPr>
            <a:r>
              <a:rPr lang="sv-SE" sz="1600" dirty="0"/>
              <a:t>Hemgången säkerställs genom att patienten sammanfattningsvis har fått information om:</a:t>
            </a:r>
          </a:p>
          <a:p>
            <a:pPr lvl="0">
              <a:spcBef>
                <a:spcPts val="600"/>
              </a:spcBef>
            </a:pPr>
            <a:r>
              <a:rPr lang="sv-SE" sz="1600" dirty="0"/>
              <a:t>den vård och behandling som getts under vårdtiden</a:t>
            </a:r>
          </a:p>
          <a:p>
            <a:pPr lvl="0">
              <a:spcBef>
                <a:spcPts val="600"/>
              </a:spcBef>
            </a:pPr>
            <a:r>
              <a:rPr lang="sv-SE" sz="1600" dirty="0"/>
              <a:t>vad olika enheter planerat</a:t>
            </a:r>
          </a:p>
          <a:p>
            <a:pPr lvl="0">
              <a:spcBef>
                <a:spcPts val="600"/>
              </a:spcBef>
            </a:pPr>
            <a:r>
              <a:rPr lang="sv-SE" sz="1600" dirty="0"/>
              <a:t>åtgärder vid förändring av behov och tillstånd </a:t>
            </a:r>
          </a:p>
          <a:p>
            <a:pPr lvl="0">
              <a:spcBef>
                <a:spcPts val="600"/>
              </a:spcBef>
            </a:pPr>
            <a:r>
              <a:rPr lang="sv-SE" sz="1600" dirty="0"/>
              <a:t>kontaktuppgifter till berörda enheter</a:t>
            </a:r>
          </a:p>
          <a:p>
            <a:pPr lvl="0">
              <a:spcBef>
                <a:spcPts val="600"/>
              </a:spcBef>
            </a:pPr>
            <a:r>
              <a:rPr lang="sv-SE" sz="1600" dirty="0"/>
              <a:t>vilka hjälpmedel och medicintekniska produkter som förskrivits och hur dessa ska hanteras </a:t>
            </a:r>
          </a:p>
          <a:p>
            <a:pPr lvl="0">
              <a:spcBef>
                <a:spcPts val="600"/>
              </a:spcBef>
            </a:pPr>
            <a:r>
              <a:rPr lang="sv-SE" sz="1600" dirty="0"/>
              <a:t>vem som är fast vårdkontakt i öppenvården och kontaktuppgifter till denne</a:t>
            </a:r>
          </a:p>
          <a:p>
            <a:pPr>
              <a:spcBef>
                <a:spcPts val="600"/>
              </a:spcBef>
            </a:pPr>
            <a:r>
              <a:rPr lang="sv-SE" sz="1600" dirty="0"/>
              <a:t>tidpunkt för SIP om den är fastställd</a:t>
            </a:r>
          </a:p>
        </p:txBody>
      </p:sp>
    </p:spTree>
    <p:extLst>
      <p:ext uri="{BB962C8B-B14F-4D97-AF65-F5344CB8AC3E}">
        <p14:creationId xmlns:p14="http://schemas.microsoft.com/office/powerpoint/2010/main" val="285533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1gbf\AppData\Local\Temp\SNAGHTML18ddc23.PNG">
            <a:extLst>
              <a:ext uri="{FF2B5EF4-FFF2-40B4-BE49-F238E27FC236}">
                <a16:creationId xmlns:a16="http://schemas.microsoft.com/office/drawing/2014/main" id="{37F3A3A7-BF3A-4C43-878E-A82E5FCF36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3575043"/>
            <a:ext cx="9630240" cy="2836675"/>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5AED190C-40D5-4F9D-94CA-808D18B21233}"/>
              </a:ext>
            </a:extLst>
          </p:cNvPr>
          <p:cNvSpPr>
            <a:spLocks noGrp="1"/>
          </p:cNvSpPr>
          <p:nvPr>
            <p:ph type="title"/>
          </p:nvPr>
        </p:nvSpPr>
        <p:spPr>
          <a:xfrm>
            <a:off x="1996069" y="1022427"/>
            <a:ext cx="8162692" cy="1022738"/>
          </a:xfrm>
        </p:spPr>
        <p:txBody>
          <a:bodyPr/>
          <a:lstStyle/>
          <a:p>
            <a:r>
              <a:rPr lang="sv-SE" dirty="0"/>
              <a:t>Fast vårdkontakt kallar till SIP</a:t>
            </a:r>
          </a:p>
        </p:txBody>
      </p:sp>
      <p:sp>
        <p:nvSpPr>
          <p:cNvPr id="3" name="Platshållare för innehåll 2">
            <a:extLst>
              <a:ext uri="{FF2B5EF4-FFF2-40B4-BE49-F238E27FC236}">
                <a16:creationId xmlns:a16="http://schemas.microsoft.com/office/drawing/2014/main" id="{203D6C94-05D5-4B27-A722-6C9B5B43AE20}"/>
              </a:ext>
            </a:extLst>
          </p:cNvPr>
          <p:cNvSpPr>
            <a:spLocks noGrp="1"/>
          </p:cNvSpPr>
          <p:nvPr>
            <p:ph idx="1"/>
          </p:nvPr>
        </p:nvSpPr>
        <p:spPr>
          <a:xfrm>
            <a:off x="3386486" y="2426049"/>
            <a:ext cx="8210782" cy="1573296"/>
          </a:xfrm>
        </p:spPr>
        <p:txBody>
          <a:bodyPr/>
          <a:lstStyle/>
          <a:p>
            <a:r>
              <a:rPr lang="sv-SE" dirty="0"/>
              <a:t>Om det finns ett behov av samordning kallar fast vårdkontakt till SIP senast </a:t>
            </a:r>
            <a:r>
              <a:rPr lang="sv-SE"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3 dagar </a:t>
            </a:r>
            <a:r>
              <a:rPr lang="sv-SE" dirty="0"/>
              <a:t>efter erhållet meddelande om utskrivningsklar. Fast vårdkontakt ska kommunicera med patient och i förekommande fall närstående samt med samtliga berörda enheter om förslag på datum och tid, innan kallelsen till SIP skickas.</a:t>
            </a:r>
          </a:p>
          <a:p>
            <a:pPr marL="0" indent="0">
              <a:buNone/>
            </a:pPr>
            <a:r>
              <a:rPr lang="sv-SE"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endParaRPr lang="sv-SE" dirty="0"/>
          </a:p>
        </p:txBody>
      </p:sp>
    </p:spTree>
    <p:extLst>
      <p:ext uri="{BB962C8B-B14F-4D97-AF65-F5344CB8AC3E}">
        <p14:creationId xmlns:p14="http://schemas.microsoft.com/office/powerpoint/2010/main" val="3961905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39ED01-A548-482C-AA2D-27B52B692990}"/>
              </a:ext>
            </a:extLst>
          </p:cNvPr>
          <p:cNvSpPr>
            <a:spLocks noGrp="1"/>
          </p:cNvSpPr>
          <p:nvPr>
            <p:ph type="title"/>
          </p:nvPr>
        </p:nvSpPr>
        <p:spPr>
          <a:xfrm>
            <a:off x="1996069" y="1170877"/>
            <a:ext cx="8162692" cy="1022738"/>
          </a:xfrm>
        </p:spPr>
        <p:txBody>
          <a:bodyPr/>
          <a:lstStyle/>
          <a:p>
            <a:r>
              <a:rPr lang="sv-SE" dirty="0"/>
              <a:t>Informationsöverföring till andra enheter</a:t>
            </a:r>
          </a:p>
        </p:txBody>
      </p:sp>
      <p:sp>
        <p:nvSpPr>
          <p:cNvPr id="3" name="Platshållare för innehåll 2">
            <a:extLst>
              <a:ext uri="{FF2B5EF4-FFF2-40B4-BE49-F238E27FC236}">
                <a16:creationId xmlns:a16="http://schemas.microsoft.com/office/drawing/2014/main" id="{367EA5EC-E709-45FA-AFA4-74C8DAF14C1E}"/>
              </a:ext>
            </a:extLst>
          </p:cNvPr>
          <p:cNvSpPr>
            <a:spLocks noGrp="1"/>
          </p:cNvSpPr>
          <p:nvPr>
            <p:ph idx="1"/>
          </p:nvPr>
        </p:nvSpPr>
        <p:spPr>
          <a:xfrm>
            <a:off x="1996069" y="2506662"/>
            <a:ext cx="9355872" cy="3972197"/>
          </a:xfrm>
        </p:spPr>
        <p:txBody>
          <a:bodyPr/>
          <a:lstStyle/>
          <a:p>
            <a:r>
              <a:rPr lang="sv-SE" dirty="0"/>
              <a:t>sker senast samma dag som patienten skrivs ut. Information som överförs bör innehålla sådana uppgifter om patientens vård och hälsotillstånd som är nödvändiga för patientens fortsatta vård. </a:t>
            </a:r>
          </a:p>
        </p:txBody>
      </p:sp>
      <p:pic>
        <p:nvPicPr>
          <p:cNvPr id="7170" name="Picture 2" descr="C:\Users\1gbf\AppData\Local\Temp\SNAGHTML193dea3.PNG">
            <a:extLst>
              <a:ext uri="{FF2B5EF4-FFF2-40B4-BE49-F238E27FC236}">
                <a16:creationId xmlns:a16="http://schemas.microsoft.com/office/drawing/2014/main" id="{2090987F-D17E-4976-95F0-0ADD9034DA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389" y="3488385"/>
            <a:ext cx="9266665" cy="2729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79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A5B7DA-78E2-41D5-8757-D1C06F7CA8FC}"/>
              </a:ext>
            </a:extLst>
          </p:cNvPr>
          <p:cNvSpPr>
            <a:spLocks noGrp="1"/>
          </p:cNvSpPr>
          <p:nvPr>
            <p:ph type="title"/>
          </p:nvPr>
        </p:nvSpPr>
        <p:spPr/>
        <p:txBody>
          <a:bodyPr/>
          <a:lstStyle/>
          <a:p>
            <a:r>
              <a:rPr lang="sv-SE" dirty="0"/>
              <a:t>Samordnad individuell plan (SIP)</a:t>
            </a:r>
          </a:p>
        </p:txBody>
      </p:sp>
      <p:sp>
        <p:nvSpPr>
          <p:cNvPr id="3" name="Platshållare för innehåll 2">
            <a:extLst>
              <a:ext uri="{FF2B5EF4-FFF2-40B4-BE49-F238E27FC236}">
                <a16:creationId xmlns:a16="http://schemas.microsoft.com/office/drawing/2014/main" id="{E751A2BD-DFBD-4B16-84F0-8A9B2A36FFAB}"/>
              </a:ext>
            </a:extLst>
          </p:cNvPr>
          <p:cNvSpPr>
            <a:spLocks noGrp="1"/>
          </p:cNvSpPr>
          <p:nvPr>
            <p:ph idx="1"/>
          </p:nvPr>
        </p:nvSpPr>
        <p:spPr>
          <a:xfrm>
            <a:off x="3256157" y="2595872"/>
            <a:ext cx="8162692" cy="3972197"/>
          </a:xfrm>
        </p:spPr>
        <p:txBody>
          <a:bodyPr/>
          <a:lstStyle/>
          <a:p>
            <a:r>
              <a:rPr lang="sv-SE" dirty="0"/>
              <a:t>Om patienten har behov av insatser från både socialtjänst och hälso- och sjukvård ska en SIP upprättas om den behövs för att patienten ska få sina behov tillgodosedda. SIP är patientens plan, där det ska framgå vilka insatser som behövs samt vem som ska ansvara för vad. </a:t>
            </a:r>
          </a:p>
          <a:p>
            <a:endParaRPr lang="sv-SE" dirty="0"/>
          </a:p>
        </p:txBody>
      </p:sp>
      <p:pic>
        <p:nvPicPr>
          <p:cNvPr id="4" name="Bildobjekt 3">
            <a:extLst>
              <a:ext uri="{FF2B5EF4-FFF2-40B4-BE49-F238E27FC236}">
                <a16:creationId xmlns:a16="http://schemas.microsoft.com/office/drawing/2014/main" id="{B17EF2CA-ABF7-4C4F-B4FA-B918283C989B}"/>
              </a:ext>
            </a:extLst>
          </p:cNvPr>
          <p:cNvPicPr>
            <a:picLocks noChangeAspect="1"/>
          </p:cNvPicPr>
          <p:nvPr/>
        </p:nvPicPr>
        <p:blipFill>
          <a:blip r:embed="rId2"/>
          <a:stretch>
            <a:fillRect/>
          </a:stretch>
        </p:blipFill>
        <p:spPr>
          <a:xfrm>
            <a:off x="1293541" y="3777807"/>
            <a:ext cx="9778288" cy="2880284"/>
          </a:xfrm>
          <a:prstGeom prst="rect">
            <a:avLst/>
          </a:prstGeom>
        </p:spPr>
      </p:pic>
    </p:spTree>
    <p:extLst>
      <p:ext uri="{BB962C8B-B14F-4D97-AF65-F5344CB8AC3E}">
        <p14:creationId xmlns:p14="http://schemas.microsoft.com/office/powerpoint/2010/main" val="383084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11257" y="1062386"/>
            <a:ext cx="9623680" cy="1022350"/>
          </a:xfrm>
        </p:spPr>
        <p:txBody>
          <a:bodyPr>
            <a:normAutofit/>
          </a:bodyPr>
          <a:lstStyle/>
          <a:p>
            <a:pPr algn="ctr"/>
            <a:r>
              <a:rPr lang="sv-SE" dirty="0"/>
              <a:t>Pusselbitarna för en god vård är en god samverkan</a:t>
            </a:r>
          </a:p>
        </p:txBody>
      </p:sp>
      <p:pic>
        <p:nvPicPr>
          <p:cNvPr id="7" name="Bildobjekt 7">
            <a:extLst>
              <a:ext uri="{FF2B5EF4-FFF2-40B4-BE49-F238E27FC236}">
                <a16:creationId xmlns:a16="http://schemas.microsoft.com/office/drawing/2014/main" id="{1EE7F7ED-E435-4442-A9A9-FD24BF63FBFC}"/>
              </a:ext>
            </a:extLst>
          </p:cNvPr>
          <p:cNvPicPr>
            <a:picLocks noChangeAspect="1"/>
          </p:cNvPicPr>
          <p:nvPr/>
        </p:nvPicPr>
        <p:blipFill>
          <a:blip r:embed="rId2"/>
          <a:stretch>
            <a:fillRect/>
          </a:stretch>
        </p:blipFill>
        <p:spPr>
          <a:xfrm>
            <a:off x="2795629" y="2337081"/>
            <a:ext cx="5353182" cy="3906416"/>
          </a:xfrm>
          <a:prstGeom prst="rect">
            <a:avLst/>
          </a:prstGeom>
        </p:spPr>
      </p:pic>
    </p:spTree>
    <p:extLst>
      <p:ext uri="{BB962C8B-B14F-4D97-AF65-F5344CB8AC3E}">
        <p14:creationId xmlns:p14="http://schemas.microsoft.com/office/powerpoint/2010/main" val="341835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1563494" y="2546427"/>
            <a:ext cx="9266663" cy="1196898"/>
          </a:xfrm>
        </p:spPr>
        <p:txBody>
          <a:bodyPr>
            <a:normAutofit/>
          </a:bodyPr>
          <a:lstStyle/>
          <a:p>
            <a:r>
              <a:rPr lang="sv-SE" sz="4400" b="1" dirty="0"/>
              <a:t>Tack!</a:t>
            </a:r>
          </a:p>
        </p:txBody>
      </p:sp>
      <p:pic>
        <p:nvPicPr>
          <p:cNvPr id="8" name="Bildobjekt 7"/>
          <p:cNvPicPr>
            <a:picLocks noChangeAspect="1"/>
          </p:cNvPicPr>
          <p:nvPr/>
        </p:nvPicPr>
        <p:blipFill>
          <a:blip r:embed="rId2"/>
          <a:stretch>
            <a:fillRect/>
          </a:stretch>
        </p:blipFill>
        <p:spPr>
          <a:xfrm>
            <a:off x="6816661" y="2260877"/>
            <a:ext cx="727800" cy="970400"/>
          </a:xfrm>
          <a:prstGeom prst="rect">
            <a:avLst/>
          </a:prstGeom>
        </p:spPr>
      </p:pic>
    </p:spTree>
    <p:extLst>
      <p:ext uri="{BB962C8B-B14F-4D97-AF65-F5344CB8AC3E}">
        <p14:creationId xmlns:p14="http://schemas.microsoft.com/office/powerpoint/2010/main" val="315135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CD1BEC14-BC1C-4570-9536-E4CC8A1C5C47}"/>
              </a:ext>
            </a:extLst>
          </p:cNvPr>
          <p:cNvPicPr>
            <a:picLocks noChangeAspect="1"/>
          </p:cNvPicPr>
          <p:nvPr/>
        </p:nvPicPr>
        <p:blipFill>
          <a:blip r:embed="rId2"/>
          <a:stretch>
            <a:fillRect/>
          </a:stretch>
        </p:blipFill>
        <p:spPr>
          <a:xfrm>
            <a:off x="1550915" y="2170545"/>
            <a:ext cx="9545821" cy="3443315"/>
          </a:xfrm>
          <a:prstGeom prst="rect">
            <a:avLst/>
          </a:prstGeom>
        </p:spPr>
      </p:pic>
    </p:spTree>
    <p:extLst>
      <p:ext uri="{BB962C8B-B14F-4D97-AF65-F5344CB8AC3E}">
        <p14:creationId xmlns:p14="http://schemas.microsoft.com/office/powerpoint/2010/main" val="193962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a:stretch>
            <a:fillRect/>
          </a:stretch>
        </p:blipFill>
        <p:spPr>
          <a:xfrm>
            <a:off x="5458044" y="3913151"/>
            <a:ext cx="1800879" cy="2408404"/>
          </a:xfrm>
          <a:prstGeom prst="rect">
            <a:avLst/>
          </a:prstGeom>
        </p:spPr>
      </p:pic>
      <p:sp>
        <p:nvSpPr>
          <p:cNvPr id="4" name="AutoShape 2" descr="data:image/png;base64,%20iVBORw0KGgoAAAANSUhEUgAAAeQAAAG5CAYAAAEouXdGAAAAAXNSR0IArs4c6QAAAARnQU1BAACxjwv8YQUAAAAJcEhZcwAADsMAAA7DAcdvqGQAAPPsSURBVHhe7J0HYBRFF8f/SS6X3gtppNF7B2lSBARREQGxN+y9IiqICIggotj9FHsDARHpHaT33msKpPd+d8k3b24vuYSUu8v1m58e2Znd29udmTfvTXvjVMGAg+Es/XUozJbT7y45KB3Vz0P9WyAu1EcKmQaTvvS5lDz8tuO8FNIPmbMzJo/uLIWMi8leWtecbYi37+gMVxfjSqHRX5ruNm2pcV5YQzm76Xtju0mhxmPUl84pKsMnq49LIeNCjznNSC9u1HJjqhcmnJycMOWvA1KocRjtpY0lw/Xh4uwkHTUOo7y0OV5YgzF+yyaNk1nLD0tHhtHol55qxlzWUKool44Mo9EvbQwp2/H3T9KR7hSXKaUj/WnUS9em7f6Y9RJm3d+/mnpZ/PFb0lHtyD08pSM1VFM3xAf/HpWO9KdRL/3ukkPSURXt+92MspIifkwvfnb/Nn7M3gT71y2G3F39gqXFhSjIyeDHzTr3xqndm6BUlOHHdx7ncTJXOb++khoJ0ZgS1qiXri1Dls6fjIHjn+bHzTr1RnZqMsa98j5SLp7Gyv/NQrlKXSzLlUrsWPYLP/7suVH8L517bNZPmHlfX54AdL0paJRFZk5VVRvvjukqHelHoysyW0S8tKMgXlpfqHfDFml0e3rmN5uRkp4vhdQoVeV4bGwPdGsXyZub1M7WB1V5BaaP64bi3Hz8/Mw7kMldpTNqlGUK3P/ZVHgF+ksx+mHQSy9evK9SR285dU19UA/+Pu6Y+txQzFh2vTGjTfMwX9zZrgn+eHm6FFM3g9qEQ/PgkffdDffIcCnUMHq99JIl+6SjKvZcSNfZDo6JDECHrvHYdT5VilFTznL23Tu74IfHJkkxDTOQvXRN4l54Bs7ublKobnR66bNnU3DsWKIUuh5dclubzybfXmnYjL8hHjvfmsFqF93rh34tm0BWT2dhs4kvS0e10+BL//XXXvY89Vu6yTlFOHctVwrpBr14qVKFXx9/U4rRndpyuSb1vXi9yfvXX3safGEi0r96K0kXfvl9F9xkLlJId3R5YeLCnI+lo+up86UPHbrCXlj3Iqfrw2g4s2YzJj/4Pib8MEeKaZhBbfX7jbpevM63ungxTTrSHV1fvI1rlQqjF68ob7gnhO5tiHJN/m2hdFRFrS9dWy2tKw29+KC2Ebh64qwUUjP2oynSUe3oW4q0KUm+Kh1VUWtF1piX1nAhLR+JmQVSqIqAC6dYu1klharoFOGKvNR0KaSGnkzfIl0X2hXbdTltjBcmmoX68BySaVWEnWOCan1hYtwHr0tHaui7xnrhmlyX08Z66Zo4sf+USgWOrtwsxVSnnMn1va3d4SHXv0bXhfBxd8IzLoYf61Q9Ozu7YOzYnlKIyaDWMUEdeS+9NF4K1U4F+y9vz37EBvvU+okP9YNfZBPpauNzbdES6ajGSy9bVvdY0e+//ycdAbGxLTBjxgv85Zcs+Z73is6d+wuz3I5xNadQ6NfA0ND0kQekIxOg1aFX7aVVrHVUF3J5dZu2U6de7F8ntG/fnb/8ww8P5fFUTF1d5fzYWqkm06aSZw3ZO3ZLR7XzwIzHkfT5V1LI+GhqcJ1k2lwoShX8L8n/e8v/5semwKCXdnGR8SKtkvqwic8/nyYdGY6bh1qEbpn3Id65fTQW79+Dfw4dQPM3XkFhaSk/J5fJ+F+CZih4yOUYOHsGFu7djcFz3ufXaj6uLrVrgmovXUN71ckvv3yGxYv34tq1RBQWqg0QY8ixq7v6HqteeR0XUlMxrH1HDGnbnsdVUuMRu059C65Mu1DDiEwCsrcHtm4jna2dajK9atURFBcbVvNqoFKgXQK8vX1QUKDuTmpIph+b93y9raPGUqtM33JLJ+lIzcSJD3MdnJaWzBKjCDNnvoj165fxuJUr/8S99/bHAw8MqtTblNtPPnkre1FfHrdgwVzccYfWPJEGStLFeZ9JR8anvKwqM+uV6TlzfsSYMT2YunLHI4+oVVKzZq3wwgtj0bq1OoEWLtzBi/rjj4/Ahg3L8Mor7/N4invyyerdPwH9+0hH1+PiKkOF0vDh14ZoMfkN6ahG8SYWLdrDimj1tMjJyYS/fxDP6bffni/FGkZdRdxcRZswWSurLsoyMlF45pwUqmJQE6autKwmY+LbpSNCht4khSygp+XBQdJRFZTLpnphQvuFiVpzmjCpdcbs8+z/dqoPmSgNCGmcxqiP2joI68xpqsBMBrPPnT3c+eGw9gH8rymoS1fUmdNEWZkS//5b/6hEYxg9sgMufWoiW5slbLNJr0qB6tQr03K5zGQ5Tvd1dme5bQJZrlCp6nxhot6c1sZYMk7N17vuomZpFaqiIlz+/Bsp1DiiHr4PbqGhUqh2dH5pYs+eC0hKypJC+tNQqTn/wUdwMnD4t4IlZvM3685dbfR6aQ0FBSVYu/aYFKof6lQYN656zjZEyrIVKDx7vS6vDXlIsN49Lga9dE3oxS5fzkB+fglCQ30RHm7YuHFdlKakovhyApdVz2ZxcAtrXF+aUV7a1nC4lza7CWppzJLDv24/j/OpeVKobjRzTEyJSV/4ncUH4GygwWHotMeGMMkL/7HzAs7oOROhLoz94kZ/YVNMiDXmSxu10jLV7F9j3tdoL2zqqc7Gur9RXvjL9SelI9NijJc2ygun5ZVIR6Zn1ZG656rpQqNf2NxLj/aerz71Ql8a/cKm66Krm8/WnpCO9KdRL/zWwv3SUeP47s2HpSPdyCxQD84ZQqNeWC6r/vXzh3Yg5dIZKaQ7LrLq05Q1S45MQaOLtDbNu/TF0k+rz+1ydfPgf+kl/luygK+5oplCJUX5OLV7Iz/X8cbhKMzN5sfO0jDp/rWL8dlzd+DTZ29nJeAhHqfNqeQc6Ug/jPrC2xZ/h/TEC1JIvaBM83fA2Mex+U9176WXXwDcPX0QFtcKKZdPY8/KP3k8MVXyZbDjn5+RlZLIh4Bda0zfIAz1l2CwaZmYWYgFW/QvvsbEEJPT4Bw+mpApHdkWBr+wv1fDM9+tEYNfuGN0oHRkWxj8wj7u1VWJuVGqDGvVGrWWNidTDPRM06gOgPMJGfjoh+3XLfbw9pDj/Vdu5nNIyNbW1/zs0yIUwzpGYc8fy3FszbbqoxPlFWjRrztufLz+OaN1ofcLb9x4Ajk56oXbGfklOJ6kNhjqhN3+symjMHnRAZYw9b86qZnvHn6dJ1RDaCanUyd98zdf48e6oPMLnziRhNOnr18qpM/yIe2lQ9q8c2cXfHvfy5C56TZXbHDbCD6xrRr1DJ1qo9ML1zeauP1sKl8CqCtNgn2gCPatzEXK1QWPTOTHulLf0oPaZgVo0+AL6zJ0qu8iMUqgvje1x40+Cqz/5AcpVjcGt2O5y+S4PgL790VA7+pzxTXUW0vrOk5MRUwfqJKrOJuAjZ//LMXoBhWKhl6WyPpvB3IP1u6Upc4X1mdQnOQpLsRHCjXMQJZAZ7bsRkKFfsbLgNa6r7HI2FD7MoZaX9iQGQAxwd7w9WjYGOkWG4RDy9bxY0WZQueFYYYsGaptYlytMmzIC2soZC+x74Laj0ht+J87cd2s307hMuSl1f0dQ15WA02BbP5W1Yqc63K4MS9LeMld63xAqnBqqyNHTau9Zu3fKqxRL0s4ac3RJq7L4ca+sDZUyWw+WVWDx+SlISel9uWEUYpUuEprj8P8PdE63I8fGwMXLy/EPvsEP672wtqrz41NSm4xrm3ZLoWuZ8bPb+HSh59cb1AYiVrnWdf1sjRnesKE4VLoeh54YKB0VDdhfh61roPSfM7tP22yl9WmXj2sISKiKXJzsyonkLu40JR9+moFXxz222/b+ASXM2eO8pVttckpzcGsj82/rJWOTIOqsJD/1emF6TKaJK4NvSArE+wFy/DNN2pHRp0794ZM5lppNmqTd+iIdFQ7NBHVlFz+7Gv+t5oMG7PCqknO7n28ZVMfA0PLDJ6o1iDsNZu98YquOVw3zz47Wjqqn4ZelsPMxsuZNHZkAlmWSp3eL/zNN+p1EDmSkzKC5LghnFyr68NakZb2dphS5YBBIx6ecje+nunLTRv43+ScLGw7c5qfc9PStXROs05q/+WL/C+Hi6ABL/zkk2/h5ZfHw98/GHfdpZFZ6WQ9uEc03MCg4kxLeo9N/wDLDu1HC9a+rZK4Criw89qTZG5s1RqbT1cfm44PCYGXm1qfy7QWe9FMPsKoMjxlyuPs8xlfOXMd7EGzt++SAtdDdvWwaB1SzkDiX3meW1315vDUqU+hrKyUqyNSQ088MZLHa9TT1q2rK4vc+PF9kJh4EW5uHsjMVFtTEybczP9yalNVWkyY86x0ZBo0Jma1Fw7RauLdf/8ATJumrso1Kul//1sJDw9PzJ79E9e3AwaMwH//reUJsHDhTrRq1RmTJj3CE+G77z7EggW661a5p3k69hu0pSmHaS0y5bBa9xoOTQ7PO1S7K8lBYaZb2BU8ZCD8unbhx9cV6Zo9CpqF1419WcLFs3YvMny5jwnRvCxxXQ4TpjRAKhQK5OytWs5PPz+YcleXqt4Amtw2At5tWkuhOtQSTfY2FU6u1XtFHv/4BZO9LKH9skStL9y/fyvpyDQE9L2B/330w2fNtj5RQ61FWoMpi3aHDk3hsuwPKWR86uqfrveFCVO89ODBbREQ4MWPTZHD9XXGN/jCxOrVR1Ckp0PBuqhtaY8xX7rRIw/aNCa33d3lGDmy+sr1mjTmxeNff6nS6qsPvV5YQ22LsOti4MDWCArSvZOe0OfFm7EX1aeWN+iFa5KSkovU1Dx4eroiKiqQmZ/G9fySf/IUis5fhGdcLHw6tJNiDcMoL2xLONwLOyJ2m8k0WfCX7edRolDyjpSGqjZKBupUCfCW4/lhjasqrA2bz+SkrEJ8ueEU5Cbu3aYJ02+NMs1WXqbGJjN56uIDOplXpqSJrzueHtpWClk3NpPJtFmWsfaOMjbtogIwrpe6D9wasepMLipVYs4Kw/fPMTcKZTlmju8uhawHq8xkeqRpS03nQMfUmGPtuz5YXSZbc7WsL/1bh+GmdvrN1TQFVpPJpQoVZi2vf36ILUIzloy51aohWEUmrzqciL0XGrdk2NoxtiMLfTBt41IHaK69vWcwYWqXEfVh0UymDaO2aE3HtXemLrZMRls0k3XZiFomd4OHt2/lBLkNv3zK/xoTWrlOS/5Jc7m61TIti3BywsENjfOgTv03M5c1btdgQ7BYJn+ugweLhbNfRUlhPkqKClBerp7SueMf9Qa9mlX5tNUruSOgMH2uXTyNkzvX8+MZd6snJGjO0cfJyZn/1fD1q+ORkXQZv818Ae+N6w6Vooy7LTiyZQW/ztlFpv4u06lHt63i35nz8CAet1N6lo+fGKG+Ruu+daHQY+2bsbBYJmfo4LXjvimf8313adMk2tLWpcbSDoIygWjbewjv7gxv1gaHt/yLmStO4r1lVdY6nftgzTkU5WfzY02mPPXRQnz5yji8/v1G/p2Tu9Q+KtrcMJhf97+J9zF9eqhSp1LN8uav2/m1A8c/xeOc2XPRtbHtWCbr0N36sQm30q8Ni1nXljRErAFzWtsWkeQDl+petSYwPhbJ5MQs9SocgXmwSCa3iTCub2NB/Vgkk1sZccmpLUIDGObEYta1dfSYW4ZB7Rq3gFxfLGZdk+PDX7afw21dYxAd5AXXBqbvkOuQrMIyrDh4BVcyC2HpcSoSxr4tQ3Fj6zC4y2UNPg9tIk7dtxtPXMN7Y83bj23WTKaNVmi6ukJRzpuT5GGgMbN4FEoV3nxiEGKYjk/LK2btzxNwq+G8srFEB3nj0YEt+fHehStx8J/1cNXR61BttAzzQ0SAJ/df4duxA0JvrXvtvrEwaSavWHEIpaV1L1ujeVqbT16/mXFjoNf5bPIo/vfdpQf19vvu5uqCN2/vhPz0TCyaOFuKNQ70LCT59RExfgw8YqKlkHEweibrsiu+NjRBYOMJ42a0Bnqz6S8ORYCvR72dL65M+t8e1RlLp8xDdlKKFGtc6Fn03feZdkOKe+FpKWQ4RslkfTO2NvR176UvVLV//e5ofLjyGApL1Nu2vjyiPdyUCvz2YuN3Ra0Pmvc9oE39EtwQkffeBfeoSCmkH43KZFqWbcypsZtY1W3othr6QJ7+zmzbh+0//CXFmI74UB+u142FZ3wcwsfeIYV0w6BMNuWqziLJCjUFUYFeaBbsjcMrNqKsVIE5C6diwcOvs1QwTcFqrK+t+mj68AOQhwZLofrRK5NpI7n6NoA3JocuZyK3kVsVa0MJfmDp2uv8CD088R54upRj9RzjbIZH0OQ9s3R4sKwjFz4NoXMmb958ElkW6HO+lF6AKxnqPaQNgRKbEv0Qa/rUBTmemf7jJL39lNZkUJsI0Pbs5sYoK5OXLz/I2rY6+GEyIaSryQrXt2Yd3D6KSfAaKVQ35ayWev+3yXpnNDnN7BqrW7VpSuJffu46VxUaGszk5csP8M4La4LyeZMOHSm6ZrA25OmwoYwm3d68ien8ihiKQV4kcnOLsGGD4RvNmAtqvp1LyWXVekGldU46uL4qui5iW0Vj4KA22PrtQh4m1dojPgQ+7jo4WLMCasvoejPZlFa0qck/dgLKvCpdXqxQsrZyBV+vrGA5R+aXm8yFd4R4ubmywqG+jiB/S43ZnNeSOLu5Ie7FZ6SQmjrfYssWtRs/XaHZlC+8MI4ff/bZu3B1lWP69OexaNG33MPmggVz2TXOOHBgB+bMeZ1Z6gqsX78MK1b8zr9TWlrCrn+BhdVOcZKTL8PX1x8zZ77Ew/qincGEh6uM689QXw9E+nsinH0Cvd34rhg1+3G+fm4emuvg1d4aKZfcLGpTZyanpze8qWlNqNr09PTG88+/y/R4GY4c2YO77nocMpkcp04d4h0nV69exsSJH2L8+H4YOvQOtGjRns/EnDXrFWRmpvLvkFe0wsJ8dg8F3n77E7i7e/L7qv3QNkzNDNYXmdyy26E0luzd1WvgOqtrQ6pqcgis0vKGKpPJmBSrByg05zR+/DTnKOM1j6B9vXa8vuTuO4jyssa1sR/+4ClcnvepTVbZNLtVuyYy6htoZzChyTBCc07ju1BzjjJS405X+3pDM5goZzVAYyktZtWe9Ay5ReqdYYgcchRZXBW2RmoWTKNKcl2Qfr7zzu7c7egDDzyPm24axd2N+vkFIiamBVJTk5CRkcKqZQ+8//4PiIyMkb5pGDm796KikZPY75s2AcmffwknVgORD+a44FDcNOd9bHhd7ZqY3AwHe/sgoyAf52czHc7C3m4eKCor4SsZA7y8MX30GNzepRuiX30BQezaTHatNzOMisoUODf7I2w9fQo3d+iIYlbrDJw9A7vefhdNta6l+975+SdIzspCDitY55gxGM+sZw/WHqYNrk7OrGMolP2+dk+YWeqiTZv+xcKFO/DLL5vx1VczuX595JFXmDG2BjNmfMuvWbhwF379dSv++ecXHm4MdXUK6IObp1s1iSivKOcZPPYLVoWzcIsmYdg9ZRp3sazh8HszcWja+7j68RfY9857eO5X9QqLV26+BXvYtcTh92Zh0xtvQcVqNE1zz13reWeOuYtfGxWg3lrlaGIC9k2dzjNc47j/2IzZLMPn4lDCZR6uSU25rVOSjTF82Fjo0c6ePYZWrTpKMbpBmZP1304pZBjUjDKlr09T0nTCQ5AHVe2/U6ckDxlSvy+rRx+9mVm+j3ODylS8+uq9zOquvylz//3Xb29BhkdjaN61VZ07J9kC2hlM1JnJGr+mtUEZTFXvxx//jtdff5B7wE5LU8/u0Pg6pwJAfPnldMjlctxzTz94efnwphWdv/feG+Hm5g5vpn/S06+hoCAPJSXF3Lk0uQonPv10MZYu3YfJkx9j1/ny5hWxf/82ZshVGWm14dO5g3SkPwPvH4aM9ZukkG3h3/P6RXf16uTa/LoSP/ywHqNGdcYtt7TDu+9+weOeeeYOnsGdOvXi4TNnjvAw6eMyZli0bdsFI0a04ZlNmcvkjXeAUAE5c+YYz8Tffvuc6eUvWFPKFbt3b8Qdd3TBsGEtWYaqJbNp03j+t1+/m7lTfLp/Xci8vHTb3KIG909/DAnf/sDqfMuqKkOgyYFBA2+UQlXU261JZGUVYPPmU1KodqhZRJJFVjRBbVzSpdTRYWn4dg86Zlhc5+boO7gjkn9fJMXYFgYNUGggF7g7dpyVQrZH9o7d0lHdxHRohkF39sWVb76XYmyL+saUdcpkDbY8YJG1bSdr89aune587R4oD+5D/kn9+uutgQqFEs3frtp/sDb0ymRi0aK9zKK2PX1FKIuKkV9jmzFqKp2bOQfORmhbm5uQm4fAt1PDBqbemazBlqWaqu/bXxyHQF8PXPnW9qpnk216XRu0OwMte7ElunSJQXx8KD+mXiRjTik2NTUHHnSlUZmsjTX0kNVHXc1BIuXvf1F47rwUsj7kISFo+sj9Ukh/jJbJGmhR27//Wofz04ED2yBIz4ntl+Z/WevAu9lh8tLs9fpnYeqK0TO5JocPJ+DChVQpZFpoA74bb6y+2VVjIN13/oN5zCgz/fwu2gUt9vmnIfPVbwsaXTB5JtcG7ZNHury4uExvnUiP6+rqgmHDOhh9yxpdydq1BznMeOM9avo8PyW1szN8O3dAyNCbpEjTY5FMFpgXkckOQL0DFAL7QGSyA2C31fUP284iKaMQynLyT1K/cUQpQAvVaLL9rV2i0Smm+qC7rWM3mZyWV4L5a4436EVIH/yY9f7C8HY2vyeGzWfyF+tPIp1lsCmh5a93dI9BtzjLr140BJvN5A9XHEVhPZ6FTAFV6YPbRjba/4e5sblMXn8sGTvOmqcHrT4mj+4CmY1U4zaVye8sPlA5V9ka8HWX45WRlp/i1BA2kcmHr2Rh2f7aJ5JbGuqifc+KdnOrDavP5A+WH0aJlXk6qI3XR3aEl5UuVLfqTLa1LQwe7N8c8aHW52bCajP5nb+Y/rXB9ultXVhTKz5IClkHVtmtSRJsixlM/Hvoisnb7fpidZn82Trrd0TTENRBoySPMlaCVWVyUlYhMvOtYOqNEZjxt/Xs/2xVmfzd5jPSkX0wbYl1ZLTVZPLbi/ZLR/YDdYOeTM6RQpbDKjI5JbfYqKNH1sSi3RelI8thFSn79Yb6V03aOp+sMe/ejDWxeCb/ezBBOrJfcgqN59LZECyeyfsvOsa+jfNWHZOOzI9FM3kfy2AbWorUKPKKG+9bzFAsmsn/HLgiHTkG/502zU41DWHRTLaWQXfNbufKUtN2R645miQdmReLZfKCLbp1fHh4+0Lu7qEOVFSguEB/x64NsXDOa3wn8/fv7y/FXM+ZfVuZamlcclmqmWixTE7MbHg/C5KuhFOH8d+S73F2/zZQb3BJYe0ecOc8PFg60p+7Xp/Df+vtP3dJMddz4fAuOBmh5qENVMyNRavr+tBITZPYlug18h607F7luijh9OFKh2wfPjoEx7evYxKeyzOKLDn6S59ylRIuMhlO7trAw+t/mc8XzO1ft4R/94cpj/G/797Zhf/95T31bmqa729e+DX++XIaP963tmoPKc158vz3xwcvYe6EoTyskvyP1cfivZekI/NhtZlcUVGOWavO4K+5r/MEzLxad3u6fb9hrFr341Xuojmv4tYn38LIJ97E9PFqn2JdbrqDn9v5z898ov3K/73P4xNOqfuWpy87ivsnf44rJ6omKdD1Q+57HuSsnY573Kx22E7PQve+7enJOHdgO497bcF6vLv0EP79egYP14clqmyLZPLqI4nSUf2UFBVgzMuzeAL+NvN5KZZB9XbNmlMK05yrPqMeRJ/bH8DMFSd5nFJRfWTroWn/YxIux+Q/d0Pm6oYl899GTLta5mmxe3r6qndt13amSve+YeS9aNWjqnahmiUrxTKGVUNYJJNPJjXcae/s4sIksae6ahzTDS9++a90BohlGfLeuB6YcfcNLKQety0rLuLX3v3GR5hyW3u8fWtbzH/mdn6uJnHtu+OdOzqwjHblBeDw5n8x854+0tkqVAoFzh74j99XUaa2vKnA0b3pc+3SGb7ERoOuk2wUSvPOWbPI9J8pfx2w+aUnjeHxQa0RGegphUyPRSTZcbNXzYnkbOnIPFgmkx08l809+8VCmezYuZyUVSAdmQeLZLKjo2jk/hj6YpFMNr+pZ10E+bhJR+bBMpksNXsclaYBxtsZXReEJFuAJv7SgIuZsEgme8ptYwdTU9E2Ut2LZi4skslhfuYtydaGh5kLuUUy+ZYuTaUjgTmwSCY3cWBJLjNzvzVhsaWrU5ccxA3NQjCwbTjcWfXVUPdISZmST/xbf/zqdfsdW4Igbzlu6xrL+6AbGj5UsnZxRn4p/j14BVGB3hjROUo6Yx4slsn5hWXYuPs8Vm87A5nMuV5fIPSECqUKfbrE4LZBrRHop+7cP3wlE0v2XjbLYIenmyteGt4OcvasRPLJc9j1yzJkJ6XAWVb/Lnfl7Nm9gvzR54HRiO1mfh8jZs3kEyeScfx4IstUF74h5X9nDPfiQ5nes2NTPHpndx6mmZ/GnlpDQ4KPDmyJZk18UZyXjz9feZ9nmKEjLJTQg9qEqwPlKjSd8DDkIab3DWbyTFYoVFi+vHa3EFtOXZOOGgdVhy8+2Aet40JZwUnBRlalNwaaePDG7Z3g5SbD0ikfISsxxSj97T7ucnSLq+GFgCW/zN8PMU9OkCKMj8kymRyWr1pV/yYkhxOykFNo3BGZx8b1RKdWYfhs7QlkFuh3b0qIF29uh0BvN/z81BQojLxNweC2EZXb49YKO6e977GxMHom090WLdrNq+SGIF268UTjpK42KCE/eGU4fLzcdJ6gEB/qgwf7t8BOpmdPbWrctry1QYlcWVU3gEd0NCLuHiOFGo9RM3nTplPIztZvGG3nuTTWrNB/40xdkLvK8NEbt2DB5jNIzKp7CvDEWztww+rbB1/l045MAblqdNJDmVO2xL/0LJzdGj+YYbRMXrx4r0F6i6zqTSeNL80a6O0+m3I78pn6mLeq+hJSevFpY7pi36KVOLp6qzrSBFDNQlW1IbhHhCPy/rulkGE0OpPrM6x0Zf+ldBSUmNYZ6pN39UT7lmGVvsHIb8t7Y7vim/tegkxu2g1LBrUN54XNUGinmeZvT5RC+tOoTM7MLMCWLcZZQG4sS7s+Bt/QDKOHtMOsf47gzVGd8O0DrHrWwXZoDN7uruhuBBfK+m7dp43BmXz1ag527TonhRpPcZkKey6kSSHTER3hj9cfvRHfPfhanbuwGpOBOhpbulLfFrp1YdBbUvPImBlMeMhd4GPifZ6oio7388D6v7bgsZ/nSrGmg6ppY3Phg4+kI93RO5NJ8Btq/xpKt1jTuiu8qV0EDixdg63/7sTFU1cw8k312idT0CzUt1F6uE6cnXFuxhwpoBt6Z7Kpt9Q1dvWmYUDrcFzYfaiyifT9rN8Q1jIObt7Gn+Tuw/Rw0yAvKWR8nOWuuPz511KoYfTK5EWL9phlOq2xqzka2qQVjrkp6VKMmskPvo/7P3uXnTNeO92FpY859qpQFRWj9Jpuff86Z3JCQiZczLQij6o5qlqNVdu1iQzA0ZWbpVB15r32NR5dMFsKNQ4XJ2f0b22+/SmSfvldOqofnXNt3z7zOh2jHVxuMrADQZt+rcJwcv0OKXQ9WWlZcHGVQe7hLsUYhrebK8vgJlLIfFz86FPpqG50yuTGdnYYCvUUkY42dAov1Qg0oF9aWL9Xgzfufg8PfPmeFNIfcmTePd4y2wlR+7m8pH5fJzplMvVqWZJBbSIQGai/IUNV/uHlG6RQ3bjKZcjNyodvqH7WPRWiwew3ok1oZOkCbexdHw1msrXsat6iiS9PUKrGdYEMRCeZC8oltxMNMeeFTzFu9htSqGF8WZueDEQae7Y4DRjDDWYybV9vLVCCknR2aNrwXoqUAQf/XiuFGoacvpB6kHs2PMlwAFMhXU3cpteXC3M+lo6up95MPnDgknRkXQR5u3Fd3SLMj3fO1AZFl+u5sGzGEx/h7rlvSqEaMGGhmoR+1/SNSONSbyZfvmzdfi8jAzyZxEagT4sm1drv/l5uyE2t3ibWhbLSMrgyK1vjWYiKT6iPB689Bra2kqq5HtJWrpaOqlPnAAXFLl1q2t4tY0PZXKJU8S1yD/69ziC/W3c+cRsqDu+DX2FuQ6rO6qDC2XzSq1KoijoleedO4w5AmAMqrZTBRBxr1sQG+1R+gplE0rZ7bq4ukLFmFa3HCmASH+LrUe26I8u3o9uzj9hcBhPaHoq0qTOTU1L0c6v/0UdvYuzYnvyjTu4qPv10KlwamFazZMkP8PLywU8/fSLFGBdvNxmfoBfu54moAC+Essyl/ZG9aqxLUioULLVsMIclSpKSpaMq6tXJ+vL33wdZFX8AEyc+hC1bVsLNzR3Tpj2L2NiWXJ9Nnfo0Tp8+gm+/nQO53A3Tp79QmfkymQxvvvkoJkxQD4y//fbj2Lx5BbKy9J+bnXvgsHSkP+bomzclSb/8IR1VYdRMVijKMH/+ZIwbNwFXr15htUEiy+SvmAF3lgvHiRMH0KZNZzz00PNYvvxXvPPO5xg9Wu0kbfToh3j4jju68vCZM0cwaNCtCAxswu9LH10pb+RU2qxrmXVWfVZPLYW01jfJzS2WjvTD3z8Qr7wyCz16DODhwMDQ6zojyM7z8vLDyJF3s2P1OZKeO+/sjjfeeLBWSfLzC+QfnamjWaUrZ/eegF83tb9NW6O2wllrJp88eX29rguFhQV6SZwGyvigoFCEhzflxzUpKirgH3NxaN1+BPa/3kOfrVJrE2rDhuN6SzPpVpXWuKwzK1EaKdacI72rVFbvQdPEkaNSMtjoexSu7VqdYDVB9va6XRrrgkqhxBPzX8TFufOlGNui2esvVau2a5XkEgOmx2pnMKFdTWvO1ZZpmrjychX/jiZsUAYzjGE4UZVnywZYTbmtNZNLS827KcbUqU9JR0bAKJnM7qF1n882rpOOgI/X1d6rZFXU6JmrNZPN3X3nrtl+wEqouZxl/ro1/G+XqW/hteEj+bF1Uz3/atXJ//xzgFWX1a3ixvDMM3ew2qGE6fksvpxm794t+OKL6bxa+f33bbzZ5OcXwM5n8/ONgararP8at2CNugcf/+TFypGd5m+8gn4tW+HPp55DiUKB/JIS9J3xLq/Sd02ZBhn7zbZvT0SQtw8yC/IR4OmF7KJCnJ89D4Nmz0Bafj6TJicUM6OUrgnz88U/L7yKHu9Nwb53puPzDevw4rDhGPLhLCRlZfEFervZfb3d3NFi0mvw8/DAuB698NqIkWjBniWY3SOD/Q7dvzbiX30BTlqdT7VKspubq3TUeMiQCguLwoIFa/DjjxtQwB5uzpyJ+Omnjfj5501c93br1pedX4uuXfvw6y0N1WSaQQoNrizRcovVxihJ9NEZH+DI9Fn8mFj36iTsYRlD1+2bOh2P9h9QWR+cmDEbR9m1m954i19zIrnu1svJmbNxetZc/LprB2atWg4Vs1WyWKvlmy0b+fnvHnmcFwAP13rmqNdQWbWmqLu78TKZjKmjR9XSeeDAdtZUCuEZ6eIiu66rs5ZKRW+Mcg9SVzXu8+3Dj+HGWe9Bxp65TXgEvN3d4SmXI8K/dp9cukxZypamJR1Lqt2T/8gOnXHlw/lcYq9+8oUUq6Hu+9c0GmvN5NhY485Xorna99zTD1FR8bza/uuvPXjllbvx8cdqKaAMJ5ydjeDfygiZHN48EkWXqjYm0yTaninvIfa1F/HvS6/h7q8+x0MLvsHmNybzcxqxJUkmaOYmPYmMNw01VE/8da9NQt+Z09A5OoaHqdrX4My+3z6qKdYcP4JWb76GIwnq59E8CxW2OqmRyXUONZp6Er0unDx5EJ0790ZZmX7dlNk7dktHhjH8iduh3LCaz222RWqul7K8AqyD/fv/Yxl8A26/vZMUcz1U7ddWRhvb7xwaEwZVsWl3ezMVtMy1JnWmRn213sGDO+Dp6c0NKFNxww2D8eCDg9GmTd2ZnJh4ER4e18+U9GrbSjoyDLmHm1GqfUsQ0Ic2X6lOnZlMvrXqIioqFrfc0hYTJrzOwzSG/Pnn72HSpEd4mIYSydgaN64Xkza17vj3398wfrzaeqbPunVLmJ7uizNnjrH0LOfNKiIp6RL7bVfMnPkScnKycNddT/J4+o1ly37G9OnP894xuvexY7WrFFc/P+lIfxRm7ggyNoH9ru9zrzMnhw2r3akYKX6aBEDt2Q8/fJ1nGPHii+9h3rzfcekSDSs6MUkcxMeWn3lmFJP8nXjooZewYsVxPtpEXLuWiD/+2IG3336MXe9cWSu89NJ41qxS4I03PuTX//rrZzyeGDv2MUyZ8hnL+N7ceOvata90xni07NkGmduN7xjGXDi5Xm+81pnJnp61OyShZs/o0Q/z4759h7J/1ZacSqWEgumD8+dP8HBpaSmPy8nJxJ49m3nz6ejRPfjggx/5+fDwaP43NFS9dmjy5Pnw9w/C7Nk/8kJCkrt8+W/VdK5SWcYLVYcOPXi4vhEvmbdhE95vemgEshvZmWIp6nIiU3edzFDVMqWVOi9mz36NZ8JPP83nVSdB4TFjumPo0NE8PHp0Vx73/ffr8OyzU/D66w8w6XyIVenqAlITksohQ5qhefN2lRn7v//NwpUr1eeaUbv7woVT/N40A6UufDp3lI50RzOoot1bZEvEPv24dFSdOptQhC4O1whKcO3uyO+++xBPPvkml2RLQt2b+ljaXYb1QJxXBbJ3Na4JZhFYNtbl6K3eFPDwkLOMatjKfO21D6QjNSTNGgm3JD7t2khHutFt+A3I3tm4sWhL4dulnqam9LdOBg5sLR3VDTV3tImJaV5Nl1oK18AAnZtCcZ1bQJGZRZalFGNbhAy7STq6ngYzOZT7vrB8hhmKZ+sW0lH93PTgcCQs+EkK2Ra+HTtIR7Wjk8K6445atp21EdyCG+6H73lrXxSdN+8ie6PBBDBk+BApUDs6ZTL3T62DbrZWAvqoN8uuDZVShY6Du+La0n+kGNsi5qmGXSjrlMnEXXfRyggbhelZlzrazU9++hISF/wshWwLZ7kcMh1693TOZGL4cP3bntaCbyemt2rYFj1u7QNlQQHKMo3r8d5cxL30rHRUP3plspeXG4KCfKSQ7RGgNZeamnidBnfDlS+/lWJsCz7tVkf0ymSCmlTOBiwJtQqYJJN+pinCT3zyUr2r862Z6Mce1qupV2+PV3389ddem83sMWN62GwGNxl5M7zbtZVCuqG3JGsYN66nrv0MVgOVZ8pgoumEB/lfWyJs1Ei9M5gwWJI1LFt2oNaBDGuDBh9oDFob8oGli7MzayD68UfgGmDYRp6NzmRi375LSEiwXv8iZDDW1zI4P2uu9Y48sexp7A4zRslkwhjbFJgCMhR1aRFc+vSrBj3bmZu6fIDoi9EyWcOKFYdQWmrZIUY1pH/168BRFhbhyhffSCHLEvXwfXALDZVCjcPomazB0N1lGgutfrjzzh5wcTH8t68tWoKiywlSyLy4+vsh+olHpZBxMFkmE3RnmotlDhfKZPyNGNEJPj6N83arTdqa9cg/Wn2bIVPhGR+L8LHqWTXGxqSZrA25Uiaf2cbGy8sdN9/c3qS1RllmFhK+WQAnmXF3MCfrvunD98Mt3LQ+ss2WydqcO5eC48eT+MiWPnlDT0rXx8QEo3v3OCnWvFQoVbjy1bdQ0TomPaYWcdgL0KBC9JOPwsXT+Nsi1IVFMrk2srMLUVBQiqKiUu7Kwtvbjc8Y9fPzQECAZV0NN0S5QomSpCQocvOgyMomw4C3aWXs4xbWBDIzZmhtWE0mC0yH6S0igcURkiwQ2AGithYI7AChke2AtLxiXEjNx9mUXOQVKaBQqfh2LEoV+7DGHO2sQWH6Sw4ryLcQ/+tCf9XHHnIZ4pv4oHkTX0QHeevVeyGwPEKQrRgSvtziMvx36hoOXsmq4VPG/FBBiQv2xsB24Yj094SriXcXF+iOEGQrIbeoDPsupmPrqRSuDZ1tRCVS4SktU6FbfDD6tAxFpJV3P9srQpAtxPnUPKw6lID0vBKzDLWbE/LV4CZ35nuk9W1p/k1oHREhyGZCoSzH/LXHkV+itLiJbG6ogFFb/MnBrRHqZ10Or+0FIcgmJDGzAP/bdIZ3LgmqUKjKMaprNHo2N840VIEQZKNDbd0v1p9EmRE9/tsz1LN+f7/maB1huItMgRBko/H91rO4nJ5vM51U1oiXmwyvjuwg0tAAhCA3AhoemvnPEb4YVmA8yPR+cXg7vumxQDeEIBtAZn4JPl130uE6rcwNVZR39IhFt9ggKUZQF0KQ9aBUocIspoGFBJsXJs94qH9zNGviK8UIaiIEWUdmLjvMTT6B5VAyiX57VCc+nVRQHSHIDbDuWDJ2nEkVc4+tiGAfdzw3TH8PZvaMEOQ6oFSZttT6fFQJ1FCxfXF4ewR6174vkqMhBLkWdp1Lw9qjSVJIYM0I7axGCHINvtlwGtdyi6SQwBaQuThh8h1dpJBjIgRZi2lLDqGCzwwW2Bo0k+6N2zrCz1MuxTgWQpAlpi05KETYxqGS/Dwzs4N9jedM1VYQrn4Y7wohtgtoZOGz9SeRV6yQYhwHhxfkqYtFz7Q9QaOE81YdQ1GZNWyUYD4cWpBplpYYH7ZP5vx7VDpyDBxWkGl4qVSpkkICDbSfg7OLC5z0db9vhXy82jwbhVgDDinIWQWl2HkuTQoJNBxYvxRfvDAGcndPHPtvNeY+OgTOzrbrYI/Whq84mCiF7BuHFORPWE3dWIuaNNeJnRsw/5nbMG1sN/6Z/fBAfP/2I8jNSOHX0IAAxWenJvOwLuz69xf8/ekUKWRe5O4eUCoV/LlVijKulfUdjqN0WfXtB/jxnce5Zrc0u86nIq+4TArZLw43/HQ0MQtL916WQoZBBfSHyY+hqCAXz37yF8pVGhPdiVcQtGE+FwKWtO+N644XvliOgCaRXChoWy9nl6pJ/3RNBbue4uh48cdv4tLRPXhtwXp+Xi0M6mpHcy3hIqPr+SGnXKVU35dF8t93cq5mHlee10a6VhNfUc6fkAsj/aLmHfg5+kj30DyHE9PW/Fr2oTSoqCjnGnzVd7ORlngBj878Xitt1OlCv0n3pes099bEu8hcUa5U8t8yZiXQItwX9/VpLoXsE4fTyP/svyIdGQ4VzgemfIF0Vlinju6M+U/fyrXQpWN7oFIpeAGvjcTTRzB9fC++L66Gcwf+w0ePD4ermwdcXF0hc5VzwfDw8ecfulduZirX7CeZBeDhG8AL/ndvPoxfpz/LBZo+0+++AZ8+fwdSLp+Fh7cfVi+Yw7+jYhqW7rf97x/x+Qt3QiZXz02Ws9+bfncvlBarZ7E5OTvB3duHfdeXf87s24p3x3RFVoraNC3KzebPTveg96Znc2X3OrV7E7/u5K4N7Pt+/H7XLp3m3yFIID999nZ8P3kCSosK2DW+ld/Jz0rn1yyc8ypm3NMb636ZD2f2/kV56t/as+oPfr6xnErK4f7B7RmHEuRzKbncR5QxcGbC886ifZi6+ABe+noVbn/mHTTv2hdfvXwX/jfx3uu1nw6QNlKRRmKPSIWePiSESz9+i59f/PEkvDWiJWbe0wdJZ4/hwpHdKCsp5ufoSy9/vRJhca2YMBVizMvv8+iykiKu+Qbd/TQX3n+/ms4130dPDMedL87kQktcOXkI797ZBW/d0gpvst/4kwkXkXblPP+r4Yk5vyI0unnls61aMBt3PD8N7foOQxn7XXcvb4THtZauBnJSr/KmReLpw5jz8GC8PbIN/vroDX7uKGuH0z0Iv+AwDL3/Ba7pvQOCEd26E2+6sAv4+cYgc3HG1pPXpJB94lCCTEsSjVAuuNb8+pXx+Pndp5gAHORaR1FWik2/f4mMq1fQ85a71eZiDUKi4vnf/esWw4UJ+tGtq/DXvEk8TkNMm84oKcpnWikHmdeuIOXSWYx65l1+rsOAW/D6gg2Yvvw4Hp3xA7oNvRNyD90cwpNmfmb+YuxdvRCfMAsiOCoW7fvdzM+Rlv5xymOI79iLV0yT/9yNgXc9wc/VB71zn9vux7LPpiLxzBGeLnT/gxuXSVcA/qxJ4R8SzjXxhPd/wPR/jmHSL/9h5BNvogWr+DTmtamhhTD2jEO1kWf8fYgvTjcWmraepi1K7VDtNiFBQqIqK+NtT4I0EGlEqlHKqWOJxZFQKxVVph/dj1/D2pxKBU1sUH+Xfou3Hdl3SXOR9tZAv6NkgqWNOo7uW/XO6nvLWXyJFFMFWRm87Srdmz87PSNvCjixMH2v+m+ooXP0vFRhKOHENCC1sum72tA78bRiRU7F0krTxNCkB3WwaaBmhvp+xpmlRfteTby1I7zd2X3tEIcR5Mz8Unyy5rjwMe3ADO0Qabc7XziMaZ2eX2IUs1pgu9CulfaKwwhyam4RN/cEjosQZDsgNVdoZEcnOUsIss0T4CXX6vIROCKBXvbr38thBDnI281sQx0C66SJHe8E6TCC3MTfk0Y9BA5MRIAQZJsnMsBTtJEdnI7R9rv1jMMIMmHPbSRB/dAuIb4e9jkZhHAoQe7ZLER0eDkocSHedj0ZyKEEuU/LJmIk2QGhvpGbOzaVQvaJw61HXrjrIk5dzZFCaigFaC4ufbzcXBHs4wZPuQwe7jL4ubvCm8V5uLnA1UW9hragRIGCUiX7KFBSpkJxqYovk0vNLYYLa4g7s5pftMd1QzvtfdzlCNKkPUtvX5b2Puzj4SaDzFnt5KCgmKV9iRJ5pWUoVZSztFcip6gM6XklXOPSJuk10542fSOf1/aM8GstoWJtKCX75BeWITElF7n5JexTzP9m5xWjoKgUpWXlrKAA/r7uCPD1hK+3G7w93ZjAuyIi1Id9fCGTOcOFLxq4nisZ+dh04hquZhehjHZ2ZClvzwJPRYsqP2/WNh3Qugm6xAZLZ6pTrqRFGioU5eQhMyEJJbmFKGTHhZk5KMzKRklhMZSlpXwxhpefL7wC/eHJPu4+XnDz9EBQ03D4RYTyBSUurvovH7UHHEKQS1mtnZVVgMTELCQkpONCaj6SmDCZC6okFMpytI4LQe8u0WgRE4yQwKrlh9QRs+XkNRy+ksk0u4JpH9uSbtqQ3JUJWdsof74wwc+jareH4tx8pF1MwIUdB3F+N7kedjKrsLmz57ohLhDucbHw7dgeHk0jIfPzk87aD3YnyBcupLFPCnJymJnLMrE2SAtuP5NqFfsdK5km8vZyR7d2kRgzrB1cZWrvIrTckhbDbzhxFW5My1sT9Gwtw/xwe7do+Gtt0XJszVac2rwb2YnXIGPNERJaS0Ile0j7CF7R1EYFLdX08YZ3uzYIGnhj5XJUW8SmBVmhUGH9+uMoYm0kfU3Ucpa5m09ds8qeTMoSOWvXTbizO9q1UC+7ozYkae1tp9WO/cxNdLA3HuzfotJaKMkvwJLJ87jG1Xj5sCaoVHdlpryfp55DTuyLznI5wseNhntUpBRp/diUIJeVKbF58ynkG2lJInlX3H8pg3eQWDvUfp844UbERQXycGJmAX7+7zzfvMwUj08Vx6C2EewTzsMksH+/8wn/awtd/2H+nmgdbiQTmqVF1MMPwK1JiBRhfVi9IF+7loPduy8wDWoaMzi7sBSHWNvUFoRZg4KZ4yNubI1Rg9vwMC3P+3zdyUa/Qxm77929m6FjtLqyuLTvKDZ/9Tsrx5ZvguiDUYW4BuRJlMzwgN69pBjrwCoFuaCgFOvWHeMmpjnIZL93NCHLJJrN1FATYezNHTCol+QPjFkY5ClUnyZDfKgPHujXgr9/5uVk/PPep2ZLe2MT5u/BhNhfCpkYlkaht9wMnw7tpAjLYTWCTE+xYcNx5Flo8XdhqQL7LmZIIduE2qozXhwKX2933sEza/kRbpLXBqX38ze35Tv+k5+xxW/ORX56pnTWNokJ9kF8iLdFZu85ubgg9rkn4OxmmS1dLS7IRUWlWLnyCJ9EYXmcsOlksk2Z2bVRplDh/tu6oH/3WB7+jJndmflqZ3ukqV8a0Z5PtMhOTsVfEz+ACznOs2GoPd8pOogvVbU05WUKhI8ZBe82raQY82AxQb52LRfbt59mAmxdXf4kwltOXbOLOdlUwDu2DMOT5BSfvVAZ07xuMhec274fW/73h9ojp41D7zWgTZj1Vb7swXzat0XoyOFShGkxuyDn5RWx9u9xbgZaM4lZhbiQmieFbJt+rcIQyzRWr17NePiXZ99BWdH17nBtDQ9XGXo1t96eZA4TL/+e3RA0aIAUYRrMJsg05vv33/vrnKRhjVAtv/nUVV7r2xqkjbvEBCHAyw2KklIcXbmZx9317Gh07dcBKoUSPzw2ySYnQdB79GWWhrVNlKkPmnwScfc4eMarmzvGxiyCvHr1ET5pw1ahxRA1F1pYMx5yF/Ru3oTVRM44/O8GLrTaKMuUmPLta/Dy8cSuX5bh5Kad0hnrhxZVdIwKtNmmD23i1+z1l+AkM+40VZMKclpaHrZupXawbXceaSBhJqG2Vignu8YF8bnO2ckpfBy4viZMq04t8MCr47jG/v7RNyBzq5puaW3Imfbt17IJ08ZShI3j074NQm8xXvvZZIK8atURFNvhDnhkbtM+QsU1tJylIXkd1DocFezg6KrNTOvqttUKZf57378BF5kL1sz9DsknzqpPWAlUDQ1g72ULs8kModnEl6WjxmF0Qabb/fXXXptqCxsCWRnHErKRnm95DU1rqHvEB6NcVY5Dy9bBWVp4oSu0hPC+l8aifc82OLR8Aw4sWcvazpaVHDdXF/RpEWqT/RP6QG3nyPvvgUd0lBRjGEYV5MLCUqxZc1QKOQZU3K8yc/uMhdrQ8aG+iAnyQmFePs5s3i3FGkbPm7ri9oeGIy8tE4smfmCRkQXyP945Osguhv/0IfDGPgi4wfBpn0YT5PPnU3H4cAI38RwVevVdF9K41xBz0JwJcRQT4qunziH17GUptnE0iQrB8+8/DkVxCX5+5h0p1rRQc+WG5qG8HezIuEdGIPK+8VJIP4wiyJcvp2P//ktWPzZsLigVsovLcORypsk0S3SgN+Kb+CDl7CVcO3mO/ajx0r5J01A8P/MxFGbl4o+XZ5jEzKYhpBZN/BAT7GU3HVjGwD2KCfO9+gtzowU5JSUH27efFUJcD+TW5+ClDJQojKOpIwI8+cL+jMvJSDh8wiRpHx4ThmenP4qsxGtY8vZco8wCI4HtHhfMnRGQIAtqxyM2BhF33SmFdKNRglxQUILVq4/azfCSuSCfXedT8wwqzDQJoneLJijIzMHZbXtMOqGjS/+OGPP4rTi+/j/s+f1fKVZ3qFQE+bijfVSAOkKgG6xc+N/QE0ED+kkRDWOwINO3Fi3aDZmePaSC6tAiBvIfRo75ikqVDc4ZHtgmHBVMtR1Yusbkvq+oF/yl2U8hNCqYL23MuJQknbkeqpTkTGuHBXigFbMW6nKvI9AN6s2Ofe4pyHx9pJj6MViQ1649ytcNC4wPCTe5eE3ILEBKTjEXbpLvPkwT07DMsdVboSg1T9pT8Zj5y9v8eMEjE3kFTkLrx8zjuBAf7jqYOgKE2JoGXceZDRLk7OxCbNp0UgoJzIkiOwd5J06hsEyB4tJyFLO/phAid6btaaqnt5sMMW1iMfzJUcjdfxAZG7ewUiOaUuaCPH+GDB8qherGIEFetuwAd/FqCqjj5urVK8jPz5Vi2Mv4BiAqKhZKZm7UR0pKInJystCmTWeuSQxFJpOxdr8LyspKIZe7sXdVsY91zOTK3r7L7IJEc7MfnPkEPP28cOmTz/maW4F5KFco0OzVF+DsXr/DAr17SsiHllJpOh9OTk7O+P33r/DllzPQo8eN6NKlDzPhc3DHHV3x4YdvcAGri5iYFujevX+jhJgqklOnjmD58l/h6urKmhCLcfz4PumsZSlNzzC7EBMyuQzbFm7kx8HDhvC/AvPgzMogt4IaQG+NvGrVYRQXm65GJkH98MOJuHLlPL744m+uCV1cXPDWW4/x4zlzfsbPP8/H0qU/MkGTQ6FQz+f+/vt1+PHHj5GQcB7z5v3BBXL06G5wc3NHaWnV2ltyZEDf044bPnwsnnhiEnfwR1r9uefGSGfUeHv7sntv4Mdnzx5jzzIBAQHBrImhdg30/vsL0LJlB35sMtj75OzcgwoTOSFsCNLKD89+Cu5eHrjw4Sfq3k6BWaCOL75iigl1XeitkQsLzbMQgszr0aO7YuzYnrj77r5MO/dnAvM9swaqKpE//9yBxYv38o+vb+0O1+6++8nKa/755zB3Vqf9vZkzv8OaNYsr7xseHsMqgj8xZMgdaN1avV9QQUHedV48f/11a+U9WrfujJdfHs+fVfNJTjbOTCsNpIdpCZylIK2ceukaP3b19eV/BeaBljyWZdc/BVgvQaZdHMxl2UVExODvvw9yQfntt224/fb7WaxptQAJ65gx3ZnWBtPK7+CDD37E+vXnuUVQH+XlKnz88cJKwaZPZKRxF5AXXUmwiFmtzb6V6nXLISMa7nwRGJeMdeqmTV3oJcgJCZncZDUldHvyo6xQlNZZbqkTqi7U56q+qFDUbAZUrwxICAmyFMns/vXXLUwjv83b5JMmPcIqr1PV2tzU8WV2WEKUUfvYwmQkpfOVUu6RkeoEE5iN4qTketNcrzYyrWyiFU4C80Kzt7J37eVtJUtCQvzInGf4djbn53xsk26CbBbWJIyfyNrJdaS5XjlRUmK/ww7u7p6sgFrGJ3GDkIFhoU4ubWgqLncbRIVJaGTzQmWgnjTXS5Bp7yV7ZcKEmzFt2tNSyNpwslhvtTakDVQaq6BGmbqcmY7mb7zCoqtOKFgzpP3kN/DZhrW82SJoBOo2pxS4Hr1S19rnVVOnFA1LPfroMLz55iNISroknakiPT0FU6Y8gYceugn/+98HKC4ulM4QTsjOTsdrr92PJ5+8FefOneBxVoGJ+yZ0gVphlaZdPY/j7OSMgR/MwBM/fofT73+I54fcXNnrX6JQ4MXff0bnqW/jtYW/MWGvUg5lrJKgyiA5OwsfrVmF7tOm4MXffoYL+83C0hI888sP6PzOW/h113aWHOoHoI3UR82fhx+3b8O648fQe8a7LPwRUvNyeZXyKatEOrHv0G9qtyJ3nj+HIR/OgodrlZ+y77Zuxu3sXvR7cpkM4774FMsO7cfx5EQMYO8zcPZMXMpIl66uYv2J4+gzcxr6vf8eNp8+Wfls9GvtJ0/CLvZb/509za8Z/dnH/D0No+5E10uQqW1krezcuYGPG99xx4N8TJnGm0+fPsKHgtzdPbjpfO+9/bFt2yo+7vvTTxvx1FNv81ljGkjww8Ka4qOPfsUvv2zB7NmvYtWqPyszxmJoC5AFocUaMlqoQQJRR5p8uGoFb8ste+EV/DDhSSglAaarx3w+H3d8+jG+ffgxHJ42E5/f/zBunjsbw+Z+wK/RcDjhCiaNvA37p07H/X36Ie71l7hz/a8efBRHp8/C8kMHmVDN4NdS3uSVFGHvpQu4o2s37Jr8Lla8/Dr6MqFZtGcXXrn5Fhx5730Mb98JLSa9WinMSna/3OKiarJBlQzdi6DovJJibD55At1i47F10mRse3MyhjLhX3fiGL8mMSuTVzzje96AQ+x9Dkydga4xcXx+NN2fKFGUYdcFVmm07YCdb0/FipdeQ9u3J+pfpui561llqFfpcHe3TkEms+3o0b3o3LkXn+xBUO/yDTcM5scZGWm4du0K79EmQdf0PFOPtWZCCUHTQGmiCKVZaWkx4uJa4fLlcxYXZK4JGxgCMwdk3tOKK/48UlxNptw+Gpfnzsd933zJNNC7kEkVEInPkcQreGLAIBSVqdOca+dhw3ElM6NaGrcJj+RmOdE2IpJr3Uj/QP67tGCjU3Q0EjMzqz1D+8imlffVCFHvFi0qjzs0bcr/qsVYd/q0aIUyaeRD5uyCqIBAXJa08oJtW/iClg9WLcf89Wswf8MaLNy7C6+NGMkqMPXvEiTcpVrzHzxcXXHwyvXWYn3wNK+nHOolyH5+ntKRdUFm2/PPT0Vi4iWMG9cLL744jmnb2/Dww0Nw333P8plZAQEhuP32+zB+fB888cRIfs0TT9yC6dOf53OrrRqWic4elt/XiCSHa2TSsnVYCCWswJLwrHz5NWyaOBmxTJtOXvIXL/CkYSf+9Qe6TZuMmz+ajW7vTsarf/6GfSxeoynNRbfYOGQXFvI2PFkFZH5/woRRH967cxxaNAnD3NUr8duunVi8by9+3bmDh11djFumnMmZZT2CrNfwk3AkYDmUhQXIP3S8milobjoP7YbuI/ogfd1G5B12LCeLlib4poHw69ZFCl2PXhrZ29udtZOFIwGZzJV3qM2b9xZmznwRTz89yuS9sjJvH5ZblpNi2nq1eVf1xur5R1mFIjAb1KTxbtNaCtWO3qUvLMzwneBdmLnh4eHJzSh3d3e4uVmBuWgAhw7tZM2MQEya9BHeeedzpKer5yDrC83Hvu++/jxNGoSlmczHWwqYHzKp/ZuoOwYtOefbEXF2k8PF00MK1Y7egtyrV3PpSH9oYUIhMxFpmKi4uJh91D2EGjRajRr1dFyzcU9hdZz6fG3XEJrv13ZeO059XD0J6ronxWvo2LEn5s9fxDvGaI30kiX7KodXCM21mufQvp8mruoaF5JRnbDUzvjUWz3oAfX2Jle+/o4emh8LzAArVxHjx0qButF7GSNx4MAlXL6s39zfrKx03snUtGk8XxCRkHAB164l4JtvViAoKJT3KNPwENGqVUcEBAThyJE9TFhKmaDs5Vr8f/+bjTVr/mLaMIAvGywszMfJk4fw2GOvY/jwcXzJInVwkXC1atWBC9fRo/vQu/dgvPjidHbnCtxzTz8ugKGhEYiPb8We4yJfafXTT5tY08GHL4Wk75CgUsVDgvfCC2P57z377Dvc0cDkyY/zIS2CljLSePPUqV+iQ4fuvGNt+PDW/HvR0c3RpEkE//vAA8+z5xyBvLwcVhH04N89f/4kr8xokUWJNOzREAWnz0KRmSWFzIOblzsemP44VMUluPTJF3Cy811ErAny2RXz1GNSqG4MEmSCCp+2pqkPalNSb/Fbb32Mdu26SrHAv//+xgSI1hYf4AWZBPm771bD3z+In6f70/dIUIcNu5MLcmpqEjNnv+Brk4mrVxMwceIDXCtSm3XjxuU8viY//0yC6suXRD788Mv8fgQNVz3++C18ueONN47g5v+TT45Ez56D+HWLFy/AihW/83FnSip6l02blmP58t+QkZHCKxOKb9GiPWbN+r5SkP/3v5UIDFTv3Uva94cf5vEFGNpLMcm0fuONh/USZGov5ezYTTeVYkwLOeAb8fQoNG0di6Qff0Vp2vUTIgSmgZowTR95AG5hTaSYujG4NIwcSe50pEADUMGlQj13Lnn4UP8kabZVqxahX79h7D61Tz9MTLzIvzt0aO0+fknQJ016GM2ateVadtCg23g8LXvULCfUfDw9a29fquuiCvZc6k48qiDISiDh3bx5Bf7882smhOu5sFKTYPbs17B37xausUm4//prT7XKqTbIMmjVqhO3HkpKqvaKunRJ/w3TaGKIb5eO9MhmIaZDPBfi3P2HUJqaJsUKzIF/j246CTFhsCB7eMhZAY6UQg3z2WeLmVbcjO+//4hrUPLy8fXX/+Kll2ZwIdFApuqsWa/g9dfv59Mply7dX03QqQJYufJPLsDkDujnnzdi2rSvuLC0bt2Ja2byLjJ79utM2z2EX3/9HEVF6mmY9DvNmrXhprkGcjRALoJ8fKo68WjCyLffrsKyZT9iwYI1lZYHxb/22ge49dZ78Oqr9+Gjj95kpnI2n0jStGlc5TWRkTHXjU3fcMMg/P33AXa/D/lz7dq1kfsWa9asdZ0VWV24+PjALVy3DG4Mcnc5bn7sNigLCpC+dr2m1hOYAVc/XwQPGSSFGsZg01rD+vXHWWFu/I6EmjaytmmtDWny2kxrR4VmeuXs2Y9yU7nFZaXisY+f54cXZs8TQmxGyOqKf+1FKaQbjRZkYt26Y8jPr/KBJTAPlOFcmKWpicaCeqkfnfss3zP54tz5vF0uMB+G7JlslB6TYcM6cFNbYF5IwPx7dTfqPGylQokHZj7OhfjCR58KITYj1LkV/+oLUkg/jNb1ecstnYQwWwAuzDf0oNk2UozhkBA/+uGz3FPmpflfUoNfOiMwNeVKyVOmgfloFNNam0OHruDiRdG7aQkKz5xDWUamFNIPDx9P3DdtAj++wMxpmoggMA+u/v6IfuIRKWQYRhdkIienEBs3ii1lLIEiKxsFp85IId1oEh+O254bC2VBIS5/+iV3vyowDz5tWiH0tlukkOGYRJA10HCL9tRFgfnI3rmb9zzXB3Vq3T3lYfgE+fLVTOlrN7ASIXqnzQKTi9gXnmlwDrWumFSQiUuX0rF//yWIpY/mpyQxCcVXEmsVzqCoUIx+ZTwvUBfmfSZMaTPiEdNUp/nT+mByQdawfPkhKMgDo8DsZO/cw9SvOptp65cHZjwOL39v5B48gowNm3i8wPRUKBSIf/VFOLsbf9Wf2QSZoFlUtJOjGX9SIFHOKtFurYMQ37kllIVFuPLZVzTLRjorMCnlKkTcOx4e0Wp3Q6bArIKsgTyNrFp1BC5iFY3JodylqbRt2kTwcElSEpJ+/kN0aJkDlvjBQwfDr2tnKcJ0WESQNdC85H/+OSQ0tAmgTsZ+/VohPLz2ze1UJSV8rFjXFWwC3aGJHVEP3Qf3iHApxvRYVJC1oe1ai4po/a8UITAIys2RI/WYnMO+cJmZ2bTWWCR+I2FpH/fCU3D2ME5PtD5YjSBryMjIx5Ytp4Sm0AOVqhwtW4ajc+doKcYwCs+dR8riZUaZJeYoVChVCOzfh38sidUJsjbHjiXh9OmrYuiqFijX/Pw8MHhwW5P0NaSv28B7ta3BMb61QSLj0TQSEXePs5r0sWpB1iY9PQ9bt552eE0dHR2EHj3ipZB5KDhzDqnL/nV405vc0ZJbWmvEZgS5Jrt3X0BiYqZda2symQMDvdGrVzP4+FjHTpE0Gyxl6T8oPHvOrnu+aczXPbopwu64zaLeS3XFZgVZG+qhPXcuFcePJ3Gzxza1dgUUigrEx4egffsoeHraxkqyijIFcvbtR9Z/O9Ua2xbTnpWZCoUSft07I7BfX7h4e0knbAe7EOTaoNfKyyvBzp3nUFRkjZuzO6Fbtxg0bRpkf+PprGItSUlD6t/LoSzU3u3SOnB2cUHILcPh1SLebqwKuxXkhiCzNTk5GykpuXy1Fu39TB+lsrxSo1cpF/KnLR1KaCeb5pCucXOT8V0rPT3dERbmiyZN/ODra/7hCGumvLgEhefPo/DiZSjSM/iYtqqoGBW03SglIvvQf/S/Gq1jTWKzP3wvZk3Y2RkyDw+4eLhDFuAPz/hYeMbFwZUdOwIOK8gCgT0hxhYEAjtAaGSBwA4QGlkgsAOEIAsEdoAQZIHADhCCLBDYAaKzy8ZRqMpxPjUPF1PzkZBRgDKlCkqWpUpVBffIoiwv58f0V+bsxCefyJzUf10o7AS4ylwQ6ueBFmG+aN7EFz7urtLdBbaCEGQbQsUEc8fZNOw+nwoFCSwTUBXLPs3kCc2cCUOhkkCTLJxJ0JmQy5iwt430x6C2EfD1EMJtzQhBtmJKleU4czUHG44lI7dE0WhBbSyk0fu2boJezULh4eoCsWbcehCCbGWUKFQ4zYR32f4rfBqoNQoLFRia4jqgTTh6NQ9h2lpsFWRphCBbAZQD51JysenENSRmFcDVhhZRUNvb280VQ9tHoENMEOT2tgDERhCCbEGozbv55DVsOUVeUJxtegiBCpGCNQU6xwRiROemosPMzAhBthDLDlzBwUsZvGPJ3lAyszsu1Bfje8dxbS0wPUKQzczP/53jQ0UVTH7tvauonBWtYB93PDG4NdxdhUM/UyIE2UzsOp+KNUeS7V54a4MKWLNQHzzYvzk7csQUMD1CkE1MTmEZPlt7go/3OjqUBPf2bYZW4X5SjMBYCEE2EdSR9fe+KziaYN8OAvWFCpu/pxyPD2oFb9EhZjSEIJuAxMxCfL3xlE0NI5mbMmU5busajd4tQqUYQWMQgmxk1h5Nxn9nrkEmHLs3CHWGxYb44NEBLaUYgaEIQTYSZEp/vu4EsgrKuP84ge7QvO7nhrVFgJfx9w12FIQgG4G0vBJ8teFkpUNHgf6Qdh7SPhI3tg6TYgT6IAS5kZxPycWvOy5IIUFj6RQTiNHdY6WQQFeEIDeCfRfSseJwohgZNTLNmvjigX405izQFSHIBrKKCfDu82l2OcXSGgj1dcfTQ9uKSlJHhCAbwMJdF3EiOVsIsYnxkMvwxm0dpZCgPoQg68mfTIhPMSEWi+rNA83RnnR7JykkqAsx2KkHq48kCSE2M+Ro4bN1J6SQoC6EIOvIocuZ2H0uTQixBcjML8X3W89KIUFtCEHWgQupefjnwBUx0cOCkIfQfw5ekUKCmghBboD0vBL8vP28FBJYkkOXMvHf6RQpJNBGCHIDfLXhlBgCsSLWHUtCWm6xFBJoEIJcD5+vO8mnDgqsBxdnZ975JfKlOkKQ62DLyWtIyxM1vzXChXntSSkkIIQg18K17CJsPHFVTPiwYrILS7H2SLIUEghBrgGZbF+wdjEtrRNYNzvOpfBlowIhyNex4mAC3xpFYP2QxfT91jNSyLERgqxFYYkC+y9lSCGBLZBfrMCOs6lSyHERgqzFp2tPinaxjUHZtfpIIneK78gIQZY4mpCFUqVKCglsCfKPRotZHBkhyBJL912WjgS2yOlrOXwWnqMiBJkhhNj2Ia28YIvjdnwJQWaQWS2wfYoVKuQUlUohx8LhBXnN0SS++4HA9qFuyv9tckyt7PCCvOd8mlgUYUcUlSr5x9FwaEHefiYF5UId2x1fbzolHTkODi3I645dFdrYDsktVHAXQY6Ewwry5fR89q9Qx/YITRJZutexRiIcVpA3n7wmZnHZMZd4Re04OKQg05ae51PzpJBAG2dnFzi7uLAj267kaJbepbQCKWT/OKQgU20t9i6+nvysdHz0+M2YOrozTuxYa9MeQ8na2nzScdYrO2RpXrL3knQk0ODq5oH5z9yGMS+9jymL9mP5V+8hI9m225kXhUa2XxSqcpQaqUeTzFC5uyc8vH3h7uUDmbz6/r6Xju3DruW/MM1m/cmcl5kGlVKB5l36sPdywsC7nsT+dUuks7pD91j34zyUlVreTRIZXQccZFmqwwnyuZQ8o5iMMldX/Dz9GUwb1w2ThrfAWyNbYx4zS9f88JHUxgQSTh3CvrWL4aSjowL63sI5r1Z+35z4BoXAzdMbZ/dvg0qlwuY/v0afUfdLZ3VHpVRi14rfoCix/AIGyudTV3OkkH3jcIK8+cRV6chwZHJ3fPTYzbhwaCdumfAGnvlkMca/PhchUXHYs/J3uMhcpSv1gzT36b1bLKLBFaUleOV/q/HPl+9hxvie3MT2CQiVztou567lSkf2jcMJckZB4zVFXkYKctKv4bXv1qHTwNu4ALfqMQD3vvUZJv+xmwtFbZSXq1BRUX0BfLlKyeLU49l0rPnLP+x6bSisvr68mlWhiae4CulYe4ycn69xL0JzLw57BmoavPDFMrzz13606jlAHS9B3+fXst/Q/J42FK75u9rQO6qvUdEtqlF5L+mainLjOQlQllcgt8j+/Xo53G6M7y45KB0ZDhXo98b1wB3Pv4cug25jMUyAWFzNpNy66H84snUlXvp6BW9PU2dSn9sfRJchd/BC6+rmjsm3tcPdb8xDuz5DMfPePigprBr/DI9rzbT9X7zdOXfCUBTkZEpngBvHPobB9z7HBXfxx2/iwuFdvMMqPytNugJ467cd/DdO7FyPFd/MxJSFe1FWUsTPObvIMHV0J0z/5xh/7u8nT8Dl4/v4OQ2vLVgPL79Abur/wM77N4lipvcWFOXlsqaFHNOWHUHm1QTMf3okN6m1eW3BBvbdAC74Rzf/i78/nyqdIYvGDW/9up01OZx55fPumK7cAljyyVvSFcDA8U/ydroxiufYXrFoHxUohewTh9LItBGbMSCh7MwEeNln72AqK4S/zngWB9YvRXZKEhcQQ1AqyjDt78P8ePa6i3h/1Rk8+9lSrv2+emU8fEPC8Pr3G/D+ytO4e9LH2Lb4O2RdS+DXE6VFBWjbZwimLjnEryPzfveq37mgtO4xkFcQF47skq4G1v44F54+/vx3qaJ47IMf+W/S563fdyIstgW+e/Ohau31I5uWo//oCfya9/45inImvF+/ejd8g8Mx8cctPP7+yZ9LV6uhNCEhpqbHrNVn2b13IDgyFovmTqyWVlv++gZPz1uImStPMSvnVmxZ+A1rq1evHAzlyBX7X6bqUIK844xxnLSRliBt/OKX/6L3bfcxrViB9b/Mx6fPjcKv05/hmsYQSosKpb8F/KMoKYYLK+ypV86h84234uTujdjxz08oZJo5JCoeSWeO8usJDx8/DH/4VfZw5UwTBiGmXTekXlIv6ZO5uaF9v+HYwiwEEh7Spgc3LMP9U6qErlypQm56Cs7s24KLR3Yjtm13rr2p0tLQc+Td6H37A9LzFbLnOsu0czaenPMbPLx9eHzT1p2lqxmsEvn3q/cQ37EXCnIzsf3vH3BkywpesZzeu5lVNlWC/Pr3GxEa3RxlxUW49cnJPI7McGNwIsn+O7wcSpALShXSUeOhdpx/aASGPfgyHpj6Jd5ZtA/jJ87FuYM7qmnKxpKdqu6cW7VgNlb+bxb//Pv1DKQnXUR68mUmK1IWalmgZObL3T2Qxb9L7eZy3HTvs1xAVcoyZFy9zDU0me4ECev3kx/F7IcG4KepT+LP2a8wbf4H/642pLm1fygvK53/9Q2uvVPMmVVoRfl5uHh0T+Wz02fLom/4eU3FRaiYZaDB219tBhurrUxt8pIy+15E4VCCXGYkT4tkbmprKtIcpcWFaNbxBh6u2V6shGlybqpKsqDdYaWNtjkbEBbJ/1IH1MwVJ6t9hj7wAhdaXQiKiIGnbwAOrFuCfz6fhj6jHiRJ4+cun9jP2sf7eXuczOoZ/57AQ9O+5efqw4vdjyjKq9J42kNt5UwQ3b280eaGwaxJcOq659d+T1NCmw0UlhnHTLdWHEqQlUrjCDIV+vfv64s9TGsVZGdwUzXl8hl88fJd/Dz1YteEhN07MAT/fDGNmY8FyM9Mw6fP3iGdVUNCSYX7z9kv83se2rSMx5MZPfvhgTh/aCe/T2FuDnav+J2PU+sKadNhD72MbUu+54Lb/84JvGIhNJqP2rweXr78/ZZ8PInH1Udki/b8758fvMqbE9mpSfjmtXt4HIfdf+Rjk3Bq9yYsmjeJm+4k3OcP7cLS+ZMNHqbTF5qumV1o3z3XDiPItFG2sdYBBDSJgpuHJ9b+OI/PTZ4yqgMrwPeiuCCX9xRrelq1e1yp0+quV2ezowrMeuBGzHtyBIKZliQ015GQ9hwxHsd3rOf33L92CRey5z5byszNYPww5TEe//59fbh5zW1GRp09uzXiOw0YyXu1qaLx9PWXYoH4Tjcgsnk7fM2EcMqo9tzM7jZ0DDtT/fs1f4aG2R5+71ucP7wD797ZBZ8+dwfCYltJZ9WERDfDvW/Ox7EtKzHnkcGYcnt7/PjOY7h6wbyL/y+k2vd4ssMMP9FEkC2nUjRlv9GQWezEzGuNeUgCx3tZtZKTztE12u0/iqMOJ34905IyN3d+Xrs9SJqKNJxm3FWDJp5+g5+TvqOOd4KyrOp31NrOibeJtSFNrx4HrtFmZO9Ds9VIdtXvwe7hKqu8J92vgv1HWrsmVe+k4s0KGl5Sf08rLTRpxX5Hc50G9fXVnebVFtcYQnw98OzQNlLI/nAYQf5h61lcIa0scEho6er747tLIfvDYUzrQgd0yCaoggyZcjt20OYwgqwSXvYcGtYQgnG6Oq0ThxFkR9/kS0BdC0Ij2zy0DlnguPBOTjs2yoRGFjgM5XYsyQ6kkUUb2ZFRL/GUAnaI42hkrXFageNBlrXQyHYA+aESODb2XAIcRpBdpQUCAseEOqzrWqRiDzhM6XZxERrZkaHppXYsx44jyDJhWjs8znZsXDuQIAvT2pFRm9ZSwA5xmNLtKhOC7MhQf7VoI9sBYq8nB4epZKGR7YBA7+rbuQgcC2cXJ7veRtdhBDk+1Ie3kwSOSYtQP+nIPnEYQW4W6suHIASOSXwTH+nIPnEo09qOm0iCBiCLzJ5xqB4gV5l53K8KrAtyKuEpN2wHEFvBsQRZ9Fw7JFyQ3YQg2w1RgZ7SkcCRICG290rcoQR5YJsI6UjgSHSNDZaO7BexrSqjnCUBeVgk/3yRTGt7u7nCy0PG/sogd5HBy80FPh5yfm1xmZLvI1SiUCK3RIH8IgWKWFxabjHfkoa2J7Hn8Upjo0n7CjghMsCTpTVLdw+W/nIXuMlY2ru7wNu9Ku2LpbTPk9KetoJJzSlm5nM5X6paM+3p/g/f2NLuO7scT5CXHqKXRrMmvmgZ7sc/Hq4ukDHTi4SwMVBKKlQqvrn2pbQCnL2Wi7MpOUzQVaLHnEEFzYUJWvMwlvZhfmjB0t5d5myUtCeBpS2BFCztL6blq9P+Wg6vbGeM7c5+w75zwOEEuTYoCcinFxWEKyzzM7IKkVdQymr8EhQXK5GTX4ys3BJ+rbenK3y93eDlKYevlzsC/TwR6O+BqCasQnCXsQJDG7xdX2gU7N7bz6Zi74V0lCpI2JkGsWPNTaWK3s9V5oTWEf64qV0E/Fia1YS2pKVdM5RMs2ZcSkR+WiaKcgtQnJeHUpb+RVk5KMxWb/fi4esNDz8fuHl7sWMfeAf6wzs0EMExEXB1c1PvuOGgy1UdTpDJjMvMKcSZyxk4cT4Npy+kobhUWWmWNUa2SCuoVOo5vc2jg9CueSjat2iCoABWAGv0muYXl2Hl4SRcSM1jpqKq0RrJGqD3pzQM9/fEiE5NER3sJZ1RQ9vEFKRnI/nkOSQeOYWk42ehKlPw7W5oC9bGJH45q4hp2x1aGBHetjmadmyFpp3awDckCDK36ysQe8PuBZleL5e1X9PTc3HxYgayswux9UyqWU2tMtam82TtvN6dY9ClTThiIgMhd63qZ7ycXoAtJ6/iXGo+XzfdmMrEEtB2LFGBXujZPATd46o6lkjbZl5JRtKJszi3dS8yk65BJpdzwTUHVGl3ifJDYHAA/Dq1h1fL5nALawInrQ3W7QW7FeQU1jY9ezYF15ipTLW9xtylfw8lZCGn0HgbhOkDFa4ypQoRoT4Y2KMZ+neP5W1EDQeZpbD1ZAqyi0qt3vQmDTy4bST6tAyBXGuyzeUDx3Fs9Vamcc/wjeBcLCQ4ZOUMahvOmk3qIk4au4JZBSTM/t26wLdTB2b/28fAjV0JciETzqNHE5nwZnMTty6He0WlKuy5mGbxDihKeaVKxczwYNzcrwU6tAyTzoBvOLdk72XkFJUxgZYirQQSjLtuiEPH6EApBshOTsW+RSuRcOQ01VasrWp5ASETv1V4HYslWOJXsLT3iIlGQN/e8IyNlk7YJnYhyOfOXcPp0ykoKVHUKbza0BUbTly1qnYpbZEqZ9qrdXwInhzfS4oF0vNK8NN/51DA3s3S0Ayph29swXv8NRz4ey1ObtiJkvwC9bapVgJ7VAxoE8Z7yRuCNLWzmxs8m8Uj7PZbpFjbwqYFmUznEyeSKjuYdIUuvZBWgITMfHWElUE50jwmCC/c36eyYspngvzpmhMW2fqGTOhHB7ZCbLC3FAPsX7wGR1dv5p1M1uh5g0z9vi2b8D4SvWDXezVvhrA7b2cFxfreqy5sTpBJc509m4rjx5Malc40sWDX+VSrbodS1sRGBuCZe5np504blwNHEzLx9/4E/QuoAZAAd2bm850943hYWabAoX824MjKTVYpvNrEM6shOrB6r7lesHf3iItB2Khbuba2dmxKkK9cycCePRfgYoT2FwnwrvNpfLaQtUOVV9e2kXjwjq6VK7h+23Eep5NzjJIWNSEBDvbxwFM3tarsxDqxbjt2/LQULjawioiqmMFtI6AyQtGmdrRfl04IHjqYtfutd/WcTQhyXl4xtm07g9JS47YTc4vKcOByhtX3DmsoU6gw4c7u6NmpKQ9n5Jfgh63nUGjEdKHCMI5p4PZNA3g4/VISVs/+GorSMh62Bert5DKQCqUK4WNGwatVCynGurB6Qd69+zwSmDlpCs1DnV07mJlOEzJsBdKWNJuM2s8hkun478EE7LuY3qgKiQpBqK87nhjcmq8Uog6g9Z/8gMsHj8PFVW3W2wL0HqSNTVKsWZq4Bgci8u674OLdCLPdBFitICclZXEz2tRkFpSydmeWLfVrcGjKZ58u0XhwVFcevpSej283nWGmsP4VHvVGD2oXzgWAOL1lD7b/8BecbHCMtYmfB9pE+Esh00Bj0X49uyFkyGApxvJYpSDv2nUeycnZZhEu0mLbz6bw2Um2BmWdp4ccs16+mVss9A4frTrG53LrDLvHcze3Y21idx5cNfsbXD113uo7s2qDrJUBrcPNM6zIfkvm442YZ56QIiyLVQkyLVpYufIQ/2tO0llb83gSqziksK1BMvfqI/0RE6Fu1y7ZewnHErP5cX3QksHXb+3IjxVFJfjtpelQKSw/Xm0oTXw90DbSn5vXZoMlftMJD0EeqE57S2E1gpyRkY/Nm0+CT543MyTA1Fam9cS2CuXiDZ2a4v7bu/Dw+uPJ+O9Uaq0zECnDQ5gGfm5YWx6+cuAE1n68gE+ntFVIGw9sE26RjksSoYCe3RE06EYpxvxYhSCfOXMNx441bly4sdAa4u1nUqSQ7RIc4Il3nrmJm8a7z6dh1eHEaoWbCjz16N7XtzkP7/1zBY6u2WqTprQGKsCtw/wRHuChjrAQNIc76sF7pZB5sbgg79t3kfdKWwOnk3ORklckhWwXXy83vPPsELjJXXD6ai5+2X6O90RTp9YNLUIxsrN6+Gr9/B+RcPgkP7ZlaKy7f6sm/P0sjau/PzO1HzT7mLNFBXnr1tNIT8+3qCauyaaTV21mXLk+ZDJnzHp5ONxZOzg1txjzVh3DbV1j0I8VeGLZu/P5EkNbh1aTUeVkTe5undzcEPf8U2bt9beYIK9dewwFBWqvG9ZEdmEZjliJhdBYyFz+4NUR8HSX8RlsHlJh//PlmSjMUXvdsHVo44FOTQPN28GlA6SR41561mya2SIDhStWHLJKISYCveXw97SPDd+ojp744SqUllYJ8c9Pv2M3QkwLSjpHB1mdEBM0tfPi3PnMZDDPZCOzC/KaNUd5wbJWyD7pHFO1ztbWCfCS8yE9MkGJHneN4LO27IEbmofyzjurhVlEFz/+Qt0bZ2LMKsjbt5/li/9tgR7xIayQSAEbhcaJO8cEsSMnfPTG/7iGbjOoNzrfdhM/tmXIva3cBNN2jQ1p5kufMmE2MWZLiQMHLiM11XZMOhKCZja8Faubqwt6ssqI2skX9h5GbmomZj33CdcO3ceOQLNenaUrbQ8v1uaPDqpaG23tlJeWIeF/30sh02AWQT55MhmXL6dLIdshLsSbO6m3NUjb9mwWwi26hCOnkHs1jccX5Rdj3sSv+PGgp++Dm7dtbqHTPS5EOrIdFDm5SPrpNylkfEwuyGlpeVyQbREyrckzpC0NRlGbsUtsMHdxk3M1lfuK1iYrNRsLv1jGj+/7ZAqURl4aakr4ODhrF9vq4GBpahoy1m+WQsbFpIJMHSzbtp227VlDTJhvbB1mM+3lyAAvBHjKUU69pnuPSLHVObLrOC6cuMKHRkbPfMUm2stUlsjKcGdNBlsm9+AhJtDGt05NKsjr1h2zaSHWQO9wYysSZusu8NQupiV8JKAn1m+vM+1pPvv3H/zK/W2FxjVFh5sHSGesE0p2cnTgI7k7smlYniT99KsUMB4mE+RjxxJtpodaF8ihfe/mBjhzMxMksn1ahKKCHVximljZgEcPEvJpT8zlx73uuZVvxWKtxIX6INTXsvOojc2VL76RjoyDSQSZdnM4ffqaFLIfPOQuvP1pjZqZNqOjx8q5mobMBN36JFQKJX7+aBE/vu3tZ61uCSOlMrnt0fbeaS8oCwqRvnq9FGo8RhdkKkwbNpyodONqb/iz9idti2JNmpkW0lOBp8Q/v/OgXnN8Tx88i/TkDPiEBPIxZmuZJkXJG8cE2Ni+t6wGZhHlHjoMZZ5xXDIbXZCPHk2wWyHW4OshR+8WZGZLERaEHqFXs1BeMK4cZBWonpMk6PpvZ/7Cj/tPuMsq1iSTxUNt/dgQ6zX3jQHtQZX8h9oiaixGFWTqWTx3zvbX9OoC9Z72bxVmcWEO8/OEm8wZypIynU3qmhTmFWHrvzv58aCn7rXoFE4aYuoaE8QsDPtqE9eFMjsH+SdPSyHDMaogr159pM6eUnuEOsC4VwoLWSC0w0abcF+ulU+s/8/gZXO0O+Lq3zagrFSBmG7t4elftSWMOSFNTB12/l5u1mLhmx6WZ6nLVvCpnI3BaIJMzvKKi23X35OhUL1FQ1O0OMHctCXf0+wBMi8n83HjxiCTy/DHp0v48fi5b/G/5oQqxUFtIypXaTkSTjIXpK9ZJ4UMw2iCvH//JV6oHRVaTtcmkgmWmVQJdbZF+nvyMeHEY6ek2MZx+vA5ZFzL5O1kr0DTupTVQE2TEF8P9G8ZZrMztoxB3rGTUJUYvrTXKIJ86VIaFArr33rFlJD8NvF1R99WTczijjU+1JeboldPnmdtWuPUHi4uLlj41T/8ePT0l3llYVLY7TvFBKKduT1fWiHULEphJrahGEWQ1Y7zHLk+rYJ8Y1G7mfxEm3K8OS7Eh28gnnr+shRjHJIvXkVRQTHcPD3gE2waF69UQZBrHpr6GsjawwI1JVcS1CaKATRakGlHiDIb2AjNnFDPawfWfu0RF2oS7dw00JtXEtdOX0C50rhpz6dvzlKv0rnljaf4NE5jQs/dNjKQ+9my92FKvWHKMPnPxVJAPxotyIcOXRHauBaoYvXxIK0Tjhbhfky4pRONhJK6RZgvnJk2JkE2RcdESmIaFziaJOIXFizFNg7SMyE+HtxaaeLHrBUjNQfsjZLEJOlIPxolyGlpuUbfIdHe0HRKDW4XDm+3xk/6D/B040KWfjEBKiNrY22+nKJeCN//kXGNHld2Yv/RpuPtm/rbhYdSU3Ptr7+lI91plCCLtrHuUCp1jw/mGtrdwNlTpMPaRgXw2VgpZ2mUwHRpn8q0MhHephmrMAwb2qJmRbe4YAxoE8bd8pCVImiY4oTqa8h1wWBBVihUyMwskEICXaFm4Q3NQ3jh9vFw5RpbV8hZgCu7QWlBMUqMNEe3Lmhz9f2bD/PjNgNv4H91gd6HZr2RFw8aX7eLpYdmplyhQOHZ81JINwwW5KtXs02yZ7GjQOZmt1jSVuEI8lbvhNiQTEcHe/FlipmJV5lWNu0Ce9L2m5b9x4/bj7ix3pVR9NjU5qU56D2ahfJ56N7uMocfUjIUGorK3rVHCumGwZJIzvQEjYfajNTDfVO7CL54noShrq1PYoN9eAVw9cQ5Kca0ZKfnQKVSITAqHJ4B169Coud0k7mgRagvBrePZGZ0EPdxZvLxZwegJPmqdKQbBgmykrWZRK+jcSGhoB0SaYkk9ezS8j2atqiShEImWT+lRcXqBrcZIK2/6tcN/LhF3+7cZKCONvovOsiHd2DRFjRRQV78nJBf40FeXrL3HpBCDWPQljH791/ElSv2sa2KNUPaWqEqR4lCxYXE20OGC7sOI88EPp/qwsPbA29/+TLKiktwZOZH8PFy51qYio2QW9Mi8/FBzNOPSaH6MUgjW8vuifYOaT/q+SUf29TmJMnxLytCRIAn/Dzd4GqidrILa6N5u8sR6ueBQOcKFBcUQ+7hjuBgfz5zTa2VBaamLDML5WX1u2zSYJAg66/DBcaAxnNpNpScCTB5yoxkAk3tZs0nKtCLL0AIZFrTz8ONj1vTVEjSoFQh0F9aXeTF4n2ZoNJ1dH14jfs0ZfcJ9naDp6sMMva5cvwi/32Zn2WWNzoqziy/SpJ1c5mltyBnZJh62EOF06eP4OzZY/xz4cIplJQUNzhmShP+6XsKhW41WH24uXkwgXHhv+nmpu5RtgbIyTl7KCl0PTKmSb2YoPp6uPJllTTfm5zWkRsgmtZJf5uwMLXFaRdDuo6ud6tHs1MaJJy4xI99u3QUtbg5YflZeFa3jk29BfnUKf160/SFhHby5Mfx1lsT+OeNNx7C/fcPwMaNy1mhqvtxPTy8+PcyM1OlGMNQKhW47bYO2LZtFVJTk9lxR6hU1jGXvMSAiQLGIOGkeoTCr3Mn/ldgPvKPn5CO6kdvQSYPmebgu+/WYPXqU/j99/8wYMAIfPnldBQW1m0N5OfnYs2a04iIiJFiDIM08T33PIVmzdrCx8cP9933DIszqAVidFTUY20BlGUKFGTl8WMnVzHBw5zQvlGq4obXKetdQsvKzLPfa3FxARdcudwNEya8xuNSUpJ4ePbs19lzlODq1QTMmPECFi9eAC8vb7zyyr3Iy8vh1+bkZOLDD9+Au7s7fvvtC37d7t2buKDm5maximEGP0/XaSAzcteujSwuCz/8MA8//vgJBg26rdISkMlk+Pzz97B//38oKirEnDkT2ed1/j2zYCGzltrJqZfVbTVXfzv1ammlkIM+RXaWFKobvYafSBtv3HjCpAW3qKgADz44GJ99thjh4dE8Ljs7A48/fgs+/vhPtGjRHqNHd+Ga98oV9TS2zp1vYEL5C4YObcE0+Wr4+wdxs/i558Yw4XNh7eaqWUnBwWGsnV/dQeDPP2+Cp6c3b2ePHt1Niq3i/fe/R8uW7eHqKmeVys1csNPTpYLN4v78cyeTMdM6rKP2ccEJ43gCMYQW3VtjwL1Dkbl9J3J26jfrSNA4/Ht2R9DA/lKodvTSyCkppO3Mo32orUodV0eP7uVCHBQUiubN20hngU6demHRot1YunQ/pkz5jM9AqgkJFwn/kiX72Gc/AgNDuAZetGgX/96KFcf4ddShRtA9KF79OcD/duzYAx988Ao/ryEkJAwLF6rvsXAhCbGKP6v2x9iUZTVcK5uS1Evqisu7RXP+V2A+ii9fkY7qRi9BTk8vYNpICpiYl1++h7VV++G9955DaGgEvv12FUpLq7agGTt2Am+70uT+uowK6n2Oi2vFz5NQt2/fnWtQMq/peyS4UVFx3GTXWBnFxUVYufJPTJv2DNe+R4/uYyZ+9cUhvXvfxLU33YM+WVkZ/Fm1Py4uxnUip8y27N7SGUnq1VBuTUL5X4H5KNZhuqZeglxcbHxNUxfffrsaq1adZEJ1HF99tZwLjKmhDrP77rsRv//+FQoKcpiQx3NLgOl29QV1QNfQs2o+1Eln1J5uVslUmHDtsS7Q0klFA/tJCUwDNeUaWhOulyCb04lASUkhby+ThjR1+1PD6tULufZfvvww5s79HdOnf4NevQZJZ+uGND49q+ZTX++6IZC1YEmn8QTNuy4plHpPLdTp5qiQ3/GKBpxb6iXIJSX27Q2kXbturPlwFe+88xSzAmZi8uQnmIZdyM6YqT1RH430W91YSCMX5aqHHl28vfhfgZmgJmRp/UNQOguyuYRYo33rMqWpKVvfyivt79EsMW0hpCErbUjTqdu5aiHp0KEHaxe/zoegtm5dha5d+6J//5vZGfXv0fXaPeDmwlLjxzVJPqeekOIRFcX/CsxH0YX6lw3rPPyUm1uEdeuOs8rB9NqJxmupI6quR6PzylrajNrxJHTUIaV9HYUpvmYc/U5VBaD+HlUY9Ax0PXWqab5Dv6EWfvOZusq8POQfPUEvJcVYhrb9OqLPnQOQsXELcg8ckmIF5iCgzw0I7NdbCl2P1WlkgoSmvvpFWxC10Y6n79e8jgSztrjqQlnB4pSVz0DntL9Dx+YUYqK8zDqaNGVSZ5ez3Pzb4zg65Q1YZToLcmmp0tIKwWGp4IJs+cSvbCN7OcZOidaEsrD+qdE6C3KZlWgF01DBF11YK3yDNiuoRIvz1IVJ5m3f+xZbIw1tiK6HIFfvOLIn3N09MXJkO94etkYqLNDBVhuFGkH2rS7I5Mnkpx3/4d/DB6UYNbRu+vc9O7Hgvy1SjMBQVMbSyMK0thyWngyioaRA3U5z8axuWlMF+N3Wzfj7wH4phl3j7IwPVq3AO0sX46G+N0qxAkNR5htJI4t9egQ0lkw0tCk3Cfbvu3fiy03rceDdmdzhgaCRNKBFdU5huZzcnEoBK4XmTL/99mN45JGhWLToWz6nuia05PHhh4fg+efH8vFi7bXG1Ev9zz+/4sEHB+HjjydLsZbHSW4da4DdPNXeUmiNbH3su3QRby9ZhI0T34afR5X2JgFfd/woBnwwA4Nnz8SW0yd5HEHm+VebN+CJHxfgSmYmRsybg+7TpmDrmVP83Apmtvd//z3c9slclGg1Nc6mpKD5G6/wRt8Lv/2Ebu9OxodrVvLvXExPZ9d/hBumT8WxpCqnDO6urvw7m06dlGLUed/pnbeQLC0ZPJqYgJaTXuPx76/4B13ZfeevXwMZay5ooyovx/O//sjPP/nTAii1Krmtp0/x96Bne45d03nq2/hxxzaDGqgyH2/pqHZ0FmRXV3oB65Xkgwd34Lnn7kRS0iUuwMuW/YyHHhrMF0kQFEcCSgJOCxpoGuVHH73J1zRrGDu2J5Ys+Z5/Z/fujXjppbv5tZbG2cAtZoyNp68n/1tnxwsroSm5ubj7q8/w/aNPICYoSDqhFuIXf/8Fz/76E4rKypBfUsKFlgq4BhLQTadOYNjcWchibcLyinJM+P5bxE98GRP/+oN7FD2flor2k99gJVFdFlUVasFpxgRz1/lz3KT/ZvNG/p3hH32A1LxclLKmyejPPkZeSfUhHEWN+fCFpSWV7odJIOn3W0x6FUv27+PuiD/fsA7P/fIj/w0inZm7rd58DTvY75IjxD0XLqD1W69XVjRl5UqcS2UVDbvHnosX4Mq+N2P5MizYpn+fAXnUrA+dBdnNCBuQmQp3dw988skU3HXX4/jtt61YsGAN/vhjB18E8ccfX/FrFi78GuQM4O+/D/LzP/ywjmnfw5VrnomPP/4Dv/5K31+LV1/9gFUKF1FWVrXiylI4UWViBeaQp69aKyjz1d5CalJYWop+709D+8goDG7bTopVU6ZUcK26/rU3sf+d97B/6nSsf30SVh89Uk2gmvj64eKcj7FnyjQceW8Wj+vXshUufzgfu6e8izOz5vI4RY39qA6+O4Ob8fvYfW9s2Ro+7u64MvdT7GW/dfaDuQj08sLaY0elq3Vn/9QZODSN3fed6Xh39BgmtGchl8m4xh8xbzZmjrmLP9OR995nvzcf3WPj8QdrVmgsDQ+mFM7M+pDf5wB7Rjo/d+0qfk4fXIwnyNZrWuflZfPFCgMH3lo5eYPSkbx7XLx4WtKwmzFixLjKtcJkMtGx9oKM6Ojm0EzXbNeuK/9bUlLE/1oS69HI6iE6pdTpVZMDly/hj6eew/HkJMxZ+W81M/RQwhUuXK3Cw7kupU/z0DB4yOU4qmX2RmtpcXK7S7QJj+BanCCzmLSf5pyGyIAgtZte9ukWGwdfZtIrpbwkDenr4Ymr2dk8rA/0zJr7domORTazFKjN78qEmSouakKEv/Qsol55HkHPP4n9ly/iTMq1SvOZnsPD1Y1/n+5zd6/e3BzXCLquyBoYu9dLkK0Vlj6chtKmPud9NdHM3tI3wU2BtfjJImf1RHlx7ZVbn+Yt0DMuHkufewlfsvbuv4cOcM1FqPOIHVeXP4Mwwi0MgoRRA70VCeabI2/HxFturfbpwdKgrmdUSZWLvrh4G6mN7O6u386B5sTfP5C7rd20iWkBmbrQUyfW5s3/IiamOde8rVt35iuZNO5tSUDlTBtYi2O9+nBxc5OOLIubl9TZxdq3tSFzduEFuHN0DD4Ydzee/+1nXExXOyToyuLyWRv1TMpVnvYk4IlZmShmmrZdhGUWYSRkZvLnoDJQoqdXFwVrQ3uxfKF7PHfTMDwxYDCeZJ9nBw/lWtfYsiJjTYP60EMju1qFdqoNWrP8/PPT8Ndf33GvHi++OA7jx/fmQnvffc/xa5566k2+4OHOO7vx8889NxpjxvREcnLDblQsjbOnupPJ0kS2VPcnFF2qP81IU43veQNu7dwVQz6cxU1bObMqbmrbHkPnfoCb5szEoNkzceOs6ejB2oxkLpuTMiaED/bph9mr/sVNH76PfjOnocOUN6WzukHmMVkev+3egU7suzfTe7F7dZ06Gb/u2m50WfFsFicd1Y5e6oi0srXSu/dgfPTRH/D29kVq6lXcfPNY/PbbNtZmVvcg0uIIcq176613IyUlmbV9S/Dss1MqO7tqmt1WVWcxwaBNvSxJuaoc7tL2r7VtY0LtYe3xYiroX9z/EFqz9i0NzVAP8LePTMCcu+5BTlERClj6f3LvA/jzaXVFS5B2JK2uDeWDppeYID2nvVUO7U6ppkoDkoatOUxEvc4a64uaTe+OHotH+w/ApfR0dGem8ImZs/k5Tb5XCqJWOdA65MQGh+D4jA9wY+s2uJSRztrPRXhy0GCM6d6La2RnVqbUm+9VfzZ9t/ohpxLkTbM+9PKiuW7dMeTnN+xjV2BkWKHK2bOvQS8RpkRRpsDjH7/AXeNemPOxFCswBzSzr9mkV/m+yXVR95la8JQmBDg6VKuSS13y8JmdnVlVe5sKqt2l8XCLwZ6BhJj+CswMK171CTGhlyA3aeIj8pGxefMKvPzy3dxRPbnqvXz5rHTGdMgCLesYvklcBP9bkpTM/wrMh0dMw7un6CnIVJgcW5KpA412ofj008V49NFX8fXXy/nOF4ZoZdqSRjPzrCHcAgOlI8vQJDaM/y04q94UQGA+PGOqJi3VhV6C7Ovr0Sgz0tPTi7vRIdOUtngxuUlqAqhLgbah0UwsycnJ4MNY+loqNPXz5ptbYenSH6SY+nHxtdyWpvTOTdvG8uPCcxf4X4GZYGnv1aKZFKgbvQSZoMUThnLLLe2wY8cGXLlyASNGtEVWlvl23jcWNGXz9dc/xDPP3IGnnroNkyY9gnnz/mBnDLNUdJ7LTTWFhSo+lUKJ0Gi1Rm5oXazAuJQrlZAF+EuhutFbkENDDfcOQVu10DBRdHQ833IlICBYOkNl1Il91I9DGls9VFC94Krj1NfScV0ztSi+9vPq7/GjyntU/YYmriY1r2vRoh3fhoYc5y9evJed1xoOYddpflfzHNpQuOb9dKXmgn5z4e7twT8oL7caJweOAi2WcNZhnP36UtsAbdpESkf6QYX3r78WYMyYHrj33huxbt2SykJOhfrbb+cw7fYwTpw4wNqeN+POO3tg/fqllQWe9k2+887uSEy8hM8/n8aP3357Akq1/P3StbTQ4Y03HuTnaW/l7Oz0ynucP38Cd911AwoK8vDee8/ya+bNe5udUWvTNWsW4ZFHhvEdHzXQd+++uy9fFUXQ5utvvjmBv8e4cb34CirNWDVBuzXShBPqzX7mmdv5b3h5scxg73r58jk88cRIHmfIMkmPaMvMgIppq56MkLPvACUIPxaYB98O7aWj+tFbkKmdrC8kDGSGUnuwc+feaNu2C9+ydPr05yuFmdrO584dx4cfTuKbtbVp0wnffDMLW7eu5Oc1wvjyy+P50sOePQcgIeEi7zV2k6YwnjhxsHLpIZ2nduzjj4+s3PmBNCQtqqCKgv5269aXb7VKQkXnbrrpDr7lqmaXR4JMafrQyiqCFmf4+fnz+/fsORCHD+9mwnlr5dRQgtZFP/PMKERExKJr1z7cKyf1cL/22n0s/QL4d69d039GmYzm2+rbGG8kNHkipqO6jZZnBS55HQmaCOLVIl4K1Y9eE0I0LF26T6/yRIWftkqlnQs1BZ62JX3qqdvx/ffrmGAEsL8fcW389dcrmODlccGaPftVPlZLM7RoGibty/T550sQGRnHhYM06dixvTBt2lfo0qUPHn54KN56ax46duzFz3t4eLL27IPcFB4z5hGmkU8xbfowN+vV/qyBX36Zj2XLfsHffx9g4QrumIC2WH377U94IX7//VeQl5eFDz6oWjdLlQ+9h9qkLsett3bE6tUn+WZvX3wxnQn3Tvz882ZeAag7xzy4JUCrs5566i0eT5XPbbd14j3ft9wyXn1jHcj6b2eDY4rGRFGqwJOfvsS9g1z86NMGvYMIjEd5aSmaT36jUonVh0ElQl/zet++/yoLPxVs+jRt2owX8NLSqiVxrq5uTGAL+HlaTjhmzKNcc2q0NkHaVrNBmqZSSEg4z4dxsrLSmNa7H8OGtcCIEW2Y4MSw397KKw1Nu1XzHCSktISxc+c+PJ7MY4p7+um3cODAdv47VBEcO7aPVQ5VM5lopwna3Pyxx4Zz4SQhVlOV2KR16Tp6DyI/P4+vhR4x4i4uxISyxnpaXXGPUo/nmouA8EAuxOQzqrapmQLT4d40SichJgwS5JYtwyoLqS64ssZ6bZc3dAvt9m9taJ5B+z60V/Ls2T9V+9x++33smtqdymvWH2sEMTq6Bf+7Zs1f2LZtNRPIUmYxqMdwqRK4556+OHJkDxPK8Uzo38bMmQv4ufooL9eskW68WeoeyQRZj7RvDJS+rW9QOwjI3LbD4vO9HQqmVPx7qNfE64JBguzCamh91if37z+cC9Lly1Vtz50713NtTIscaoOEhjqSIiNjuFauDerYIqhtS5ouPLwp/vtvDWtjt0WzZm0qP7QwQteKh7T9hAmvYsWKP7nJ/dJLMyq/qxku+/LLf3jl0KfPEMTHt+Zx9UEVgVzuzp5tbaUwa3eQ6YMz9QeYSaDovTsP6cGPC8+YfvaaoApKe592baVQwxgkyESvXrrvXE/CQRuivfrqPdwvFn1mznwJo0Y9wNqjVUMq1Nk1enQ3fp56dqnjae7c36Szap5+elTlPZ5/fhy6d+/PTXTq2Hr//e+xZctK3qOsuYY+69f/LX27YSgBqWJITLyAM2eO8o4pDbQPMpnc5NyPfoM+5AesIajHndrGCxd+U/lsZJYbBHu+hpa0GYuAJmpLpPhKYoMO9wTGxTNOPQFHVwwW5KAgb6ZVdN8DiTqPJk/+FK1bd0LHjj2ZgJK3yhdZuay6R6tWHfHkk28yLdcKw4ePw9KlVX6SNUyd+gW6devHte67737J26+ae9CUxxUrjmPcuMe4Jqbe8UmTPsLIkXfz8zQji+K1tTN1bDVtWl0wqG1M7dnhw8ey71StBaalkDQWPmDALfwZH3vsde4bjJwX0DmiSZMI3v5nEsfDGgYMGIFZs35gzZL27HgklizZy6yNWPj7V7m20RV5UKDJO50ojXrfqa7EcvYfEGa1GaHe6sAB/aSQbhjUa61h+/azSE3NlUKGQ+Ym9VqfPXscc+b8VCkU2lB7mXqtv/rqH4SEhEuxDoqzE/IPH4Myv0CKMD60ufaEuc/x+ujcjNnMpBcbt5kLmgAS93LVOm1dMFgjEx06RDGhM7geEBhKeQXcY5pyM9tUNOvSkv8tPH8ezlbiV9tR8OmkGQnRnUYJsp+fJzMNG++GhoyCIUNG4YEHnudDQLVBPd+vvDKLjzkLmHkdEABndxP58mIVxYB7h/LD1H/XkMnEjwVmgKV18GD9t9hplCATXbvGMOFrvGagdiW1aeuy9GnyRZ8+N/HeX4G6HcU7REygleO6tODNndKr11Chp1M6QePw7ajblMyaNFqQg4N94OMjhMsSyEOC4WTkTcdpC9cb7x7Cj5P/+EtoY3PCKuWQYTdJAf1otCATnTrpPk4rMB6klT3iGl50rg+xHZvD1c0ViuxsMR3TzPh0aGdwxWkUQQ4P94c1e9i0Z9xCQ3kPszEgB3v97xrMjxN/+p3/FZgHWh4aPFSd9oZgFEEmBgxobYrmmqAhWKJ7t9d9BlB9dBzUFR4+nlBkMm0s5lWblcBBA3Rad1wXRhNkHx8PPklEYH5o8bmL1valBsFMur5jBvLDpF+ENjYrLs4I7NNLChiG0QSZGDSo+qwpgfnw6dyBT7Q3BHI+P/jB4fw4a/tOvnxOYB6oHyLyrrFSyHCMKshEz54NOwoTGB9ao+xh4BzswIggxHdSz53P3rFb9FSbEc+4GLg3NczrjjZGF+To6CA4G6nzRaAffImjnk4Aqed79KvquehXFy4RQmxOWNpHjG+8NiaMLsjE8OEdjTJJRKAnrFnj27WTXiZ256E94SKT8ckfRRcvSbECk8PyKnjIIKNVnCYRZA8POTexRXvZ/Lh4eMJDxxlffk0C0GNkb35t8p9/iRVOZoTMab/uujsOaAiTCDIRExOEsLCG/fEKjA8tqGhoY2zaHXHsxPv48dVFS1BhoOshgQEwLRx5r+5+2nTBZIJM9OvXEjKZqOXNjkoFvy4dWXmp3WxTKVS4+62H+Pm8I8dRfDlBOiMwNdRLHfvsk1LIeJhUkInhwzvoYuUJjAw1a3y7d5FC1ek7biB8Q/xRXlKC9FVidZM5CRt9G1w8GznmXwsmF2Q3N1eumQXmx1kuh1crtTNBDbEdm6H9jZ358aUvvjGb/y8B4Ne5E7xbt5JCxsXkgkyEhfmha1f9fBAJjIM8OEi9mx+zioIiQzDk4Vt4fOIPvzAb27AJJAI9YdaRR3RTBA8zfC51QzTK1Y++HDmSgHPnUoUlZ25YgldcS8bYZ0fx4NW/lqL4kv47XQgMQx4ciKaPPiSFTINZNLIGWu7YtGmgaDObGZmLU6UQp6/biKKLl/mxwPRQe9jUQkyYVZCJXr2aNWpHR4H+3H57N+kIKElKrrM3W2BcnGQyxD73lBQyLWY1rbXZs+cCEhMzRaEyITRVdtSobtdNmaVxY25ai7Q3GeRPLe6FZ6SQ6bGYIBOHDyfg/HnRZjYFnp5yDB/eqc60Tf13NQpOnZZCAmPiGhKE6EcelELmwaKCTFy4kMYEWnS8GJOAAC8MHtyws4Hs3XuRtW2HFBIYA4/YaETcNUYKmQ+LCzKRkpLLnd0Lzdx4wsMD0KeP7tv5FJw8jdTlK8kOl2IEBlFeDr8unRB8s9pxobmxCkEmSksVWLPmmMHbjTo6tNqMXBM3a9ZEitEdRU4OEhf8LJztGQgtBQ0bdSu825hmsocuWI0ga9i2jWmI1DyxplkPZDJn3Hxzx8Y5QGTFIOnn31GakspKhUh7XSEXS02feAQutEumBbE6QSYuXUrHvn0X+fatgrqhrIuICEDv3uRQXopsJDl79yNj4xaxpLEBSAuTM/nQW26WYiyLVQoyUVRUhrVrjwoHBXVAO2H27dsCUVHqrU+NiSIrGwnf/shKhxQhqAa5ro245y54xlvPtGOrFWQNCQmZ2Lv3AtM4olRpoAk1ffu2MnnzI2f/IWRu2CQ6wjQwUfFu3RKht4+0uvJo9YJM0BNu3nwC2dlFUoxj4uLixNvC5IHFXJAJmfj9z1BkZrHS4qCVKSuAzqwNHPPEo3A2wRJEY2ATgqwhL68YW7acQlmZ0mE0NGWPM9OIbdpE8I+lKEm+imt/LUV5aZnjCDRLeydXGQIH3gj/ruqln9aKTQmyhmvXcnDo0GUUFpbZde82yUvz5mHo2LGpFGN5Ck6fQcaGLVAWFHAXvHaJJMD+PXsgsF9vKdK6sUlB1pCWlofDhy8jN7fEbgSacsPJqQIdOkSjZcswKdb6KDx/kQn0Jiizc+zHOQEJsLMLgm4aCD/yRmpD2LQga8jKKsTx40lMU2fbrI8w2uDdw8MNnTo1RdOmQVKs9VOSmIzMLf+hOCGBaTHb3MivQqWEPCAQQYNuvM6jiq1gF4KsgWaF0WQSGoNWKFQ2oaVVqnK0bx+FuLhQJsi2u6MltZ0LL1xE+uq1KGf5YPV9GKzYU0de8OABfDtTF09P6YRtYleCrA0J9enT1/jHGstUUJAPX5tty8JbF7R3FC3GyD1wyPqGrlhx94iPRZORw9Ub39lJx53dCnJNcnIKcfLkVaSn5/HJFOrXdjJpPqpTtoJPoSSzuXXrcMTEBPNzjgQ5M8jeuYf3fJdrtms1tQBR4rMPOSB08fcD7XZoKsd31oDDCHJNMjIKkJaWy03xUmYWlpYqUVZWtWigqpxdL+waAa06pr8VcHV1gZubjP2VISTEB6GhfoiIEE76a1KckIjiK4kounQZqqIilBeXQFVSoj4pJTZLdfpHjSYDKhOb/q9MeP6hcV5yq+Ps7s4d3XnGRsOzWbz6GgfAYQW5LvLzS/g4NX3Uwq3gf0mL04cElT5yufovda7J5S7w9/eS7iAwlLKMTG6Wq8pKUV5QBFUh+xQXszDT4kolnJkpLGNtWS6w7K+zm5wLsFtoiHQHx0UIskBgB4hJtAKBHSAEWSCwA4QgCwR2gGgjCwQCgUBgBQjLWiAQCAQCK0AoZIFAIBAIrAChkAUCgUAgsALEGLJAYKWUM9HML1GipEyFUoUSyvIK9lfF/pazuHJ+vrBMyT3LlCnL+TlVRTmKSsohkznBw9UZLs7OcJe7wNnJCZ5yVxZ2grurC9/43tWFnWPHdM7L3ZVd58y+I5N+XSAQmBuhkAUCM1GmVCEjvxSZBSVIzytBViEdl6KIVsiqyqFiClf7QwqX4AuxNcuyGepDrQiCBWvEVHK9hFcu5K6CRVAc3YO8Y8mYIiflrfnImXL383BDkI8bAr3lCPH2QLCvO/w9zedeXSCwd4RCFggaCxMhpj+5QstkCvdKRj7OpeYhMbOAt1z5OXaNtqDVpTxthZrvQm4WabfFIG93xIX4IC7UB9FBXpDLXLhrF2qFCwSC+hEKWSDQERKUkjIlcosVOHstF8eTspGWW8xbs6RwhM65HqpdyBShv95urohv4oP2UQGIDPSCp5y6zsU0FoFAg1DIAkEtKFTlyCkq413LF1hr98y1HN69TF25Qvk2Huo1oLFwV2cnxAR7o01kAKKYkg70doOnm8zmexAEAkMQClng8FALNyW3CBfT8nE5vQBX0vNRWKbiY6cy9hGYBxozV6oquLET7u+J6BBvxIf48A8paYHA3hEKWeBwUJFPyCzAscRsroDT8oq5MqDWr8C6oLyi2eWechlvSbcM90PrCH/42uFOaQKBUMgCh+BiWh72XsjA1exC5BUr1OO+rPUr2r+2BXV1k/FES7qCfTzQOtwfPZoFixa0wC4QCllgl2Tml2DTyWs4Tztslin5hCyr33BdoDfq2quCTw7zdnfFwLbh6BwTJAwtgU0iFLLALqBinJxViPXHruJiej4f/xU4LnKmoHu3bIIbmofAXS4miQlsA6GQBTZLUakKF9LzsOXkVaTkFHPPUwKBNipWvdHcgE7RgejDFHSQt5sw1gRWi1DIApsit6gMRxOzsONMGvJLyoQSFuhMebnaOUurcD/eeo4N9hbKWWBVCIUssHrIrSQ54dh2OoU74nBhSlhUo4LGQJP6yJ93l5gg9GvVBIHe7tIZgcByCIUssFqSsgqx+eQ17piDKlDRmhGYAnICE8wUcpe4INzYOhyimAkshVDIAquiuEyJLUwJH7yciRKF2jmHQGAO1DVhBcL9vTC4XThf8ywQmBOhkAVWAbWGF+66iPxiBSqYDhZqWGBJaL0zeWnrxlrNN7WP5NtUCgSmRihkgcWgSu9EUhb+PZjAd0USCKwR6tKmtc1DO0SK7SYFJkUoZIHZoY3091xI413TrK4TGzUIbALazzo+1BcjOjdFZICnFCsQGA+hkAVmI7e4DJtOXMPhK5nckYfYI1dgi5Bv7WBvNwzrGIW2kf5SrEDQeIRCFpgc2rR/zdEknL6aw1vDQhEL7AHyqU1jy4PaRqB3i1ApViAwHKGQBSajsFSJ9ceScehyJgvRtnpCEQvsj/JywM/TFcM7RaFdVIAUKxDoj1DIAqNDXXq7zqZi44mrfCmJ0MMCR4A8gUUGemJkl2hEBXpJsQKB7giFLDAqp67m4K/dl7gPYaGHBY4IObFpGxnAFHMUfD3ErGyB7giFLDAKidI64oIShRQjEDg2tFzqxjZhGNQmAnKZ8LkuaBihkAWNgrxpLdp9ERdS80XXtEBQA1pr7ypzwrhecWgdLmZkC+pHKGSBwRxNyMKqw4koKlOKmdMCQT2UqVTo2DQQo7vHwc1VtJYFtSMUskBvCksVWHEwEceTs7kiFqpYINANmYszxvSMRZsI0VoWXI9QyAK9OMmU8PIDCXxJk9j4QSDQH5qN3SLcD/f2aSZkSFANoZAFOlFQosTao0l8TTHtIysQCAyHal0PNxlu6RzFu7IFAkIoZEGDpOQU4dcdF5BXXCbGigUCI9MxJhB3do+VQgJHRihkQb2cS8nFL/+dh7PoWhMITIJSVYGWEX4Y2zMWnnKZFCtwRIRCFtQKFYttZ1Kw7mgyXF3ErFCBwJTQmmXy7nVH9xiE+4udpBwVoZAF10FF4o9dF3GGbwYhWsYCgTmgyV5e7q5cKbcK95NiBY6EUMiCatCa4u+3nEVGfokUIxAIzAVVxlQl39qlKXrEhwiD2MEQCllQSXJ2Ef7cSZO3FMLrlkBgQRTKctzUPgL9W4eJISMHQuS0gJOUVchdYOYWlwllLBBYGFeZMzaduIqtp65BqSqXYgX2jlDIAqTkFGPZ/ivIKigVy5oEAiuBvHptPZWCHWfTUC46Mh0CoZAdnGs5RVi67zJXysJrkEBgXZBMbjyubikLlWz/CIXswKTmFuPfgwlIzi4U3rcEAivFmdXSW05ewzamlAX2jVDIDkpGfilWHk7ElYwCMWlEILByaLb1FqaQ/zudIsUI7BFREzsgBSUKbDqRjPMpuUIZCwQ2Qnk5sJUp5CNXsqQYgb0hamMHgyaHHGYCffhyJuQyFylWIBBYOzTfskypwqaTV4WfADtFKGQH40p6AdYeS4TcVShjgcDWoFUQtBpixaFEKUZgTwiF7EBkF5Vh+cEEOLH/BIKGcHJ2hkqhQH5WBrJTk/inKC+b7x1I5wSWgTZ6ScgowPpjyVKMwF4QnrochFKlis+opvEnsbxJUB/OLi4oLsjD6gVzcGTLCgSENUVAk0ioysqQlngeZSXFGHT3M+h7x4PSNwTmhoaefNxdMbxjFDpEi/2U7QWhkB0AyuH9FzOw7MBlu5rEJXOVQyZ3Y+9XzpVEBc16ETQKJyfWKlYpsPKb93Fw4zKMenYaug+7Eyqlgg9iurjI8Ofs13Bm/xYMe/Al9L7tfigVZdK3TYUTXFk+u8jlKFcqoShleS2qLe7BKybYh29GEeLrLsUKbBnR7+QA5JcosPpIglUpY7mbOxRlpbh4bA/2rl6If7+ewT/Lv5qOtT/Nw+HN/+DSsb0oLSqAm4cnb7VpQ0p47U8f480RLfHhIzch8+qV664xBq5uHvDw9oW7l48UY//wDQ3oQ7B01obUYHmFSj3oobnGhNCzlJUUYsn8t/Hm8Bb45vV7kZ+dYZK8tjXIk9el9HwcuJQhxQhsHdFCtnMoc1cfTsSe8+nmqD8bxEUmw45lP2PnPz+zijVdim2Y+97+DG16DWZKXD27lIrttr++xZZF3yCgSRQeeOdLBEVEo1yl4ueNgYvMFb/PehGn92xmStkPb/76n7qlaOc4ObtAUVKE1d/PwcENy+AXHAbf4CZ8PDnzWgJvEd8yYSK63zzWqOldG6SQS4uLsOGX+di39i/EtO2Kca/OgU9gsMl/2xZQlVcgxMcdt3eLQWyItxQrsFWEQrZzcosUmL/2ON9r1ZJQxerMlPHCD1/Die3reNzIx99E+343sxawF+9+JirYf1TRlquUUDLll52ShP+Wfo/uw8aieefeld2j5lLICz98HSd2rHUohazBmSlmpbIUJYUFXBkTrm7uvLeA8tMcVYdQyA1TqlBhcLsIDGkfaRVGt8BwhEK2c2hW9UEr6NKiLsb87Ews/ugNXD6xH/7B4Xh01o+s9dWk4YqVapkaxbQ+hUzK/dKxfbwLPD3pIm5/eio6D7oVTtTNqXUfUi4ndq7HH7Negpd/EG578m1uINBY9NFtq7Dyf7NQlJ8jXc0eQ2tmMV0T0bwd/05Uyw7cUCDlUV5RjszkBNaq3oiTuzYi5coZ/qxkdLTpORhdhoxGdOtO1yk06jlY9OFE9jzr4OkbgEk/b0VWajKObl2JE7vWI+XiaZaGMjRt1YG1TMehZbf+/J7qezix3y/Fko/fwum9mxEW1wr3T/kCPv5MaZVfn7b0Hsf/W4uln02Gq9wd41+fi2adb+D3KsrNxpl9W3Dh6B6kJ15CVkoi75Wg56Whg/D4tug08Da07X0TTz/t9OR5nMXy+ONJuHx8H3qMGI8h9z3Hhx2opX1o83Lkpl+Dm6c3Btz1BAaMfYyP/VP+UnpeOr4fhzb+zX5/Kx/OoOds3qk32twwmJ3bh2PbVtepkHnas3dNT7qMU7s24NTuTUhNPM+fj4Yc2twwBF1Z2ke1aMev1057+u4fH7zMfzcgLAqvfbceaQkXWBlYieMsP9LZMRlnMW278LRv0bkPZO4e1d7dklArOdDbDWN6xiI6SLSSbRmhkO2Y7MIyfLnhJMqU5Vax0EnOKjEaL1738ycozs/lFWH/MRPQrNMN8A0K5eO1NElL7u7JlKorq/DIO5GqWuWpgeLqU8gXj+3Fv19NR0byZaaQ32EK+bbaFfKOdbwyJiV4+9NTmEIezu6hxNn92/DfkgVMoZ5lCqWQtxZDo5tVPgu1lMNiWzLF8iSaxLTgccf+W12pxD18/OHBWpJcaTHoenrnwrxsdi9n3PLYJPQaeU9li58UMm+NMwNB84yk4LyZUnXz9OLfUZSW8m5+Ram62/7x2T8zBdORpxEpL1qS9O0bD/LlSaQw75k0n7Vw2f213pmuozT59o0HmDIswsgn3kSPYeP4PUjh5zAjYNvi73D55IHKXgsN9A5F7B3odyjv2vUdhrte/7Cy9axWyBlYPI+MrgNcialYWsq1xuEp/WRyOboMHoW+ox5CcUEu1v30Mfas+pPfg/KBrqNJXASlD6V/UX42z9vaFDJNNDu4aRlWfzeHtaYL+T0o7aksUSGi5+PPzfKFrr3j+feYUXFrZW8HvQsNTZzd/x8PE/Ts3sxIkzOjh9b+lrE0z89K54YP8eynSxASGc/exzomEtIqiiHtIjGgTbjwS2/DCIVsx/y97zKOJmZp18cWhyrtkoJ87GGK+SxriWUzBUBKqiZ0XVhsK65YqNUaEBpVrbVnSoVMs3gJXbusqaW68ffPsWXhN/APjcBD077hz07XamZ+kyKk3zu1eyO750QU5mbi7jc+Rrs+Q7iCrVTI7HnkrCX64DtfoVmXPlxpcsXDnpsMlqvnj2PJJ28j9co59BxxN4bc/zw3dCg96DeSzhzD95Mf5Wk1YOzjfCZ0mfQ+pHhoGOCLF8fwoQAaA76VtfDrmp1ORgjdk4wB9mV+LJPJ+ezrhXNehZdfIEY98w5rfd7EFWdNhRwe1xq3PzuVteo7srRQckNHA92LWsfrfpqH/WsX8/Qf/cJ7aN1jIH92jbKleypZa5mMuD0r/7hOIVPar1owm89JCImKx8PvfYug8GhuCGinPaXRoY3/YOn8ySgtKeTpG88MQbq3tkL28gtgZekrxLbrxq6rSnv6/pUTB1nr/03ea9D3jkcw6O6neL5ZA5plUPf1bY6IAE8pVmBriFnWdkpWYSnOpeSxyk2KsBKogiOF0//OR/DEnN/w1u87MGv1GbyzcC9eW7AeE97/AXe+OAO9brmHd3Vu+PUzfPLUrVj74zxegVPlak2Q0srNTMWFI7u5AqbZ3vMeH46JQ+P4DPC3RrbmHzp+bXA0Frz1CApYK5eURV5WKsuf6zOIlF502y7McGH5xxSZxoggQyGGKYrA8KY8nHDqIO/aZSqHhyvKKxDVsj3GvDSTf2fv6j95NzEpLYJajEvmvcmVcRRTkjSGX00ZM8VErWRqCVKLddFHE/HjlMcwd8JQfPBAf7w3rjveuLkZV8YEGQGkaOsikj1LYFgUV3raypggYyfl0mmebsSNYx9Dq+4DmGJXVCpjgp6Px9XyO5T22WlXceHwbv4dMlJmPzQQE4fFX5f2rw5qil9nPMdbydzZSXZG9XeXIKOHDAhah62d9lT2mnXuzSe3EZdP7GO/yYwzlmbWAPfgVViG86l5vAtbYJsIhWynkDJWqFiFY8W9V9SKoYqOJg1R65VaXFEtO6JD/xEYMWEiHmcKu23vofxaGhvNY4qPt9asDKrYNR1NLbr2w+jn38PYVz7A2Jdn1fm584XpaNqig7o1rkelrv1bTkx5Vv+qOr5VjwEYOP4prlS2//0Db616s7SliVFnD/wH38BQ3D3xI94y1EAt0QKmpP6a+zrmPTEca77/EMnnjsM7IAgd+g1Hl8GjMfKxSfzZ+41+RPqW4dAvK8vKoKAxZAYNUdAzaN5BVyp4r4n6OzRGT8ZczbSu+aG0D23ajBsK+sB7aKS0J8PF2oRL5uyEi6n5KCyt20gSWDdCIdsp567loowpZGupMqhFlHz+BLYv/R6pl8/BxVXOPqwSpm7RGgrJycmFd+9mJl/mk2uIoMgYPpaqUUYNIWO/R/cmEs4c5l215PSCoN+jbm3qDk48c4TH1QaND4bHteKtcmrhpVw6w+6p7qKkOKqU6Xn8Q8LRrOMN/J7nDm5n7ypHx/63cMOCuttprJV/2HH7/sPR4cZb0OWmOxAe31r9jDq+ky7Q81Da9Rg+jv3OCP7M+9ctxo7lv+DwlhW8FX/v5M+Yog2ulpYuLtRiPYPjO9bx9xjz4kzeRT+GKbCb7n+BfZ7jk7k6DhjJW4qNhYyx0JjmiG3fjYf3rfmL/z5NMtNA+UVdwsqyEuSkX7/tICnIwLCmiGdpTzP4zx7YBjcPb3QacGvtaX/jcPb86rSn37a23pbGQi41L2XkoahMKGRbRYwh2yHkCOT7LWeRWVDCu7KsAarkaeYzOf7ISL7E40hJU4VL614rW76sNFJlTZORNN2UXYfcgaEPvAhPnwB1K4VBxba+ZU80kWjjH1/wCUrUEqLfpy5bUsbUTUyKSbuFVNsYMl1L3aA0AYqPkbJnpAlnVJFTyz4srjVGPj6Jd3FSy/X84Z1Y+ukU3tKk75Ji1H43emZS7ArWMqSW550vzEDzLn34c2iPIXv6+GPSr9sqJ0tpQ5Ojfpz6BF8bHd6sLR6Y8jlPl5qTi+h9ScEt/3oGEk8flmKBca/ORtveQ6RQFZoJXSv+9z43KshQoPTSjJHSs1P3NKWbpvuZ0kwzM722MWQao6Z8q5oNXh26d07aVT7Wf+7QTq6AuUcumtDHoLzk+SRNfCNqm9RFz3p6/1b8PX8ySgrzG0j7Ur6uetxrcxDdqhO/N12vGUOmOQCvf7+B529NaLLZN6/dw9+taevOLO2/gKsVzbYmaALnqO4x6BEfbDWyL9Adl3cZ0rHATjiRlI0zV3OhVFWwykaKtDCkSKkivGHk3eg14m7eovQNCYMXq9Tzs9K4kqMKmcaXY9t240qYJhzdMmESWnTrx5VDzUr92sXTuHrhJB/Xa99nGDy8fCuvIaVO9+kx/C4+Uae0uJjPwKVZtnS/AeMex9iXP0DTNp1xfPsa+LFnoe7mkMjYSoVDUDc6jW+GRjfnipNmOZMhERIVx1th0axipsqf3o/8PfcZ9SD63v4Ab4HRs5QWF3BlTRt6ePkHol2fobhxzGMY9uCL/B6aMVh69wtHdiE/M5UpOn8+hl7bGCcp2rP7tvKx6mD2rO16D5ValdXTRpPePgEhSEs4z8fjaZIXzS6WuapnH2tDCp2WI3VmreAuN43iSi43I4UrRDdmhMS174m+ox9iLeb3EduuO1NeW+HtF8TSrC+C2HtQ1zG9A7VmLx7dy1q0V3n60+QoSq/aoPcjZd1p0G3oNmQ0n5menZLIf9OdGR6tut3Iy8DwR1/j1167eIrnQ6ueA5jB5VmZ1/SXJnL1u/MR9L7tPpYucdzootnZvEubyYBPYCg3tgaOe4JPhKO80uQzKWQyCChvqTufljZplwENlPYnd63nY+whTeP5hMO63s2SUNd1izBfsde5DSJayHbIkr3q2dXCPhYIHAuqzGnV0/PD2yPAs/qyNYH1I0woO6OoVIX0/BLWQhB2lkDgaJARTt3WCRmFEE0t20MoZDsjp7iUCaR6bE0gEDggTk7IZ/WA6Py0PYRCtjMKSxR8WzYxn0MgcExI9POKFNxZiMC2EArZzigsUUKhEoIoEDgqZIznFStEl7UNIhSynVGsUEFVrp7VKxAIHJO8klKU15hJL7B+hEK2M4rLlMJ1nkDgwJAxXqogj25ShMBmEArZzijgXdZiDFkgcFiY7JP7TKGQbQ+hkO2MYoVoIQsEjgzZ4oVlTCGLLmubQyhkO8PbTQaZ5C5QIBA4HqSGfd1dWeUuuslsDVFz2xneTBBdXZxEd5VA4Kgw4ffxcBXDVjaIUMh2hhdTyDLuw1ZoZIHAEeEtZA85U8hCI9saQiHbGd5u1EJ2FupYIHBQqHfMTUabtUgRAptBKGQ7w9PNBS7kXV5oZIHAYfGUu/LlTwLbQihkO8NDrp7UJfSxQOCY8C5rTxmchT62OYRCtjNCfNzh7uoiFLJA4KDQTm9Rgd5wFhrZ5hAK2Q6JDvbmY0hCKQsEjgVtKBHq645AbzcpRmBLCIVshzQL9VG3ksXaJ4HAoaDWcbMmvswgd5FiBLaEUMh2CAkkjSWLJrJA4FiomBHeIswPcpmo2m0RkWt2SnSQN1z4emSBQOAIUHd1kLc7gn1Ed7WtImpsO6V5mC/ktB5ZtJIFAoeAuqvjQrzhSb1jAptEKGQ7pSVTyO5yMY4kEDgKSj5+7AdPN6GQbRWhkO0Ucp/ZMz6E/RVLHwQCe4eUMY0dRwd5STECW8SpQkzFtVtoTGnequMoKFFIMfpDpUOzjZumpGiKjHbBqTxHsdonCGYTkNcgbhpI9kGlmeBU5U9I4+qPX1t5gUBgfmqWe36kZ7nX+JLm/1aWbYlayj3fnanyAv0oVaowrlc8usYGSTECW0QoZDtn34UMrDqccF0loqlAylmYKgTari3I2w2BXm4I8XWHv5c7D7u5OsPF2Zl7/aEKhuoLjcMBZwpTfI24mtBvUzGj3yUjgaDxLk08O6wWp1CVMyNCiayCEmTyTyn/m8X+lijK+e/xX2H/COUt0BVezqgc0h/2oXIT4CnnZZ7W7WrKPYXlrNzLNOVb+qsp2zqXe81vsX805V6zV3nNcl/OrlQoy5FP5T6flflCqdyz46zCMpSxc/QL/FfYP9rlXsnkpXkTX9zWNQZBYkKXTSMUsp1Dubvh+FWE+rkhJsgb3h5yHs+F25lVJGoR14mqkiJVKlWHlajjakRSBSYdcniFoo06VEudVit0d17ZsQM6Li8v58r6YloBLqTlITmrkFdglRUi++h4a4ENoslf/qGyxg4CmFKNC/FBXKg391qlGVelMTonpkT1KQ/XVZFa4arDGtdw1L9SrVzXUsh13ZWJfkG73KuYIk7PK8GZlFzEhvqgGXtfgW0jFLIDQta6kiks+qiYMiOrPZ9Z5GmZBexTiPTsIqRnFSAlIx+FRWW8EqlWZUiB6tVIVWT1eKmqqvqHU3lUo/RRq4FWawX4eSIsyAuhzIgIDvBGSKD62E3uwn1105IuGienjTQaqtAKS5VIzCjAFfZuCewdc9k7KZQqlPL3rwAfZtexUhRYBt7CZP+7ypwhl7lwT3Th/p5M4fogNpiVEda6ra2Vqg0ZbuVKJVTsU65gxyoVirJzkZOagbxr6cjLyELutTT2SUdZUXFlmbjutrX8Do+pEV9r1VpLHI9i/7i4yuAdFAC/8BD4hYXCr0kQfEOD4RsWxM65wpm9t7OLi/qYlX1dFbnAdhAK2Q6hLC0rYwqnVIHi4jJkZRXhwJlrOH05gynaQlavVfDKy5kpNmoy8C446bvWDr0bKW36W0FdfeyvG6vIosL8EBMZgFj2acIUuY+nHN5e7kyBy2qrPyvJLizF8aRsXErNRxY7ziFlzSpuShMXUeGZHcpXFa+RKuDt7gp/lo9hTPG2ifBHPFO+tLVoXZSzFmNJQSFK8wtRkJ2NjEtXkXb+CvubgPyMHK41qczzFjKVeSr/NgKV9YoKqdeHjlkZlXt6IDQuCq06tURkixi4+PnB2cMDLizeWa7uCRPYFkIh2yiUa0VFTIHkFCI/vxR5eUXsU4zc3GLW8lWpKxz20Yxx0Zjs/kvp/NjeobRRt/xZK6gcCGYVekSoL/v4ICzYh7e0KezNKvvayC9WsNZ0ARJYq/pqdhFScotQxFrZNJbuIqWnoPFo8oksJpqvQC3epoFeiA315se1tXipVZuXmomspKvIYS3ZnKRUdpyCnKspUDID1IkpbGo9Oju7cAVsz5AxSulExgq9Ku9FYOlZwdKIkAcGQh4SBNegIMiD2TELuwYHw8VdjDNbK0Ih2wiZmflIT89nfwu40i0oKOHxpHB16bqiTE5l3zuemO3wS6Gom5rG36jrM6KJL5qG+yG+aRDaxIciwNdduqo6NHGGurvPXsvDCdaizsgv4d2nDXWTCqqjZM1fMmqaNfFBa6ZIaDJSnRshsHy6evo8+1xExsUEZCVeQ356ltrQdKWeD8dNe1K+vu5ytIsK4Hug61KLc0XNyrGTmxvcQkPgHtYE7k0j4BkbC2fWqhZYHqGQrQxq3aal5SM5OYspXtYyKyrjXc9k7qtbverr9IW+pmCV4fm0PNbqKxSKpAY005WUtIwpaX8fNwSylkeLmGB0ahXOFDZrgdRILlLQ6QWlOJ2cg/0X05FdWMYVtEjV6mhmFbdlyrdTbBCiAjzhW0vPRGlBIRKPncWVQydYqzcFBZk5vPuZdzGL8dJqUI1Nqx9aMGOmCSunVHYNhbq+qVXt5OoKmY83XP184REXC69m8ax1HSxdJTAXQiFbGIVChUuX0nH5cjoKC0u5UiBMUQHRPQuZcqcWHq1NFpVc/ZBokHRQL4Snuyvv5h7apwXaNg+VrqiCFE9BqRJHr2Ri17k0PpHMEZNXU5u0ifRHr+YhCPfzgHstrhyLc/NxauMunN9zCIVM+SrL1OWRxncF9UPpFBXghZbhvpUGj1Hh5b6C5YULnD3c4B4RjoBePeEeFSFdIDAVQiGbEUrq0lJSwKnsk4GSkrLKCsxckHKh7tZjiVnUIyhadAZClWJsRACG92+J5qzl58pa1tppSflKS1LWHUvCxfR83oqhrLa39ObvxP6hVm/flk24YwrqKdCGxn2Lc/JxfP12nN+5HyX5RdIZgb5Qevt7yNEtLojLr9lh5d4jNgYBfXrxLm8nF+Ge15gIhWxCqBKmiVdXWKvp4sU0FBcr+DIda+BKRgHOp+aJSUpGgESIxkZbxQZjSO/miG8aCK8a3bI0KWzbmRQcS6DeCWaIsThbHTagck1KN4y1fvu2CkNb1hrWhpYW5aVm4fTW3Ti9ZQ8UxSV8yY6gcVCZoeVeXVk586D9ztXRFoN3dzO8WsTDv3s3uDEF7ewmJow1BqGQjQx1OdPEK1LAycnZvPLSzHS2JijTL6XlM8Wcz1t7AuNBa5x9PN0wqFczdG0fibAgb+mMmhKFCkeuZOEwM9Su5hSxMlLOZ3BbK1RDKNkzkleruCa+6NMilM/u1UZRUoqrpy/gJGsFJx07w+NozazAeJAR1CU6yGo3j6hghpjM1xf+vbrDq2ULPh4t0A+hkI2AQqFEYmI2awmnIy2NtTptaBLK2RS1Zyuhk00DuUOUy13QtU0E+nSO4d3bNVvGp6/mYMfZNFxkBhLNgLeWrKBn95G6R/u0DIWXm6t0Rk1xXgEu7DqIM9v2If1iAlzkrnwSlsD4UE8WtYy9bGQnJ1LOtCbau01r+HZqD/fwMOmMoD6EQjaQ/PwS3gq+ejWbH+u6/MjaoCc+xRTCtZxioZRNDM3MJu9iMREB6N0pmreePbQq2BJm2B1NyMbmk9eQX6KAzAI9K3wtK4O6oW9sE45wP89q5SIr8SpOrN+BpKNnkJeeyb1LiR4W00IGXLd4poxtdJ9jUs5Ocjk8IiPg27kjvFo0g5PMNt/F1AiFrAfUHX3mzLXK8WBr7Io2CCbwNPM6LY8pZSlKYFo0QxlRTfww5ub2aB5dfZce8hq282wqdp9Pg4sT9bhIJ0wEzdYl5xzDOkahZZhftbXqNAa8b/EaXNx9iLeKeVe0KChmwgnd44K41zJ7oILVoU6uLnzmdsjQm8TSqhoIhawDKSm5OHo0kXvCstfGAFnhh65kckUg6lrzQq1SmqXdqVUYxo/oCE9pAxAN5DFs9ZEkJGUVGn0SHt3vhuYhGMBaw+QoRZvzOw/iwN/rkJ+aqV6OJAqG2aFZ636sPNhlJc3KPa1/9mnXBsE3DRStZoZQyHVAs6NPnLjKx4UdpUuOXvNoYjbf8k1gGUgYyTf3HUPaok+X6GqTvWgHqw3Hk7H/YgZv0RpaLOk3aLvNu26IQ9MaE86yk1Owd+EqJBw6IWZGWwjKH1dmAHVoGgh/L6aMHaGGZi8p8/JCEFPM3q1bqisjB0QoZC1UqgruoOPYsQS+E5Ijjo1R/X8hlWZfF0gxAktAQlnOymNcVADGDe/AN83QhsaZqTu7pIwckDRcTjVSHhPsjVHdoxHkXeUilLqkaVz44D/roVIouS9ogWWgoQxf1iJuG+UPbzfXyjF9h4G9Ly2nonHmoIH9IQ92rC5toZAZJSUKPjZMH5oh7ej8v73zAGyzON/44733XlnO3nsvkpBASAkJIWEWCmUEStltoQ2jjJa29N9SKIUWKJQ2lFFGgAZoyCYkZO/hTDvee0qWbP/veSXZimMHx7FsjfuBYun06Rv33XfPve/dvcfqvaiyFnuzGDxEt9e6GkZz4/KTV8wchOEDks4oo5w+tXp/tixm35I7mxU80welRWH2kBSp7G1UFpZg+4dfYP+qr+GnFxzocnivEiKCpA/f38/bMyzjc9BgMiEgKRExF01FcI/uHmE1e7Qgs094374smS+sR4qeDYNZ7DxVjFqzZfUYTddim988c0I6po9NR6DdCG3OKf9qXzYy1N9AX2+YVeXOIBIT+ibIvOEguxG6+cdOYes7nyFr72EZJa3pelgJc6Wr9IRw3VXfDMv85jBETZqA8KGD3To6mEcKMucKc5BWSQnn37Z/wQZ3h9lSW1ePfarBUqwsML0ghXPA/mMOAhszOEXc2Vzz2QbDdW44lCsL9k/ok3DG1Kljm3di238+R2l2vh4p7SSw8uU96hUXjrSYEO2ROgd0ZTMSWPiwIYhVVrM7VtweJci0hHfuPCUrKOn4BW2DZZ4CcDy/EicKKpwm9KdGVVDy6HohPS0GNy8chYhWlo488NUmEeKaikpV7nXBdxZ4+wL8fDAoJRJRIQFajNsK80lVTCG9eyH+sjlKpFsu966IRwgyQ1lu3nxURk5r13T7oHXMfkoGETGa6rRXwcngmsKzRvXAxIm9VaOpyaV3avs+bHzzA1QWl+hQlk5GbFgghqRFeXxf8QWhKqLQAf2QMHeOZUSqi+PWgsxF/CnENte05sJgFprq6mVRiuySau3C7mL44HL6EqfH+PtaKiPekm6pkRg+ogd8/ZqCSez6dDV2fvw/mIy1+lnoYuhlGpwSjWhOabKmaS4AJWGczxw1Yax6jbMmuiZuKcgGgxm7dp3EqVNFEg1J07FwbmxuWQ2O5JZpa7kLqFdPbLC/DwanRiFMCTIfYIqsoaoamTsPyFzi4PBgzFg4DZPmjGkUYC6D+M3yj3Hwq29kQQstzJ0L7xtHUdNFrel4GlT59g0LQ+yMaQgd2N+a6lq4lSCzktmzJwuHD+dqIXYwzF2O5KULu6DCoMcHdQJ8UDmFqU9iuGW1JZVAUa0zmZC5+yCKTpyGl92UKFOtCTEJ0Zh3w2wMHN3PmgpUl5bjyz/+XRaE8NJ9yg6H942BPjj1LDo4QFvFDsY2XYqhOQPTUqyproHbCPLRo3kycprxpnXLv/OgQOQpa/lAdhnqVINI4xg4sI59jv2SIpR17CsDgBjAI3vfEeQcPEpltm55NhTm7n27YfGd8xGbGG1NBQ6u/gYb3nhfPy8OhHOLk6OC0Vs1ovzU/XI/f6TzwnW5Q9J7IeF7c+ETHGRNdW5cXpA5Ynrr1mPIyyvXVnEXc7qkCodzys+lDZrzhE8nV4jqFR+G1OgQ9ZmLUnijuqwcx7fuhqGs8pxibMP2mF9y9UxMmDMGvtawmLSWv/rzW8g5kAFvHUu4w2ADigPtGOQjNNBXC3FXoTKe85bjLpmFsEED2/SsdCUuLchHj+ZbrWL2Y2oVcAZYEXF61MmiSj3o6wLhkxkZ7C99xQF+3tIHSTHO2nsIeRknZV7m+Zb7+rp6xCbF4Ic/vx7hUWGS1qB2nLFpO9a8slz2r2k/9Fxw3ei+yiKmIGshdhLUjQhITEDyNVfB2//MxVucCZcUZFrFO3ackHnFOtSl80GNMJrqcSinFIXsX9bCfN6wK6BnXCi6xYRJJc++XlqzXPShqri0Q/p+Zy2ahmmXT4SXdQRARUEx1r/+rqx1rCN4nR+sRP3UPekZH2YJ8MHWk8bp8PL1kUFf4cOHWVOcC5cTZI6cpoua3ZW6nnduaCFzof39WSWoMJq0xdxGApUYjuwZA382Npln6hHNO3wC2fuPqM/WjToC9eRHxUfi5oevQ1RshDUR2PPftdi8fAVvoG5MtQHmEbsTeieEq1ulhdjpUfcoMDkRiVdeAZ/gYGuic+Ayglxba8b27Sdw8mQRfK1zLjWugS2oSEZeGSoNXJ3I+oXmDPgk0s05tFu06C6tYGNVNU5t34uy3EKHLIfIx99PNQBmLpqOKXOb5nAe/WaHBBQxVlbpgCItwHtFLwZHu/dRQqynGbgW7O7hQK/YmRfJeszOgksIMl3U69YdREWFQQ/ccmFYgZXXmHA0rxxFVVxz2eYs1dDj0yMuFOnxyspS/9Hqqiopw7FvdqLW4Fi3P6sA7n/U1GFY8MPLrKlA4fFM6VcuzszVLmwr7D7wVw0U3qu06FC5VxoXhdKnGr0MJhI9eYI1sWtxekFm2Mv16w/JdCaNe0CLucZUJ4O/ODLb013ZfAI5cCs+PLCxei/LycexLbvVu857PM3qnvQblo4rb78c4VGhkmasqsGXf3gduYePefScZQ5W5Gjp9IQIxIUFyk1z6opT02a4mpQsWDFzOrwDuzYutlML8pEjlrnFnVkpaToP6rC5rgE5JTXIyC+zpnoOfPI4epqhL8OD/OQzyT6QgdyDFMDOb6iYTWYk90zCgpvnIq13U1CFNX/5l2og7FLn6FnPIoWYCz/QLR0e3HSPNO4FRTmoR3fEX3ox/KKirKmdj9MK8pYtR5GZWWz9pPEEiiqMOJxbBoO5zu1d2XR9RgUHoH9yJIIDOE9VWVzqdXTTdlTkq3LfhRnAiHeBQf5iKQ8a3RSCcPdnq2XVKE6dcnfYmRIfHqQs4jBpNGkh9gCkXzkYSVctkEhfXYHTCbJZVcbr1h1CcXGlQ/vNNM4J77hJWc2cx5xVXOWWFhnFOCY0UIJG2MTYXGvCoTVbUFtTbd2q6zEZzVh462UYO2ukCBQ5tJbRvT6wmPduCOcQMzRpFBd+0CLskXDAV/KVVyC4T7o1pfNwKkFmy3zdusMoKNBRtzQcb+GFsupaHMuvQEmVUTouXL1U1KnHjS7QfkqMuTAEbc06JcYMY2msrna6RqihphZX33UFRk0bZjk3df4HvvoaG5Uo28fNdlVY/QX4+SIlKgTdY0OkfGkd1tCFnXz1IgT36mlN6RycRpBNpjps3pyB7OxSHexDcwY2IcgurUamspora0wu2WBjsIiIYH8MSI5EqHWVptoaI45+vQ3VZRVd0mfcFmqNtVhy15UYOXmwnCMtiENrvsHaV9+Fr3/TEo+uAu8Dw5HGhQdJ8BVbbHCN5gzq6pG0ZGGnirJTCDLF2DLHuFCLseaccOpUjcmMgnKDDAYrUxYcR2k7e+8GK/ywQH8MTIlsXDLRZDDi2JadqCwscfoRzJzlcO3dV2LwuP7SQOJSjge+2oT1r70Lv8AA61bOCwdn+fl6Iz4sCElRQRKSlGgd1pwTL28kL16AoO7drAmOpcsFmWK8c+dJHD9eoMVYc15QiLnCFN3Zp0uqUVBhhLLfnM7tSzEOUVbY4LRomTqjHjuZW3xi616U5xXKqk2uAGNeL/nRAgwdP1A+U5T3f7ER6994D/5BXTtdpCXYPRDg4yNRtBIjghAUYJlL7SROQY2LwHCbiQvnI7hHd2uK4+hSQaYY79mTiYyMXCXGOhqQpv1QglmQK41mnC6qQm5ZtQhhV4szn65Afx8MtRNjU40Rp3btR8npPJcRYxt0WS9eegWGjLNEN6o3qwb1p19JqE1nEGVWZxTeXnHhiA4JUFax5f5rDda0G1V4OD85cf5lMjXKkXSZINMFdvBgNvbuzWpcCk6j6Ug4Wju3tFpGaxuVcHQFdLEzxjEHDfFBM5tMyNpzCIXHMh0SCtPhqIvwC/DDdfctQu9Blr616pIybHrrQ2R8s7NL+pTZ5ooNC0L3mFCEKDFmV7zWX02HUl8P3/BwJC64HAFJCdbEjqfLBDknp1QicGk3taYzoJ1kViU9p6QaOUqkDSYzzPUqQf3vSCM6MTIYA5MjLda6tzfyj57EyR37XNojRNd1eEw47vn17TJfmXDxi/WvvWOx+h3U0GBN5aWqC66qFBUSiG6xIZb++K6pwjQeRkNdHYJSU5B83WJVDh1TxrtEkBmTeu3aAzAYTE7X36fxDHxUuTOrVm9uWQ3yyw2yKlWtWNFeYmF1BJxjPLZXnLznOsPl+UU4tnmnWMkuX+5VrdF3WDq+/+ASawJk6tbXylJm3/KFXh9rJQan5DgB5mO4Ev7UqGAZpS7tKC3Cmi6CYTbj5syyfupYOl2QuWoTpzfl5uq5xhrngKWQZZFhPEtralFaZURFjUn6o2tUeaW2UGDOp7Ry+zHpcQj28xHL2FhZjePf7uqwtYy7GlYbfv5+mHLZBMxcOMWaCmx88z/Y98WG81qMop7SW29x7zMwR1igr4yCjgwJEBc0ayg9LUnjFKhyyP7k6GmTETF8qDWx4+hUQeahDh3Kwe7dWfDx0WKscV4oqGwv0hqrVNYzX5xiVVpVK++JtCep1s3gbwalRCIhIki+rzeZkb0/A3lHjrtmv3ErMIRmZGwEFtwyF32GWqIa1ZRVYNWLb+L0viPw9be4s+1hHcD84TzgKBFdf5kORtezLUSlFl+NM9NgrkNAYgLiLr0YgR0cYrNTBTk/vwLr1h2Qyk6jcTUs+suJVYDRVCcDxWpq68SapliXq5dZiRSn2fRNihB3KzdmvyrnG7vaiOq2wMUoevbvjqvvXoiI6DBJy9xzCOtff09c9KFKdMMDA2RhBoquv683ApX17Gv1jmnx1bgi9bUmhA8eKK5r7w6cXdBpgtzQUI9PPtmJWlWBaTTuhEiLtY1ZX0/RtrznmzqDAcfXbUa1QYk1TUMmy7+uD6+G1+KjqpBJl47D7Gub+tVyV3yGqv0HIdHH1IZadjXuRoNqjMbOnonIMSOtKRdOpwny4cO5MudYo/EY1KNVcyoLhswsO5Vugg8eHz9GkTKZ61GrrGta2Cal6ib11/Jknq1mHfXAnnVGkuAlfbn+ypqnW9lPvbggv68vXfgt96NzEFd0UiwmL56BxF7JkmbMyUPuRytgKi1ziz5zjaY5dF0HdUtF3CUXwz82xpp6YXSKIDN27Gef7YDR6LrWsY+Pr4yUbRnL0nlcHIOvjsD+eGazSfavcS3qTSaUf7vNKqwXTkti2Mi5vjzH8TuqVNUaajHqkvEYd/kkawqQ98lKVB44qA6iy67GPak3GpEw71KEjxhmTbkwOkWQDxzIlpcrigrni5aVleCll57G5s2rralnwn7Fbt3SMXToOIwZMxX9+w9TFoWfEuf2NUBCQ8PxzDP3Yd26/8rnF154HykpPVCnLJGugPctL+80Tp3KQEBAoLrW3oiNTURNTRUyMvahqqoCycnd5aXHBzRRc/wkDNk51k/uDa3kqMQYTFkys9FKri0qQvbyd1FXVc2HRNI0GneCc5MDU5IRr0TZPzrKmtp+fB5XWN87BPYZb9t2HCYTp4+43kPp5eWtzr1WXcMGZGUdF7GcMuUSDB8+Hv36DRXxjY9PRnl5KbZsWYPVqz/BqlUfKcFKQK9e/dotokajATEx8ejTZ7A61gQRwq5o0PCe0UL/8ssP8fLLv8K3366VxgevOzc3E3/4wzL897/vwM/PD0OGjDmHF8GzYMu56khGx5mgTg7d0hVF5QiNCkdyn1QpN1zs3VRcCmNBgXUrjca9YLk3FZUgICEBgR0QwcvhFrIlVnWeuK1dEW9vH1RWlomFvGnTKrECH374OaSm9lJia7Zu4y2CdPJkBn7/+1/g2LEDSkgHYenSnyM9fYBqlNSKoPr7W1bFoUXJbKdb2t/fX/6yAjOZTDAYatR39QgKClb79FdiaFZp1WeIMY8XEhIm7vHaWqM0GLgtrXJbBCh+x/2ZzbWNv+V3lm0s7nCmc/8mk7FVVzvPi/v29w9EYGCQ+sxGVm3jtXN/3EdtbY2kN4f5x9/x2Lw2ni/fc5982aiurmq3R8HpUJlEMa7N8ywh4jSosJhwzLhhDhJ6Wqxkc2UlMv/2hjRQpPBoNG4GlyNlH3LSlVfALyrSmto+HCrIRqNJWYwHlKAZpGJ3RdoiyIQCRyv573//P6xZ86myjvvjjjt+rqzoISKAr7zyK3z22b9FvF5//QtlVb6LdetWori4QImUQfYxYsRE3HPPL+UYTz31Y3FZp6b2wGOP/VmsZYomxSw7+xTuumuBiPz48TOUeIdg8+avUFFRJvsntOzDwyMwbNh43HjjvcrC/UD2V1ZWrMSvslGkKbTp6f1x880PqL8DzxBFHisnJxP333+N2p7xxynwTdfMe0qxjYyMwU033YfRo6ec0XBgA2T37i147rmfoaSkCLff/jCSktLw9tsv49Spo+Ly5vYU5ieffEUaMQ4sjp1Gg8GIsp27xZ3labAvedzlkzHi4tHwVuWH5K/4DBUHDsl7jcYdqVfGSOLllyFsyKALang6VJBPnSqWpRVra103VGBbBJniR0v000/fxptvPi9pkyfPxo9+9LhYwBS91177HVas+KdYrYRu7nnzrsWgQSMQFRUrYkthCg4ORVhYRGMfco8effCLXzyP6Oi4swTZRnh4FKZPn4uLLpon21F0P/74X9IwoLvZghd69uyHRYt+gN69B8r92L79a3zwwRvSP0xX/FNP/VWOZy+6FGg2NJrfPzYy2Kf8+efvY8uWtWKlT5s2V13zY43b8nr27duG3//+ERQW5kkaBXz69HmYMGGG5KXFxe0lFr+vb9ujOzkt6trZb8z+Y2nFeBh15jqkDuiOqUtmIiw6XNIq9h9E/mefszDJZ43G3WDjO3RgP8TPuVgiebUXhwoy+45PnCi0fnJNmgvyd0HBmT//eixZcpvUx8zewMDgMwT5zTe/EgFqLevtB3WdS5ADAoJw9dW3YfHiW5W1WW39tQWK4XPPPSxWON3f//rXOtWAONNiowW7fftG6RumJUwLdubMy0Vs7c+NDQ5Ccec+Ghr4apD3dNX/9a+/wdq1n4kQL1++0SqyZwvyLbc8iIULfyCWcXOYz0VFeeIZoOu/Nf74x3dkUJm9d8KZkL7UPftkuo8nwnLBaGTz7lyIhJ5Jkkbr4cQLL6PBrqGn0bgVLPcB/ki7+fuyKlR7cdgIHK51XFparUTEvawEikxaWi/pG6Zbmq9x4y7Crbf+BK+88gnefXczrrrqVrnu1gTXWeD58XoowC1BgaX1zMbIkiUT5HXttZNx3XXTcP3103HjjTPV56kykM3SB30hXhBLn3pqak9phNjy1v7FkeZ+fuyHd9J8VflVZzSirlo1jpz83jsKlpnaagMKMjluxGIRe/v7I6h7mrzXaNwSPvvVNTBm513Qs+8wQS4srLCu5mRNcBPi4pLwk5/8Br/73T/xm9+8Ka+HHnoWc+YsUlZsvIyOdhe2bl0vlviaNZ9gwIARuO22nymr+1/KIv4Mb7yxSln8u5UYn8DcuVeLhXshQsnKOzw8Evfd9/QZeWv/onUcH590lqXvNKjCbi4uRUOdEiJ3K/jnAfuOsw9nwljV9CyEpPfy2EaKxkPw8kbVsWMXNHbEYYKcn1+ul1d0YSiQNtcx+7WnTJmNWbPmY8iQ0eIy5oCx06dP4MMP38ShQ7tUXav7B8U6LKUge95gLnsYs/v0kUwY7AW5T7pHN1I07g/DxFYfPYb6C+iacYgg1ykLoaysRv5qXBP2VX/ve9dg4cKbUF5egj//+SksXjwBs2f3xZw5fbFgwWjcccflWLnyPRnQ5fENL3X99cZa1FdVebwlyLJgqDSgMDNPZYUlLzjQJSgtRVvJGvdFlXtzZRVqc3OtCeePQwZ1lZfXYMuWYygpqYI7rHlMa5HTkyory2WqUVxcovS9tjXrOCiqtLRQRitzX+yDtg18agl+V1CQK9OYOEiMbnIKpAUG6qhFVtYJGZUcEREto6ybW6isFDmQinOeuT+OCm/uUpaK01Aj12Y01kj0LQ4os4fbcNQ1z98yV5ijwf1kqhVdzBxYVlCQI+fKc+vWjcexwN9yvzwPo9EowVIiIqJkH24H86m8AlUHD+s5twquAjV67gSMmDVa1kamGz//U2soTQ/PG437wjnJcbNnIoKhNNtRzh0iyOw/3rbthAizOwiyRvOdqEaPqbgE1YczZFSxp4sOpz/1nzgYExdMhV+AaryyUbt2I0o2b5GR6BqNW6LKeeT4MYiZOlnqhPPFIU8GR1hrd7XGk6D8Npj0IiA26B2pLquS6F22z77hIfJeo3FbVDmnp6y9tYBDBJnxqynIHm4kaDwMLloufaS64Au1BqOyjJuqJp9gJci6waJxcyjI7S3nDhFkhsy0WMi6YnIlOA94w4Yv8MUX/8GOHV9bUzVtQolwvalWXLMai0VsqKxpGi+gPnsHfHcEI665HKq2CwsMQrB/U6zz1vDx9kaIdfuQgAD5vUbTdSgLmXEI2omDLGQzzGZtIbsaHKy1fPlLeOWVX2PlynelUtW0HbqstQVoRRUdQ1XNmRZyaJD1XctQXDPy8zD8sUeQcM9SXP7871vtAvD18YFB5feTH3+AHg/eI9s/ueJDlNfUWLfQaLoAVe7rKto/08JhFrLZ7NlzMTUeiIiPFmTS2Ids5zHwDQn9zoqKg0BtzcBgP2UhN2sT0gL28fLG6xvWYvxTj+G19WuxZNx47HjiGTw0Zy5CLyCOsEbTETRcQFhfhwhyQIAffH1t03Q07YWVGqc7cXoTlzm0vHwlra3WK7djFC26o5v20bQEY1vgdva/53ttPZ+Nlw/zU+cLoWUbHBF6RhkzV1awQFo/nT+0ijdmHMHkZ57AEx/+B2N7pmPdw8vw5IJFCFNCXNeK2FPEfdV5+Klya3mpZ0p9/q4yzHPn9jwut+XLsh+fxn35qmeruZtcjqfKQuM2avtzudK5Xz9vy7be1rjxln00HYfHpAfBfi98z8aJ/TZyXZavW0SOZd3+XOfEY3Eb27XbY39utvPlNpbfNJ2znO85jmGP7LPZ79uUb9ZtbdvZn1tb9uEIfAIsy+y2B4dMe8rIyMXevafFSm7rDdE0QdHbtOl/eO2138sc35YIC4vENdfcjssuu0bl89mje2lpbNq0Gq+++juUlBS06vobN24GbrnlAZnrTJf1LbdcIvGrhw8fj2nTLsUrr/zGunDFmb/nfb3jjkdkMQrOs3ZAMXIpvNSDX3X0GIzZud9pBXoC7EuPTo7F3KULEBQWLGlVhzOQ8/6HklctwQr8aEEebnj5JeSUlWJq33549ZbbVcXqg6N5ebjjzddwJC8X49N745krlyA9Lh6mVtbQZiVcoBoAT370AT7ZtcOa2gRrJd6lS4cOw9MLFyMyOBj11vvG39Id/uJXX+LFVV+ib0Ii+iYmYsvxY8gvL5dt7AlWFfAPp07HkJQ0/Pa/n+CwOseWmDt0OH69aAlCVOPB9rz4qwb2rlMnsfTN15FVUoyZAwbJeaw5dOCsZ4rnnK7O5dlFV+P9bVvkZTSdbY0FqOf4hetuxPT+A86ofwNV+hd79+Dm116R631q4VVYOGoMqputY87jvqCu+49frkRqdDTevHUpesbGoU7d0wB1vl+rRtEj77+Do/l5+MX3rsDxggK8J+diW1muifS4BDx+xUI5F2MLEazyVH7+9J1/SUOrtTrk2vET8cCcuYgKCWm8R/z3f/v3YOkbryMpMhK3TZ2Bb08cw2e7d8r39jAPBian4O07foSgNoxLuCDU+flGRaHbLd9vtZyfC4cI8qlTRdi9OxMGg47gdD7Q8mQQjZdeekpWYWLwES6peMklV8niCszLzMxj2LJlDd55568S1KN79z740Y8eRd++QyRiFq3n06dP4okn7hIxZ2CRqVMvxcUXL0D//sPkOBUV5Th58jCOHNmv3pdi+vTLZClEe0HmsWJiEjB+/EWYNGm22v9g9UsvHD9+UPqZt23bKPtiXG+uyeyWwT7OA86trck8DUNmlseHziSc7pTUOxkX3zwPgSFBUlFV7tuP3BUrrZ6Es2kuyNNUJf7ckmtx3/K3sP7wISRFROIZJWhzhgxFNYOvtAKrtI92bMWD/14unwelpOCO6TMxc+AgRIeEIq+sDNtPnsDvPv8M+05nyTbLLl+AmyZNVRV9w1mCzGchRFXkswYNxvcnTsaI7j3hr56z3Vmn8PSKj7DhyGHZB88/PT5BidxoXDlqLLrFxKCwokKJ2xf4+8b1qFHCd5kS5eeuvk4sNyKCnHkSdypBziwulsZHt+hYXD9xEr43bCQSIsJRZazFip3b8fP/vINaJWqsUeman9i7L26aPBWje6jzUfvZnZWJXyih3JV5Svb93l33YHi37vKe2AsyxY2CfMXI0XJe9jD/eN1/aEWQNynxfNgqyMyHbjGxWDR2LC4ZNBS9VYOBwvvprp144X9fqMZJDnqrPHn6ysWY2Kdvo2gzjx9+799499vNMojvyjFjsGj0ONX4SUJIgL+MBditruOlNauw+sB+8UR8cPe9GJKaBrM6D3tBJjyvkd17YNGYcZjeb4Ccd05pKd7evEnuY4XBgH6JSfj0vodke4eh8i4wLRXJS65slyC3/GRcIP7+dKt68dw0bYbuaV8Z4UwxZvStZ555VdYX7tYtXaxgCm5iYqqEs3z++XdlVaSTJ4/go4/+gerqSmUV073kLWEuKcYJCSmyAhWXVeRayFz4gi+u0dynz2DMnbtYlonkds2XMxw9eoosInHTTfepbQfJQ8poYL17D8INN9wjvyeZmcdln7rhpR4mVZGojJCHUtOAgOCgM4KAmKsNLOZtZtPRDIx78jGcKiqSzxTpf2/ZhLzSMhGgluDuiyorRYzpTr1u/CSs+ekyZQkPV7/xQ6USclqoU/r1x6qHHsaNk6aIkP7qk49xJD+nxXI8rmc6PrrnATyvrM6had1FmGqUsPRNTMbLN/5QtuH53DZtBtY//Kiyli8SwaMI0Fp9bP5CLFCWKI/zqbLgKCitZcN9sy/F5kefwA1K+CNDgkXc6P6+YuQo3HvxHNkmRYnNZ/f/BC/fdAvG9Owl52xSjcAhKan4/TXXo7sSSLL6wD5lUTq2ofzUosX47wM/xa1TZigRjJGGDOsKWt6Pzres2c6GBq1/utcJGx3vfrsFH6tGBnl28TWY1LufCOjaQweUlbtLGjnlKv+WXjQLY3up+q++DsuVuDKtuQs6MSICr9z0Q7z7o3sxf8QoRCjrn3nPRsuPZs3GdRMmyTGPFeQroW//COi24hceZqkH2oGDBJl9lg7ZtdtCF3NZWTGKiizurgEDhiMyMvosoSSW8JUBssgDqVUt3Npao1jHubmZsn4zmTJljoS2bI8TpF49AHw1h6LM8JehoarQKWhN61jWlB9lWfn5SoB5jaVNQle1rQ+ZZVCWpTwPIgKD8Lebb8XGnz+GLx/6GcYq8Vm5Zzcm/+qXeHnNVyJqFDl7WNIP5mbL+/CgQEzq00eJ55kWoA2KHV2ZtPJ4/1iJt0SdKvOcxtnSc0ShIPyO7ynWzaGbNcC3beM+KNZ1rSxZa7IGWeGxTKpeaH4+/MT8sB3H0r/r2PJoMrOe4HmdeS5sCLBfPzUqWuWzCXnlZercLOfCc9x64phY+8ybpW++hh++/tcWX4v//Dy2HDsqv9ubldmiW5zZwAaJ/Yh+G7wftO7ZP81jHVWi7NC6Sh3DJyy03bnuIEHmwB+a62dnkKZl+HAxNjSXcCRHjuxFOQuxspqbQyuYFnN29kn5TFcz3dsUUFq7gYGWPrtNm77SYtlZqKLupQRZZbY1wbNhebYIsjU/VP6YyyrOqywOTE7G5D59xerqFZeAd+78MV658RZl+QTg6RUfYuZvn8H6wwfPECH+2yc+Ud5TYDeryry1+cy0ajPy8kTo+LsQf88ZoU0rU/LN+tkefkeL0lFQGOnap0jyHHb98lfIf/4l5P3xz+d8rXzwZ4gODZXfOys8M98wJ7OQQ0MDlGXmKy0XTdtgBcaW5sUXX4Fhw8bLgg8///kt+NOfnlDCe0r6goOCglFYmCt9uA8+eB0yMvbLohEc2MVFIbhOMCumH/zgfiXscbI8Ildk+sc/npf3ISGhspQij8WlFVev/gQffvgPWcjC0oDStBuVpz7q/njJutAaWiuxqXGysIQ1BaayEuv7tmFff7DM0nqcPXgo1v1sGW6fPgMni4rw/b/+BUte+hOKKyulX5Y/iQsPx9NXXiXW0Ztfb8CM3zytLGsuEaqs7uBgsabYl3rp73+DV9evEcv2/kvmol9SkhzHXaGQxShBY1883fq/+ewTfLJrp/S/RgQFIa+iDMu/+RpX/On/8Pz/vrD+quOhZcxBcCN79JR7NPaXy3DtX16UwXcnigqlDuNdYIMqoyAPX+7bi5+8sxyfq3toZh1n2Y1zovI4IDHBuQSZREcHK6tNPSDuW747HLqnueLS44+/iHvvfVJWVPryy//gxz9ehHnzhijhHSwCywFdtHyvu+5OPPvs6+jff6i4rAlXZuIArJde+ghXXfVDGSFN0b3nnsW49NKBmDt3oEofhwceuBYvvvhLHDy402rFOHUxdwm8fH3gEx6qniqHPVYuAcU4LDoMUQnR1hRVLsvLYczJa3dFZYPiSavq4XnzxZU9uU8/cWmOUZX6K2u/kgreRx3jmvGTsP6RRzFjwEDszszEj956A31+dj/i7r4DAx55CHf+43XsPHUSU/sNwMr7f6oEfqZbizGhEI7o1gN/uv5GsVDZp3rb3/+GtAd+jLgfL8Wkp57Asg/ek4FTHGTlaN667U6seugRDE5Nxf/278Utr/0V4375KOLVuSTecyd6//R+OafrX/kz3ti4HmXV1Wf1HzsVqvz4RUXBPzrKmnD+OGSUNSkoKMfWrcdRVWWUFo+m/TS/Re3Jz7P3If/Ke3vstzvXcWzb6Xtrh8oLU0ERqjKOevRI6zqTGX3GDsDEhdMsI6wVZVu2onD1+paK3Fk0lkGVn20pXWeU7XP8pq1l2x7+5ru2bcv5yhbW7Vran+37th7rXNu1ZRtif06k+fbn2s/5HuO7trPR2jnx36bUJtp8Hm3c7kLgMx8xZiRip09VjfOWBx1+Fw5rysfGhkuAELu81bQTFiL7V3s4ex8t7+fMbVqnLdu0jGU0ub9/gLzY9+027nJV2P2iIizTHTy44NeZ65HSJ61RjEllxrHWitxZNJZB6+fvonH77/iN/XZtpS3bNu7X+rkl+N25jm37/rs41z5stGUbYjtma9ufaz/n+s4e2zHaim375vtv7Wlqvl1rtHW7C6K+HqHp6e0WY+IwQea1R0eHqMrWs913GgsciMZBZxs2rMTDD9+MBQtG4fLLh2H+/OF49tkHxXXObVwdLz8/+IaFWB4AD4Tu6pCoUEQlW6beEHNVFYzZLQe40WjcAtUA942MgF9sUzdNe3BoDRgfr05Q+pG1mezJ0CLmvOhf/vJu/OEPj2LChBl4++0NWLnyEF577XMZFb5s2e14/vlHZfCaK8Oy7hcd5bGL8NfX1SGxVzJC7NY+rj5yTNcBGremoa4ewT17wNu//WEziUNrjaSkCHFbazwbTsuiBcyXLfIXw4NyvnRERDTuumuZVNh7925DVtZxMMCJI+H+OYr96afvUY2Ax2SpSbrPOwQKcoxqJbuBtd8ezKY6pPRJRUhkqDVFCXLGUckXjcZd4YISIb3TLcGBLgCH1hr02ffsGasq387vIzxwYBfuuecqPPbYHdizZ6tYXgxi8cILT2Dp0svx97//AeXlpQ6v/DWWwCWM/DVu3EX45puv8M9/vqAEMV+mcR07dhAPPni9iPall14lITxbCkjSkbBc1tRUKSHehC1b1iInJ7NDy4GXamwEJCdYP3kOdeY6JPVOUa80a4q69wUFqMk6rQVZ47ZwMFdw714ISLrwZ97hzfjevROVGHb+4C6DoVpiOvNlMFRJ/ySDaeTnZ8u826KiPKn4PbSrr1NhPtMtff/9z+Cllz5EaGiEsooXyjQu9h9PmDBLNZC+woIFNzZO33JpVGEPSkmmr96a4BlwdHX68D6ISWnqPy5e/zXqGStZP2gaN6XBbEbkiOGWgCAXiMOmPdlz9GieLDZR30pIOEfAkbsGA2M318icXV4mw/gxjjPFwceHjYSzw9xxO1pPnL/LEcCMnkW4kENtrUHm+dLCYuhKWnhcDrF5Ftr2UV1dhYCAQISFhatUrzP2Qfgdz4XWYWuLM1hGBnrJNbCRYRMsyzn4yzlYonSd/XvOa6YXgOfDoCBBQaGSxvPiefD6aRlago5Y+vzsr8V2DewDZuARXmtr8HelpUXyl+E6Q0JYOC37oiAbjUb5y+uwP1deO93XDFhC7I9PeJ2VleWSd9yO94PnwfjZPDc2sghdzmFhEY2/5+/4Yp7xt7Y8Z7ngsdgw49xs5v+11y7FwoU/kG07kpqsLBhOWhYvcHdoHcd3T8SUxTMQm2aJNsfFNvI+XGEJmSnlWKNxLyjGwek9EXfJxfCLiLCmtp9OEWSycuVumZPsaCgee/d+i1de+bUsfNAaI0ZMxI033otu3Xo1CgQrcFb0//zni/j007eRnNwN/fsPl9WVKAotsWDBTbjqqlsa+yAp+hTzf/zjT+qa35UgHVzacOfOb9T1V8g29lBM58y5Etdff7e8t28kcF+7dn2Dv/zlV+Jub43Bg0fjjjseRkpKD4nWRfhbrua0bNltIsKMAFZSUojNm9fI981hA2PZsufVvkZJfjAvGFf77rsXS6Nm4sRZeOSR/xNxaw4bOX/722+xYsVyEe4//OFtREbGiDhS6Ln4Be/HuWD+XXfdXZg7d4kc2wb39+yzD2H16hVITe0hK1/997/vSuQxe5gHv/2tZZENsmbNp3jrrRfkms+FIwW5QYlU2bYd8tC6O2ZlHY+dNwkj54y1pgC5738kc7K1GGvcFfYdJ1w+D2GDBlhTLoxOE+TMzEIlbK0LZEfASv2Pf3wUX331sQjSzJnzMXv2AvTqNVCs1MrKChw8uAsff/wP6TukeP3whw8psVrYaP3ZCzItR1b0dKkOGzYOiYkpYtUylOWaNZ/gX/96SbbnSkq//vXfxfpqLsgUpEGDRoqgcR9JSd1km/z800pkPsXy5X8RIaAQ/uxnz1lDW6oKzlyLZ565TwnyZrX/vvje967D0KFjlSj1FMGipXn06AF1jPfx+efvynndd98z6jgzRTRtgvzoo7fJOdKyHDVqMqZMuURWb0pKShMLk/3rr776W+nLpbD+8Y/vSTxsizvfC/v2bVf7uF3ydvHiW3H11befIcpsRFD8XnrpabG6n3nmtcbVoQj/8rfMy+ZFjfs/ceIwNmz4HP/+N6OPmTBjxvdw//1PSx4Se0EmDBU6Y8Y8DB8+Ud3XfrJfwkYHr5NW+l//+qzE8Q4ODhGBnz59nmzr7U1vRr0MHNu2bb00dBwpyLyRxtw8VB9V5d6NRYnWcWLPJExZMlPWQCZV6poLVn6BugrVQFJlUaNxN9jQDunbG3EXz4RvBL2gF47P4wrre4cSHh6khKxEVZqOsRZoGXPZwnfeeUXcmBTaa665U0bxUghYWbMyjomJx6xZV8jKSocP71G/+Vp9ni/9miqLpWLfs+dbWdyhV68BuPfepzBw4HARPLo9uR8KDFdjSktLl4qf1jNFjGsWcx88/u7dWyTWNEX01lt/giFDxsjvKKR0O9Mi7ddvqHoNFkGrqqpEVFSc7JciR4Gi6FPQR46ciIqKMhmlzIYELfatW9fj+PFD1uOZZVoRRZfrIlNYCUcSs3FC4WN86+uvv0usde6fosoGSUpKd3WMYBw4sFPOYcyYqYiPT5Lf83exsQlybZs2rRKrlL/ndfKYbIBkZZ2Qkcrl5SW4885lGD168hnCy33wM13jzKeMjAM4dGi35DGvhw0CLqJBa5zHp1uaIsp8IsyzjRu/FOHu0aMvHn/8zxgxYoJcKy155iVfvG9sVH322b9VY+rfIuQPPfRbsaiZhxR7bsf98jvulw0mHo/3ZsCAEXLfOhQlRD4BAagtKhJrWaIeuBvq3nKFq75jByJ9ZD9roip7q9fBkJ3b6trHGo1Lw3Kv6r/IcWMQ1L1pEOOF0mlPCyvmcePSrZ86Hu6/qChfRIbvabXSymsJCjNdqhRZy+eWnQRMt3ch20Mx4D5sgsPKXr09C/7esh9rgh20YrkPwnOlVcxam0LHlZx4LXTBfv75+1ix4p/45JPlZ7xWrPiXiA+tW5KTc0r6jFsKsEEBbakPn+fH/l6biNPCtLnwed48lwkTZmL+/Bskfz/++C1pCFDUec2Mh80FL/j9tGlz5Tc22Eji+bz++nNYtGiMsrDH44EHrpHpRhztznWb33vvVSWib6sGRZ71V63Dc6VotpSXvA/0gBQWWvbD9ZoTEpIlD7sMdaIMFBLSp7dqNrVcjlwds2popA7ojpGzm1zV5Xv2oyabawtbEzQaN6PeZEb48CEIHzLImtIxdGrzNTQ0SFlgPRsr/I6E++T6wLR4+H7btg0ieM1hxc1KmqJCa5cuT4qOqj0tG7QR/mbXrk3qWHXy3tIX3fZ98DwoaLt3fyufOSApMTFN9sfz69YtXYmeZVnFP/3pPSWEu/DhhzvO+Vq27E/Kuk1Uv+84LwTzkm70yy67Wlm/U7F//w588MEbIo6vvvo7sayHDh2HK6+8yZqPFpj3tJq5MhUbD3SRP/roC3jrrbXK+v8a77yzCe+/v0XO+913t4jL/kLgedJqpjVP2EihONufkz3M/86Coy+De/SQ6RHuRH1dPWKSYzF27kR4W6c2GvMKULZ1O+oqtata457IQK5ePRA5djQrEmtqx9CpTwzPPTk5Cr16xZ+XeLUFClnfvoOkP5CW2XvvvYbvf38G/ve/D8WyY4VNt+7bb7+Mm26ahQ0bLMuL0SXNNYj5fXNocf7nP68r4f1WLD0KncUNvEL2sXz5y7Ldtdfeif79h8k5NOfgwd0iSHv2bBFrly7T0tJCrFr1MW655RLpv6WlfvHFCzB+/AwRafZlcgrQqFFTZPu7716E226bJ9dCV7plFHgVSkoKZL9ffPE+HnnkB+L65gjnjobXTaFbsuQ2cRvz+pcunY+NG7+QLoClSx9WDYrIM6xjQtHjvSCcasb+aOYBt+OC7ydPHsHKle+oe7BYvrtQeJ5jx06T5SvZJfH443fijTeelwFxzFfmOwe1sU+cI6w7DR9v+MfHyauhhXLmivAeMlb1kOkjEZMaJ2n1JhNKvtkMQ3a2JZ63RuNm8Pn1i4pE5JiR8Iu0zMDpSDptUJc91dW1qjI/rCrIatWI7nhLhWJF6439rBQ325QX4uvrD39/P8yZs0gG8tBdaxNSCgitZtugLlqn7G/kPtjnassqigwHA40aNVH6qoODm+af0TK0H9RFC5wiyZHKln5syz7oVuZAMw70uuWWhxr7RO3hvsrKSuRa2OdqE3R76BHg/mlN33bbzzBlyhw5Dn975Mg+6yjrOulDppXb3HpmX+q3367DX/7yjDRY7rnnSUyePFvyojm85lWrPsKLLz6pBI7H8MFjj70g/eQtuYa5D14TXe4cvFZTU2l3jV6SN8yDSy9djHXrPsOJExnian7++XcbR6Q3H2W9bNkL0o/dUuOHMF95blxykg2V0tJileeWY/I7DvRio+Kii+aJ25yNoWuuWSoj5W0DyRyCuh915eWoPHQE9TUGnoz1C9eE97b3qL6Ydu1sawqUGG9B0ep1Wow17omqu6XfWFnG0VMnWRM7li4RZFJYWKkq4YOqYuXSXNbEDoaDfChYFA4eg5dK4aBANxcm0lyQKQ4PP/ycWIf8ziZStn20NAiouSBzANIddzyCtLRe8n3TPiz9oTyPttwCXgsbArwWWyOGP+O5cB/8axMeG3TX2kYhcx5wa4OWuB2FiefOhod9A6Y5FLWAgAA5H25n38hoHUu/OPupeQzC+27LQ563reuAQltdXd2YT9x3YGCgNI54jfYNo++C+cXf2RY4YZ4zr3hM7p/izPMwmTgwrLbxmI6C8a2NefmoPJzh0uO7mP/RyXFY+MDVMqCLcFR1/qcrZc6xp8bx1rg5qq7gnOOkqxZYEzqeLntyYmNDlXXYTVWIjnPhscJnBU7LkiN4Oc2HAtKSGLcGz4/uTv6W++DLIlptH5HLfVAQz9wHLXeKUdvExSZ+tP5t++B10fK2iVpzKGC2bc91vtyO58ZBUecSY8Lj8Pq5bdvF0TJ6nQ0V2/nwOiiEtvPmvizpNWcII98z73g8/r6t+UV4TOaz7Zh8Tw8D98F7wn1avA4WgXY0dHf5x8UgKCXJdV3XKvsDggMw68ZLGsW4tqgYpZs2o66ySouxxi0RV3V0FOIvvdia4hi69OlJT4/HkCFpSgScp3JiZc0K2vaeVtX5YqvwCcWO7zuhvte4AqogBHXvhsCkBJcUZW9fL8y760pExEfJ53qDEWXfbkP1iZPw6oKY9RqNw1H1uW9oKJKXXAkf9deRdJnL2p69e7Owf382fHycQ7Xo5qb7lNYbxbk9WcR90K1LQT4fS1jjGXip4lB5JAPG/IJOsc47AnaVzL//ahlZTeqNRhStWS+jqjm9S6NxR7wDA5B20/XwDe+Y4B/nwikEmezYcQJHjnCainZ5aTyHyv0HYSouEcvZmWHj9PJ7lyChe6Lls2qoFq/diJItW7VlrHFbvJRR1e0HN8A3quNHVLeE06jfiBE90KtXHDp6OpRG48yEDhoA38gIcYs5K2yzf+/HVzWJcV0dilavR8nWbVqMNW6Ll48v0n6gLONOEmPiVObo6NG9kJZmCXWp0XgEqqyHDx4In/ALX7qtw1HnxkfxktvmI7FncmOauKl37NQDuDRuC6c3pd6wBH5RlrESnYXTuKzt2bLlKDIzi62fNBrPoGLffphLW15VrLPhQEQ/fz/MvHEuug3qYU0FCr9YpcR4l9O72DWadqHKvXdQkAzgCkhMsCZ2Hk4pyOTgwWzs29f6koMajbvBwV1Vx07AeDq7SwWPSynGpMRh+rUXI65bU6WU/8lKVOw/YP2k0bgXjE8d3D0N8fMuhR+7kboApxVkUlBQgQ0bDul+ZY3noITYVFSEygNcyavzRdlca0L3IemYumQmQiItUzzqVVrOO+/D0MUNBY3GUdTX1iJi5HDEXjRNWciWRYe6AqcWZGIw1GLVqv3qb9sDcWg0rk5dVTUq9uzrvAUpVC3QoP7rN34Qpiye2ai7XEIx/5P/ora4WPcZa9wPJX8UwJjJExA1aYIlrQtxekEmXOJt8+Zjsp6yI2JfazROh1JEBt2oOnwE5rJyh1qmrAJ8/f0wfNYojLi4aRnFigMHUbRqLcyVlVqMNe5HfQO8gwMRM30qwocOtiZ2LS4hyIQRsw4ezMH+/ae1KGs8AyXCnO9bc/KUZbF/B4giH/+gsBBMvXoGug3saU21LBRRvH6jVFraTa1xNySMbWwM4ufORmCydQaBE+AygmyjpKQK33yTgYoKgw4iovEIKMSMF119JEP6cztKIOsb6tF9cC/M/sE8dQzLPrn/ojXrJBymjr6lcTsod+r5CVMWcfwljo1L3R5cTpAJY1/TUj58OEd94ipMlnSNxm2xWsvVR4+jtrCQCZb0dsBH3j8oADNumIO0AU1TmgxZp5H36ecwKfHXAT80bocq975hYUiYfxkCU5zHKrbHJQXZRmFhBbZuPYHy8mptLWs8AgYsqC0oRNWRoyLQ59saNdWa0X8CB27NgK+fr6TRKi5etwGlEgbTkqbRuBMcHMl1jGNnTremOCcuLciEZ79z5wkcO1Zg80ZoNO4NreW6elQdOmyJg90GGOgjMDRIrOLUft2tqYAxJxe5//kI5opKrh5hTdVo3ARV7n3Cw5F05XwEJMRbE50XlxdkG6WlVdi0KQNVVUZVX2lV1ngASkDNJaWoOnAI9eeYHmUymjBoyjCMu3wSAoKb5ljSPV25b7/1k0bjXjSYzIieOhFRE8a5jOfHbQTZRlZWMbZuPd6udYw1GleFlm71sRPWTxbqzHVI6ZeGSYsuQlRCtDWV2+Yg572PUFddo2oAa6JG4yY0mM0IGzhA3NM+YY5dv7ijcTtBJryiAwdO49ChHCXMDdqNrfEIGuobUHPiBGqychGZGIUJC6YhrX8367eAuaoKue9/JOKtHwqNu8F+Yg7Wips9s0viUHcEbinINhhQZNeuTJw4ofuXNe5PfT0QGOiLwUPS0LNHrDVVWcrKEi5ctQaVBw5aWqv6QdC4ERRiv6hIsYhD+vS2prombi3INmpqarFjxwlkZTHSl7eujzRuBZ9gHx8vDBiQgv79k6ypFrgyU+GXX0kgBB1tS+NWqDLtHRiAmOnTED58iDXRtfEIQbZRWWlQFvMpCcHp5aWFWePa8NG1CHEq+vVLVOW55QJtzM1DwZerYcjKsoiyLvgaV0aVe+8ACvFkJcTDrInugUcJsg2j0Yx9+7Jw/Dhd2exj1hWUxnVgmfX398XIkT2QkhLV5vJrKq8Q1zXjY8svdLnXuBD08vhFhCF+7iUI6t40NsKd8EhBtsErP3jwtHrlyqhsXT9pnBkuQxoREayEuDtiY8OsqecPR6EWrV2Psm07rSkajfPCPuKg1FTEXTIL/nFNYyPcEY8WZHs4XWr79hOora3TwqxxKijECQnhGDGiO8LCgqypHYB69Mt37RGrmSKtC77GaVBlkxZx2ID+iJk5Hb4uNn2pvWhBbgYXr9i+/aQEGmHWaHe2pitg2fPz80FaWiwGDUpBQIADAxuoY1WfOIUiJcy1RUWyPqwu95pOhyKsXj7BwYgYMRSR48bA29/f+qVnoAW5FbiAxcmThTh8ONe6shRTdSWlcRy2RzEhIRL9+iUhPr79bun2UldTg/Idu1G2fSfM5eUSO1tbzhqHwvl6qpyF9umNyPFjXHYOcUegBbkNMBznkSO5OH68ECZTnYxs1Wg6Aj59HL8QFRWMPn0S0aNHnNPoX21+AUq3bEPF/gM8Sak0NZoOQRX8BnMdAtNSETl2FEL797V+4dloQT5PiooqsXdvFvLzlfWgak5tPGjaA0XYz89XiXACeveOR2CgE7vm6unSPikrQhmyc/SKUJp2w7EKPiEhiJowFmFDBsMnqCm2ukYLcruhS5v9zAcPZiM7u1QHHNF8Jwzj6u/vrQQ4AT17xiM42F8ada5EvcEIQ04OSjZ+g5qTpyzirAu+5hxQhH1DQ6RPOHRgf/U+VJeZVtCC3EFUV9dK/Gz2O+sc1dgTGOiHgQOTZYCWr68bRctSBb22qESJ80ZUHjqiEnQlq7GiyoZfdBSip05CSJ90eHnr7o62oAXZATCGdkZGHo4ezYfBYBKB1g1C98fyJDF6ljfCw4MxeHCqTFfyFOqqq1H6zbco37cf9TU1zApd8D0BFnz18vL3R0BSImKmTUZg8pkhXDVtQwtyJ8BQnceOFaC0tFoJdK2k6Wkl7gHnCFOA6X5OSooUd3RISID1W8+Fc0gr9x9ExZ59MpXKXFEp4qzjabs+IhmMI60E2C8yEiF9eyNi5DDpG9ZcGFqQuwD2OefklKKgoBzl5TViRLAPWuP8cDAW3c5RUSHK+o1At26xCA3VAvydqGqm8tBhVB85juqsTJiLS1joLdOqNM6NuneMlsX40YHKAg7u3QthgwYqAQ62bqDpKLQgdzG0sEpKKpGbWyarUdGKtgm0NqK7Ft4bmwVM6zcxMUJc0KGhemTohdJgMsOQnY2qo8dRdfAwaouLRZy1QHc99G5QgH2UAIf07o2g9O4I7tEdvmGdPy/e09CC7GRQALhcZGWlUSzo06eLUVZmsaL1ClWOg09BHddV9fNBXFy4CHB0dKi4nx0aJUsjcE6qubxChLnmxElUHsmAqcgq0vQe6YLvEER8zWZ4BwUhuFcPhPTqiYCEBPhFhKs03fDsbLQguwgMSGI0mpCfX4HMzCKZB030XOjzhyWexZ4rJiUnRyItLRqRkSEixrSGNc4Dp1mZKytRc/wkKvYdkClXLPC6L7odqDJPAWZcaAbiCOnbB34xMfAJDNCeCSdBC7ILwztHi7qqyqCs6Qp5FRZWKPE2i+B46p3ldVvqa0tjhQsyxMeHIzY2FDExYSK8TNcD61yUhnrUm+thojV9KlNexuwc1BtrpdxLAbAVfk+5x7xeS6GWcs0Gi398LALT0hDULRUBSUnw9vezlHlPyRMXRAuym0PBLiysVK9yiTJWUVEjURDr6apSFRuDVXAb0vScOo/VbSueTfWrl7JiLZUO+9m9vb1EYKOjQ0Rw4+Ii9CArDepNtTBkZqMmMwuGrGyYSktVYp36v559E9JHypetoJ/ROOvKwm9XHTdWzeovBVasWOlnV++9feATHISA5CQEpaUq0U3zmBWR3BktyBqBLvHqaqPE7ba92JdtNJrlOxYTlhSOMiYUcUtak6DzO0tpahChZ71GwVTFrFFELUJqqfBs7mGbyBKm+fv7ICDAT/pvg4MDRGD51xUjW2mcm3qDQYl1mbzMZda/lZWoqzGgoVZZ3NJwlYLPYq1E3CwC2cDyzzSFLF0paWpb9WLB92YgDFVUbZHMpOz7WtzCltCj6kv1HIjIcnuVxj5bTh1i/61fRAT8IiPgGxUJX04n0uXeI9CCrNFoNBqNE6BHRmg0Go1G4wRoQdZoNBqNxgnQgqzRaDQaTZcD/D8kVeJmQT5qCwAAAABJRU5ErkJggg=="/>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5" name="Platshållare för innehåll 3"/>
          <p:cNvPicPr>
            <a:picLocks noChangeAspect="1"/>
          </p:cNvPicPr>
          <p:nvPr/>
        </p:nvPicPr>
        <p:blipFill>
          <a:blip r:embed="rId3"/>
          <a:stretch>
            <a:fillRect/>
          </a:stretch>
        </p:blipFill>
        <p:spPr>
          <a:xfrm>
            <a:off x="7022864" y="2304672"/>
            <a:ext cx="3966554" cy="3615667"/>
          </a:xfrm>
          <a:prstGeom prst="rect">
            <a:avLst/>
          </a:prstGeom>
        </p:spPr>
      </p:pic>
      <p:sp>
        <p:nvSpPr>
          <p:cNvPr id="3" name="Rubrik 2"/>
          <p:cNvSpPr>
            <a:spLocks noGrp="1"/>
          </p:cNvSpPr>
          <p:nvPr>
            <p:ph type="title"/>
          </p:nvPr>
        </p:nvSpPr>
        <p:spPr>
          <a:xfrm>
            <a:off x="3964829" y="880718"/>
            <a:ext cx="4078159" cy="1022738"/>
          </a:xfrm>
        </p:spPr>
        <p:txBody>
          <a:bodyPr/>
          <a:lstStyle/>
          <a:p>
            <a:r>
              <a:rPr lang="sv-SE"/>
              <a:t>Syfte med lagen</a:t>
            </a:r>
          </a:p>
        </p:txBody>
      </p:sp>
      <p:sp>
        <p:nvSpPr>
          <p:cNvPr id="8" name="Platshållare för innehåll 2"/>
          <p:cNvSpPr>
            <a:spLocks noGrp="1"/>
          </p:cNvSpPr>
          <p:nvPr>
            <p:ph idx="1"/>
          </p:nvPr>
        </p:nvSpPr>
        <p:spPr>
          <a:xfrm>
            <a:off x="698047" y="2388648"/>
            <a:ext cx="4996056" cy="4351338"/>
          </a:xfrm>
        </p:spPr>
        <p:txBody>
          <a:bodyPr/>
          <a:lstStyle/>
          <a:p>
            <a:r>
              <a:rPr lang="sv-SE" sz="2800" dirty="0"/>
              <a:t>Samordnade insatser</a:t>
            </a:r>
          </a:p>
          <a:p>
            <a:r>
              <a:rPr lang="sv-SE" sz="2800" dirty="0"/>
              <a:t>Patienten delaktig</a:t>
            </a:r>
          </a:p>
          <a:p>
            <a:r>
              <a:rPr lang="sv-SE" sz="2800" dirty="0"/>
              <a:t>Inte vara på sjukhus i onödan</a:t>
            </a:r>
          </a:p>
          <a:p>
            <a:r>
              <a:rPr lang="sv-SE" sz="2800" dirty="0"/>
              <a:t>Förskjutning till primärvården</a:t>
            </a:r>
          </a:p>
        </p:txBody>
      </p:sp>
    </p:spTree>
    <p:extLst>
      <p:ext uri="{BB962C8B-B14F-4D97-AF65-F5344CB8AC3E}">
        <p14:creationId xmlns:p14="http://schemas.microsoft.com/office/powerpoint/2010/main" val="243636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0B8459-4ED2-4933-BB0C-F034DF5871F7}"/>
              </a:ext>
            </a:extLst>
          </p:cNvPr>
          <p:cNvSpPr>
            <a:spLocks noGrp="1"/>
          </p:cNvSpPr>
          <p:nvPr>
            <p:ph type="title"/>
          </p:nvPr>
        </p:nvSpPr>
        <p:spPr/>
        <p:txBody>
          <a:bodyPr/>
          <a:lstStyle/>
          <a:p>
            <a:r>
              <a:rPr lang="sv-SE" dirty="0"/>
              <a:t>Gemensam vision i länet</a:t>
            </a:r>
          </a:p>
        </p:txBody>
      </p:sp>
      <p:sp>
        <p:nvSpPr>
          <p:cNvPr id="3" name="Platshållare för innehåll 2">
            <a:extLst>
              <a:ext uri="{FF2B5EF4-FFF2-40B4-BE49-F238E27FC236}">
                <a16:creationId xmlns:a16="http://schemas.microsoft.com/office/drawing/2014/main" id="{9539DADA-D810-40C0-BD0A-6611E0744C5C}"/>
              </a:ext>
            </a:extLst>
          </p:cNvPr>
          <p:cNvSpPr>
            <a:spLocks noGrp="1"/>
          </p:cNvSpPr>
          <p:nvPr>
            <p:ph idx="1"/>
          </p:nvPr>
        </p:nvSpPr>
        <p:spPr>
          <a:xfrm>
            <a:off x="1996069" y="2854264"/>
            <a:ext cx="5564458" cy="2522537"/>
          </a:xfrm>
        </p:spPr>
        <p:txBody>
          <a:bodyPr/>
          <a:lstStyle/>
          <a:p>
            <a:pPr marL="0" indent="0">
              <a:buNone/>
            </a:pPr>
            <a:r>
              <a:rPr lang="sv-SE" sz="3200" b="1" i="1" dirty="0"/>
              <a:t>”Jag får det stöd, den vård och omsorg jag behöver när jag behöver det och där jag behöver det”.</a:t>
            </a:r>
            <a:endParaRPr lang="sv-SE" sz="3200" dirty="0"/>
          </a:p>
        </p:txBody>
      </p:sp>
      <p:pic>
        <p:nvPicPr>
          <p:cNvPr id="4" name="Bildobjekt 3">
            <a:extLst>
              <a:ext uri="{FF2B5EF4-FFF2-40B4-BE49-F238E27FC236}">
                <a16:creationId xmlns:a16="http://schemas.microsoft.com/office/drawing/2014/main" id="{F6ACF770-C79E-446C-B292-523C400226F8}"/>
              </a:ext>
            </a:extLst>
          </p:cNvPr>
          <p:cNvPicPr>
            <a:picLocks noChangeAspect="1"/>
          </p:cNvPicPr>
          <p:nvPr/>
        </p:nvPicPr>
        <p:blipFill>
          <a:blip r:embed="rId2"/>
          <a:stretch>
            <a:fillRect/>
          </a:stretch>
        </p:blipFill>
        <p:spPr>
          <a:xfrm>
            <a:off x="7815107" y="2045449"/>
            <a:ext cx="3436474" cy="3242765"/>
          </a:xfrm>
          <a:prstGeom prst="rect">
            <a:avLst/>
          </a:prstGeom>
        </p:spPr>
      </p:pic>
    </p:spTree>
    <p:extLst>
      <p:ext uri="{BB962C8B-B14F-4D97-AF65-F5344CB8AC3E}">
        <p14:creationId xmlns:p14="http://schemas.microsoft.com/office/powerpoint/2010/main" val="89947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038776" y="1298652"/>
            <a:ext cx="8162692" cy="1022738"/>
          </a:xfrm>
        </p:spPr>
        <p:txBody>
          <a:bodyPr/>
          <a:lstStyle/>
          <a:p>
            <a:r>
              <a:rPr lang="sv-SE" dirty="0"/>
              <a:t>Gäller alla åldrar</a:t>
            </a:r>
          </a:p>
        </p:txBody>
      </p:sp>
      <p:pic>
        <p:nvPicPr>
          <p:cNvPr id="5" name="Bildobjekt 4"/>
          <p:cNvPicPr>
            <a:picLocks noChangeAspect="1"/>
          </p:cNvPicPr>
          <p:nvPr/>
        </p:nvPicPr>
        <p:blipFill>
          <a:blip r:embed="rId2"/>
          <a:stretch>
            <a:fillRect/>
          </a:stretch>
        </p:blipFill>
        <p:spPr>
          <a:xfrm>
            <a:off x="2153755" y="2598946"/>
            <a:ext cx="1292061" cy="1346617"/>
          </a:xfrm>
          <a:prstGeom prst="rect">
            <a:avLst/>
          </a:prstGeom>
        </p:spPr>
      </p:pic>
      <p:pic>
        <p:nvPicPr>
          <p:cNvPr id="6" name="Bildobjekt 5"/>
          <p:cNvPicPr>
            <a:picLocks noChangeAspect="1"/>
          </p:cNvPicPr>
          <p:nvPr/>
        </p:nvPicPr>
        <p:blipFill>
          <a:blip r:embed="rId3"/>
          <a:stretch>
            <a:fillRect/>
          </a:stretch>
        </p:blipFill>
        <p:spPr>
          <a:xfrm>
            <a:off x="3575114" y="2598946"/>
            <a:ext cx="1149700" cy="1353678"/>
          </a:xfrm>
          <a:prstGeom prst="rect">
            <a:avLst/>
          </a:prstGeom>
        </p:spPr>
      </p:pic>
      <p:pic>
        <p:nvPicPr>
          <p:cNvPr id="7" name="Bildobjekt 6"/>
          <p:cNvPicPr>
            <a:picLocks noChangeAspect="1"/>
          </p:cNvPicPr>
          <p:nvPr/>
        </p:nvPicPr>
        <p:blipFill>
          <a:blip r:embed="rId4"/>
          <a:stretch>
            <a:fillRect/>
          </a:stretch>
        </p:blipFill>
        <p:spPr>
          <a:xfrm>
            <a:off x="4854112" y="2598946"/>
            <a:ext cx="1136712" cy="1353678"/>
          </a:xfrm>
          <a:prstGeom prst="rect">
            <a:avLst/>
          </a:prstGeom>
        </p:spPr>
      </p:pic>
      <p:pic>
        <p:nvPicPr>
          <p:cNvPr id="8" name="Bildobjekt 7"/>
          <p:cNvPicPr>
            <a:picLocks noChangeAspect="1"/>
          </p:cNvPicPr>
          <p:nvPr/>
        </p:nvPicPr>
        <p:blipFill>
          <a:blip r:embed="rId5"/>
          <a:stretch>
            <a:fillRect/>
          </a:stretch>
        </p:blipFill>
        <p:spPr>
          <a:xfrm>
            <a:off x="6120122" y="2612022"/>
            <a:ext cx="1420684" cy="1340602"/>
          </a:xfrm>
          <a:prstGeom prst="rect">
            <a:avLst/>
          </a:prstGeom>
        </p:spPr>
      </p:pic>
      <p:sp>
        <p:nvSpPr>
          <p:cNvPr id="9" name="Platshållare för innehåll 2">
            <a:extLst>
              <a:ext uri="{FF2B5EF4-FFF2-40B4-BE49-F238E27FC236}">
                <a16:creationId xmlns:a16="http://schemas.microsoft.com/office/drawing/2014/main" id="{1BBFB8A6-0FA0-4B28-95AA-1CC211662753}"/>
              </a:ext>
            </a:extLst>
          </p:cNvPr>
          <p:cNvSpPr>
            <a:spLocks noGrp="1"/>
          </p:cNvSpPr>
          <p:nvPr>
            <p:ph idx="1"/>
          </p:nvPr>
        </p:nvSpPr>
        <p:spPr>
          <a:xfrm>
            <a:off x="872293" y="4452938"/>
            <a:ext cx="10237062" cy="2040227"/>
          </a:xfrm>
        </p:spPr>
        <p:txBody>
          <a:bodyPr/>
          <a:lstStyle/>
          <a:p>
            <a:r>
              <a:rPr lang="sv-SE" sz="2800" dirty="0"/>
              <a:t>Betalningsansvar förändras från fem vardagar till tre kalenderdagar </a:t>
            </a:r>
          </a:p>
          <a:p>
            <a:r>
              <a:rPr lang="sv-SE" sz="2800" dirty="0"/>
              <a:t>Samordnad planering vid utskrivning (SPU) försvinner och ersätts av samordnad individuell planering (SIP)</a:t>
            </a:r>
          </a:p>
          <a:p>
            <a:endParaRPr lang="sv-SE" sz="2800" dirty="0"/>
          </a:p>
        </p:txBody>
      </p:sp>
    </p:spTree>
    <p:extLst>
      <p:ext uri="{BB962C8B-B14F-4D97-AF65-F5344CB8AC3E}">
        <p14:creationId xmlns:p14="http://schemas.microsoft.com/office/powerpoint/2010/main" val="342231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ng 3"/>
          <p:cNvSpPr/>
          <p:nvPr/>
        </p:nvSpPr>
        <p:spPr>
          <a:xfrm>
            <a:off x="2811084" y="2509157"/>
            <a:ext cx="1240970" cy="1866899"/>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5" name="Minus 4"/>
          <p:cNvSpPr/>
          <p:nvPr/>
        </p:nvSpPr>
        <p:spPr>
          <a:xfrm>
            <a:off x="4183025" y="3223150"/>
            <a:ext cx="1034142" cy="58782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p:cNvSpPr/>
          <p:nvPr/>
        </p:nvSpPr>
        <p:spPr>
          <a:xfrm>
            <a:off x="5217167" y="2732234"/>
            <a:ext cx="3331361" cy="1569660"/>
          </a:xfrm>
          <a:prstGeom prst="rect">
            <a:avLst/>
          </a:prstGeom>
          <a:noFill/>
        </p:spPr>
        <p:txBody>
          <a:bodyPr wrap="none" lIns="91440" tIns="45720" rIns="91440" bIns="45720">
            <a:spAutoFit/>
          </a:bodyPr>
          <a:lstStyle/>
          <a:p>
            <a:pPr algn="ctr"/>
            <a:r>
              <a:rPr lang="sv-SE" sz="96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Vision</a:t>
            </a:r>
          </a:p>
        </p:txBody>
      </p:sp>
      <p:sp>
        <p:nvSpPr>
          <p:cNvPr id="2" name="textruta 1">
            <a:extLst>
              <a:ext uri="{FF2B5EF4-FFF2-40B4-BE49-F238E27FC236}">
                <a16:creationId xmlns:a16="http://schemas.microsoft.com/office/drawing/2014/main" id="{C1F9F9A0-8706-4942-A1CC-EEBCAC66504F}"/>
              </a:ext>
            </a:extLst>
          </p:cNvPr>
          <p:cNvSpPr txBox="1"/>
          <p:nvPr/>
        </p:nvSpPr>
        <p:spPr>
          <a:xfrm>
            <a:off x="6604000" y="4645891"/>
            <a:ext cx="4553527" cy="923330"/>
          </a:xfrm>
          <a:prstGeom prst="rect">
            <a:avLst/>
          </a:prstGeom>
          <a:noFill/>
        </p:spPr>
        <p:txBody>
          <a:bodyPr wrap="square" rtlCol="0">
            <a:spAutoFit/>
          </a:bodyPr>
          <a:lstStyle/>
          <a:p>
            <a:r>
              <a:rPr lang="sv-SE" dirty="0"/>
              <a:t>Målet är att patienten ska kunna gå hem samma dag som läkaren har bedömt att patienten är utskrivningsklar.</a:t>
            </a:r>
          </a:p>
        </p:txBody>
      </p:sp>
    </p:spTree>
    <p:extLst>
      <p:ext uri="{BB962C8B-B14F-4D97-AF65-F5344CB8AC3E}">
        <p14:creationId xmlns:p14="http://schemas.microsoft.com/office/powerpoint/2010/main" val="225683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2"/>
          <a:stretch>
            <a:fillRect/>
          </a:stretch>
        </p:blipFill>
        <p:spPr>
          <a:xfrm>
            <a:off x="288496" y="4070323"/>
            <a:ext cx="1800879" cy="2408404"/>
          </a:xfrm>
          <a:prstGeom prst="rect">
            <a:avLst/>
          </a:prstGeom>
        </p:spPr>
      </p:pic>
      <p:sp>
        <p:nvSpPr>
          <p:cNvPr id="2" name="Rubrik 1"/>
          <p:cNvSpPr>
            <a:spLocks noGrp="1"/>
          </p:cNvSpPr>
          <p:nvPr>
            <p:ph type="title"/>
          </p:nvPr>
        </p:nvSpPr>
        <p:spPr>
          <a:xfrm>
            <a:off x="1996069" y="1143636"/>
            <a:ext cx="8162692" cy="1022738"/>
          </a:xfrm>
        </p:spPr>
        <p:txBody>
          <a:bodyPr/>
          <a:lstStyle/>
          <a:p>
            <a:r>
              <a:rPr lang="sv-SE" dirty="0"/>
              <a:t>Arbetsprocess enligt den nya lagen</a:t>
            </a:r>
          </a:p>
        </p:txBody>
      </p:sp>
      <p:pic>
        <p:nvPicPr>
          <p:cNvPr id="4" name="Bildobjekt 3"/>
          <p:cNvPicPr>
            <a:picLocks noChangeAspect="1"/>
          </p:cNvPicPr>
          <p:nvPr/>
        </p:nvPicPr>
        <p:blipFill>
          <a:blip r:embed="rId3"/>
          <a:stretch>
            <a:fillRect/>
          </a:stretch>
        </p:blipFill>
        <p:spPr>
          <a:xfrm>
            <a:off x="1787143" y="2543709"/>
            <a:ext cx="10185281" cy="2907720"/>
          </a:xfrm>
          <a:prstGeom prst="rect">
            <a:avLst/>
          </a:prstGeom>
        </p:spPr>
      </p:pic>
    </p:spTree>
    <p:extLst>
      <p:ext uri="{BB962C8B-B14F-4D97-AF65-F5344CB8AC3E}">
        <p14:creationId xmlns:p14="http://schemas.microsoft.com/office/powerpoint/2010/main" val="299634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CDE60B-BC6E-422A-B173-8D07DFCDC000}"/>
              </a:ext>
            </a:extLst>
          </p:cNvPr>
          <p:cNvSpPr>
            <a:spLocks noGrp="1"/>
          </p:cNvSpPr>
          <p:nvPr>
            <p:ph type="title"/>
          </p:nvPr>
        </p:nvSpPr>
        <p:spPr/>
        <p:txBody>
          <a:bodyPr>
            <a:normAutofit/>
          </a:bodyPr>
          <a:lstStyle/>
          <a:p>
            <a:r>
              <a:rPr lang="sv-SE" dirty="0"/>
              <a:t>IT-stöd COSMIC LINK</a:t>
            </a:r>
          </a:p>
        </p:txBody>
      </p:sp>
      <p:sp>
        <p:nvSpPr>
          <p:cNvPr id="3" name="Platshållare för innehåll 2">
            <a:extLst>
              <a:ext uri="{FF2B5EF4-FFF2-40B4-BE49-F238E27FC236}">
                <a16:creationId xmlns:a16="http://schemas.microsoft.com/office/drawing/2014/main" id="{41595C4C-7C74-422F-BC8E-1D4CDB30659A}"/>
              </a:ext>
            </a:extLst>
          </p:cNvPr>
          <p:cNvSpPr>
            <a:spLocks noGrp="1"/>
          </p:cNvSpPr>
          <p:nvPr>
            <p:ph idx="1"/>
          </p:nvPr>
        </p:nvSpPr>
        <p:spPr/>
        <p:txBody>
          <a:bodyPr/>
          <a:lstStyle/>
          <a:p>
            <a:pPr marL="0" indent="0">
              <a:buNone/>
            </a:pPr>
            <a:r>
              <a:rPr lang="sv-SE" dirty="0"/>
              <a:t>Alla moment i processen dokumenteras av respektive part i IT-stödet COSMIC LINK</a:t>
            </a:r>
          </a:p>
          <a:p>
            <a:r>
              <a:rPr lang="sv-SE" dirty="0"/>
              <a:t>Inskrivningsmeddelande</a:t>
            </a:r>
          </a:p>
          <a:p>
            <a:r>
              <a:rPr lang="sv-SE" dirty="0"/>
              <a:t>Fast vårdkontakt</a:t>
            </a:r>
          </a:p>
          <a:p>
            <a:r>
              <a:rPr lang="sv-SE" dirty="0"/>
              <a:t>Utskrivningsplan</a:t>
            </a:r>
          </a:p>
          <a:p>
            <a:r>
              <a:rPr lang="sv-SE" dirty="0"/>
              <a:t>Meddelande om utskrivningsklar</a:t>
            </a:r>
          </a:p>
          <a:p>
            <a:r>
              <a:rPr lang="sv-SE" dirty="0"/>
              <a:t>Informationsöverföring</a:t>
            </a:r>
          </a:p>
          <a:p>
            <a:r>
              <a:rPr lang="sv-SE" dirty="0"/>
              <a:t>Kallelse till SIP</a:t>
            </a:r>
          </a:p>
          <a:p>
            <a:r>
              <a:rPr lang="sv-SE" dirty="0"/>
              <a:t>SIP</a:t>
            </a:r>
          </a:p>
          <a:p>
            <a:endParaRPr lang="sv-SE" dirty="0"/>
          </a:p>
          <a:p>
            <a:endParaRPr lang="sv-SE" dirty="0"/>
          </a:p>
          <a:p>
            <a:endParaRPr lang="sv-SE" dirty="0"/>
          </a:p>
        </p:txBody>
      </p:sp>
    </p:spTree>
    <p:extLst>
      <p:ext uri="{BB962C8B-B14F-4D97-AF65-F5344CB8AC3E}">
        <p14:creationId xmlns:p14="http://schemas.microsoft.com/office/powerpoint/2010/main" val="66382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gbf\AppData\Local\Temp\SNAGHTML1469543.PNG">
            <a:extLst>
              <a:ext uri="{FF2B5EF4-FFF2-40B4-BE49-F238E27FC236}">
                <a16:creationId xmlns:a16="http://schemas.microsoft.com/office/drawing/2014/main" id="{24756D79-B73E-45F6-9243-EAFC1F8CEB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178" y="3532153"/>
            <a:ext cx="10153650" cy="2990850"/>
          </a:xfrm>
          <a:prstGeom prst="rect">
            <a:avLst/>
          </a:prstGeom>
          <a:noFill/>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416D3E28-CB0D-4A04-9E78-BD2F7966347B}"/>
              </a:ext>
            </a:extLst>
          </p:cNvPr>
          <p:cNvSpPr>
            <a:spLocks noGrp="1"/>
          </p:cNvSpPr>
          <p:nvPr>
            <p:ph idx="1"/>
          </p:nvPr>
        </p:nvSpPr>
        <p:spPr>
          <a:xfrm>
            <a:off x="3196510" y="2242799"/>
            <a:ext cx="8162692" cy="3972197"/>
          </a:xfrm>
        </p:spPr>
        <p:txBody>
          <a:bodyPr/>
          <a:lstStyle/>
          <a:p>
            <a:pPr fontAlgn="base"/>
            <a:r>
              <a:rPr lang="sv-SE" dirty="0"/>
              <a:t>Skickas inom 24 timmar. </a:t>
            </a:r>
            <a:r>
              <a:rPr lang="en-US" dirty="0"/>
              <a:t>​</a:t>
            </a:r>
          </a:p>
          <a:p>
            <a:pPr fontAlgn="base"/>
            <a:r>
              <a:rPr lang="sv-SE" dirty="0"/>
              <a:t>Ska innehålla beräknad tidpunkt för utskrivning.</a:t>
            </a:r>
            <a:r>
              <a:rPr lang="en-US" dirty="0"/>
              <a:t>​</a:t>
            </a:r>
          </a:p>
          <a:p>
            <a:pPr fontAlgn="base"/>
            <a:r>
              <a:rPr lang="sv-SE" dirty="0"/>
              <a:t>  - hålls uppdaterat i COSMIC LINK</a:t>
            </a:r>
            <a:r>
              <a:rPr lang="en-US" dirty="0"/>
              <a:t>​</a:t>
            </a:r>
          </a:p>
          <a:p>
            <a:pPr fontAlgn="base"/>
            <a:r>
              <a:rPr lang="sv-SE" dirty="0"/>
              <a:t>  - förankrat hos patient och anhöriga</a:t>
            </a:r>
            <a:r>
              <a:rPr lang="en-US" dirty="0"/>
              <a:t>​</a:t>
            </a:r>
          </a:p>
          <a:p>
            <a:pPr fontAlgn="base"/>
            <a:r>
              <a:rPr lang="sv-SE" dirty="0"/>
              <a:t>Enheterna påbörjar planering inför utskrivning. </a:t>
            </a:r>
            <a:endParaRPr lang="en-US" dirty="0"/>
          </a:p>
          <a:p>
            <a:endParaRPr lang="sv-SE" dirty="0"/>
          </a:p>
        </p:txBody>
      </p:sp>
      <p:sp>
        <p:nvSpPr>
          <p:cNvPr id="5" name="Rubrik 1">
            <a:extLst>
              <a:ext uri="{FF2B5EF4-FFF2-40B4-BE49-F238E27FC236}">
                <a16:creationId xmlns:a16="http://schemas.microsoft.com/office/drawing/2014/main" id="{209C2F39-4E40-484F-934D-36B25871C9E5}"/>
              </a:ext>
            </a:extLst>
          </p:cNvPr>
          <p:cNvSpPr>
            <a:spLocks noGrp="1"/>
          </p:cNvSpPr>
          <p:nvPr>
            <p:ph type="title"/>
          </p:nvPr>
        </p:nvSpPr>
        <p:spPr>
          <a:xfrm>
            <a:off x="-535560" y="843756"/>
            <a:ext cx="9623680" cy="1022350"/>
          </a:xfrm>
        </p:spPr>
        <p:txBody>
          <a:bodyPr>
            <a:normAutofit/>
          </a:bodyPr>
          <a:lstStyle/>
          <a:p>
            <a:pPr algn="ctr"/>
            <a:r>
              <a:rPr lang="sv-SE" dirty="0"/>
              <a:t>Inskrivningsmeddelande</a:t>
            </a:r>
          </a:p>
        </p:txBody>
      </p:sp>
    </p:spTree>
    <p:extLst>
      <p:ext uri="{BB962C8B-B14F-4D97-AF65-F5344CB8AC3E}">
        <p14:creationId xmlns:p14="http://schemas.microsoft.com/office/powerpoint/2010/main" val="43358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gion_Vastmanland-ppt_tema_v2">
  <a:themeElements>
    <a:clrScheme name="ltv attraktivarbetsgivare">
      <a:dk1>
        <a:sysClr val="windowText" lastClr="000000"/>
      </a:dk1>
      <a:lt1>
        <a:sysClr val="window" lastClr="FFFFFF"/>
      </a:lt1>
      <a:dk2>
        <a:srgbClr val="000000"/>
      </a:dk2>
      <a:lt2>
        <a:srgbClr val="FFFFFF"/>
      </a:lt2>
      <a:accent1>
        <a:srgbClr val="CF142B"/>
      </a:accent1>
      <a:accent2>
        <a:srgbClr val="CF142B"/>
      </a:accent2>
      <a:accent3>
        <a:srgbClr val="CF142B"/>
      </a:accent3>
      <a:accent4>
        <a:srgbClr val="CF142B"/>
      </a:accent4>
      <a:accent5>
        <a:srgbClr val="CF142B"/>
      </a:accent5>
      <a:accent6>
        <a:srgbClr val="CF142B"/>
      </a:accent6>
      <a:hlink>
        <a:srgbClr val="A5A5A5"/>
      </a:hlink>
      <a:folHlink>
        <a:srgbClr val="BFBFBF"/>
      </a:folHlink>
    </a:clrScheme>
    <a:fontScheme name="ltv attraktiv">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_Vastmanland-ppt_tema_v2" id="{8726073A-441B-43C1-B353-E18760133042}" vid="{C4473411-A206-4405-B83D-7BDB19851596}"/>
    </a:ext>
  </a:extLst>
</a:theme>
</file>

<file path=ppt/theme/theme2.xml><?xml version="1.0" encoding="utf-8"?>
<a:theme xmlns:a="http://schemas.openxmlformats.org/drawingml/2006/main" name="Region Västmanland Medarbetare">
  <a:themeElements>
    <a:clrScheme name="ltv attraktivarbetsgivare">
      <a:dk1>
        <a:sysClr val="windowText" lastClr="000000"/>
      </a:dk1>
      <a:lt1>
        <a:sysClr val="window" lastClr="FFFFFF"/>
      </a:lt1>
      <a:dk2>
        <a:srgbClr val="000000"/>
      </a:dk2>
      <a:lt2>
        <a:srgbClr val="FFFFFF"/>
      </a:lt2>
      <a:accent1>
        <a:srgbClr val="CF142B"/>
      </a:accent1>
      <a:accent2>
        <a:srgbClr val="CF142B"/>
      </a:accent2>
      <a:accent3>
        <a:srgbClr val="CF142B"/>
      </a:accent3>
      <a:accent4>
        <a:srgbClr val="CF142B"/>
      </a:accent4>
      <a:accent5>
        <a:srgbClr val="CF142B"/>
      </a:accent5>
      <a:accent6>
        <a:srgbClr val="CF142B"/>
      </a:accent6>
      <a:hlink>
        <a:srgbClr val="A5A5A5"/>
      </a:hlink>
      <a:folHlink>
        <a:srgbClr val="BFBFBF"/>
      </a:folHlink>
    </a:clrScheme>
    <a:fontScheme name="ltv attraktiv">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tv_attraktivarbetsgivare_v10" id="{C89DF3A4-0F3D-4889-82D1-9A52422C2AFF}" vid="{5529674B-7F77-47DD-9375-CA6717CA5E73}"/>
    </a:ext>
  </a:extLst>
</a:theme>
</file>

<file path=ppt/theme/theme3.xml><?xml version="1.0" encoding="utf-8"?>
<a:theme xmlns:a="http://schemas.openxmlformats.org/drawingml/2006/main" name="Region Västmanland Allmän Ren">
  <a:themeElements>
    <a:clrScheme name="ltv attraktivarbetsgivare">
      <a:dk1>
        <a:sysClr val="windowText" lastClr="000000"/>
      </a:dk1>
      <a:lt1>
        <a:sysClr val="window" lastClr="FFFFFF"/>
      </a:lt1>
      <a:dk2>
        <a:srgbClr val="000000"/>
      </a:dk2>
      <a:lt2>
        <a:srgbClr val="FFFFFF"/>
      </a:lt2>
      <a:accent1>
        <a:srgbClr val="CF142B"/>
      </a:accent1>
      <a:accent2>
        <a:srgbClr val="CF142B"/>
      </a:accent2>
      <a:accent3>
        <a:srgbClr val="CF142B"/>
      </a:accent3>
      <a:accent4>
        <a:srgbClr val="CF142B"/>
      </a:accent4>
      <a:accent5>
        <a:srgbClr val="CF142B"/>
      </a:accent5>
      <a:accent6>
        <a:srgbClr val="CF142B"/>
      </a:accent6>
      <a:hlink>
        <a:srgbClr val="A5A5A5"/>
      </a:hlink>
      <a:folHlink>
        <a:srgbClr val="BFBFBF"/>
      </a:folHlink>
    </a:clrScheme>
    <a:fontScheme name="ltv attraktiv">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tv_attraktivarbetsgivare_v10" id="{C89DF3A4-0F3D-4889-82D1-9A52422C2AFF}" vid="{5529674B-7F77-47DD-9375-CA6717CA5E73}"/>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453F840A908BD4C82B911589EBAE894" ma:contentTypeVersion="" ma:contentTypeDescription="Skapa ett nytt dokument." ma:contentTypeScope="" ma:versionID="660a68ac7179e33346d546dc33f68123">
  <xsd:schema xmlns:xsd="http://www.w3.org/2001/XMLSchema" xmlns:xs="http://www.w3.org/2001/XMLSchema" xmlns:p="http://schemas.microsoft.com/office/2006/metadata/properties" xmlns:ns2="fc2c7922-32c1-4c2a-ac85-99ab45481beb" xmlns:ns3="7edb12d0-a58e-4d3d-97d0-318fcc1e2eed" targetNamespace="http://schemas.microsoft.com/office/2006/metadata/properties" ma:root="true" ma:fieldsID="987185d15f3a7d39cb682051b0f0cd6f" ns2:_="" ns3:_="">
    <xsd:import namespace="fc2c7922-32c1-4c2a-ac85-99ab45481beb"/>
    <xsd:import namespace="7edb12d0-a58e-4d3d-97d0-318fcc1e2eed"/>
    <xsd:element name="properties">
      <xsd:complexType>
        <xsd:sequence>
          <xsd:element name="documentManagement">
            <xsd:complexType>
              <xsd:all>
                <xsd:element ref="ns2:SharedWithUsers" minOccurs="0"/>
                <xsd:element ref="ns2:SharedWithDetails" minOccurs="0"/>
                <xsd:element ref="ns3:Nyckelord"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2c7922-32c1-4c2a-ac85-99ab45481beb"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description="" ma:internalName="SharedWithDetails" ma:readOnly="true">
      <xsd:simpleType>
        <xsd:restriction base="dms:Note">
          <xsd:maxLength value="255"/>
        </xsd:restriction>
      </xsd:simpleType>
    </xsd:element>
    <xsd:element name="LastSharedByUser" ma:index="12" nillable="true" ma:displayName="Senast delad per användare" ma:description="" ma:internalName="LastSharedByUser" ma:readOnly="true">
      <xsd:simpleType>
        <xsd:restriction base="dms:Note">
          <xsd:maxLength value="255"/>
        </xsd:restriction>
      </xsd:simpleType>
    </xsd:element>
    <xsd:element name="LastSharedByTime" ma:index="13" nillable="true" ma:displayName="Senast delad per tid"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edb12d0-a58e-4d3d-97d0-318fcc1e2eed" elementFormDefault="qualified">
    <xsd:import namespace="http://schemas.microsoft.com/office/2006/documentManagement/types"/>
    <xsd:import namespace="http://schemas.microsoft.com/office/infopath/2007/PartnerControls"/>
    <xsd:element name="Nyckelord" ma:index="11" nillable="true" ma:displayName="Nyckelord" ma:internalName="Nyckelord">
      <xsd:simpleType>
        <xsd:restriction base="dms:Text">
          <xsd:maxLength value="255"/>
        </xsd:restriction>
      </xsd:simpleType>
    </xsd:element>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yckelord xmlns="7edb12d0-a58e-4d3d-97d0-318fcc1e2eed">Presentation</Nyckelor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298A26-63DB-4392-92DA-03C785F0F2E3}">
  <ds:schemaRefs>
    <ds:schemaRef ds:uri="7edb12d0-a58e-4d3d-97d0-318fcc1e2eed"/>
    <ds:schemaRef ds:uri="fc2c7922-32c1-4c2a-ac85-99ab45481b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79C4798-AA2A-4CF4-A675-CD863BCBBCFB}">
  <ds:schemaRefs>
    <ds:schemaRef ds:uri="7edb12d0-a58e-4d3d-97d0-318fcc1e2eed"/>
    <ds:schemaRef ds:uri="http://purl.org/dc/elements/1.1/"/>
    <ds:schemaRef ds:uri="fc2c7922-32c1-4c2a-ac85-99ab45481beb"/>
    <ds:schemaRef ds:uri="http://purl.org/dc/terms/"/>
    <ds:schemaRef ds:uri="http://www.w3.org/XML/1998/namespace"/>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1D7DF877-62E3-4449-BCC2-EF65464480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420</Words>
  <Application>Microsoft Office PowerPoint</Application>
  <PresentationFormat>Bredbild</PresentationFormat>
  <Paragraphs>69</Paragraphs>
  <Slides>18</Slides>
  <Notes>0</Notes>
  <HiddenSlides>0</HiddenSlides>
  <MMClips>0</MMClips>
  <ScaleCrop>false</ScaleCrop>
  <HeadingPairs>
    <vt:vector size="6" baseType="variant">
      <vt:variant>
        <vt:lpstr>Använt teckensnitt</vt:lpstr>
      </vt:variant>
      <vt:variant>
        <vt:i4>4</vt:i4>
      </vt:variant>
      <vt:variant>
        <vt:lpstr>Tema</vt:lpstr>
      </vt:variant>
      <vt:variant>
        <vt:i4>3</vt:i4>
      </vt:variant>
      <vt:variant>
        <vt:lpstr>Bildrubriker</vt:lpstr>
      </vt:variant>
      <vt:variant>
        <vt:i4>18</vt:i4>
      </vt:variant>
    </vt:vector>
  </HeadingPairs>
  <TitlesOfParts>
    <vt:vector size="25" baseType="lpstr">
      <vt:lpstr>Arial</vt:lpstr>
      <vt:lpstr>Calibri</vt:lpstr>
      <vt:lpstr>Times New Roman</vt:lpstr>
      <vt:lpstr>Wingdings</vt:lpstr>
      <vt:lpstr>Region_Vastmanland-ppt_tema_v2</vt:lpstr>
      <vt:lpstr>Region Västmanland Medarbetare</vt:lpstr>
      <vt:lpstr>Region Västmanland Allmän Ren</vt:lpstr>
      <vt:lpstr>Samverkan vid utskrivning  från sluten hälso- och sjukvård  20180306    https://www.riksdagen.se/sv/dokument-lagar/dokument/svensk-forfattningssamling/lag-2017612-om-samverkan-vid-utskrivning-fran_sfs-2017-612 </vt:lpstr>
      <vt:lpstr>PowerPoint-presentation</vt:lpstr>
      <vt:lpstr>Syfte med lagen</vt:lpstr>
      <vt:lpstr>Gemensam vision i länet</vt:lpstr>
      <vt:lpstr>Gäller alla åldrar</vt:lpstr>
      <vt:lpstr>PowerPoint-presentation</vt:lpstr>
      <vt:lpstr>Arbetsprocess enligt den nya lagen</vt:lpstr>
      <vt:lpstr>IT-stöd COSMIC LINK</vt:lpstr>
      <vt:lpstr>Inskrivningsmeddelande</vt:lpstr>
      <vt:lpstr>Fast vårdkontakt</vt:lpstr>
      <vt:lpstr>Planering inför utskrivning</vt:lpstr>
      <vt:lpstr>Meddelande om utskrivningsklar</vt:lpstr>
      <vt:lpstr>Information till patienten</vt:lpstr>
      <vt:lpstr>Fast vårdkontakt kallar till SIP</vt:lpstr>
      <vt:lpstr>Informationsöverföring till andra enheter</vt:lpstr>
      <vt:lpstr>Samordnad individuell plan (SIP)</vt:lpstr>
      <vt:lpstr>Pusselbitarna för en god vård är en god samverkan</vt:lpstr>
      <vt:lpstr>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Samverkan vid utskrivning  från sluten hälso- och sjukvård    https://www.riksdagen.se/sv/dokument-lagar/dokument/svensk-forfattningssamling/lag-2017612-om-samverkan-vid-utskrivning-fran_sfs-2017-612</dc:title>
  <dc:creator>Eva Thors Adolfsson</dc:creator>
  <cp:lastModifiedBy>Eva Thors Adolfsson</cp:lastModifiedBy>
  <cp:revision>36</cp:revision>
  <dcterms:modified xsi:type="dcterms:W3CDTF">2018-04-24T05:26:42Z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0x010100D453F840A908BD4C82B911589EBAE894</vt:lpwstr>
  </property>
</Properties>
</file>