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3" r:id="rId3"/>
    <p:sldId id="265" r:id="rId4"/>
    <p:sldId id="293" r:id="rId5"/>
    <p:sldId id="258" r:id="rId6"/>
    <p:sldId id="292" r:id="rId7"/>
    <p:sldId id="296" r:id="rId8"/>
    <p:sldId id="473" r:id="rId9"/>
    <p:sldId id="262" r:id="rId10"/>
    <p:sldId id="283" r:id="rId11"/>
    <p:sldId id="475" r:id="rId12"/>
    <p:sldId id="299" r:id="rId13"/>
    <p:sldId id="297" r:id="rId14"/>
    <p:sldId id="298" r:id="rId15"/>
    <p:sldId id="272" r:id="rId16"/>
    <p:sldId id="264" r:id="rId17"/>
    <p:sldId id="273" r:id="rId18"/>
    <p:sldId id="477" r:id="rId19"/>
    <p:sldId id="304" r:id="rId20"/>
    <p:sldId id="478" r:id="rId21"/>
    <p:sldId id="305" r:id="rId22"/>
    <p:sldId id="307" r:id="rId23"/>
    <p:sldId id="479" r:id="rId24"/>
    <p:sldId id="309" r:id="rId25"/>
    <p:sldId id="267" r:id="rId26"/>
    <p:sldId id="266" r:id="rId27"/>
    <p:sldId id="259" r:id="rId28"/>
    <p:sldId id="269" r:id="rId29"/>
    <p:sldId id="270" r:id="rId30"/>
    <p:sldId id="271" r:id="rId31"/>
    <p:sldId id="268" r:id="rId32"/>
    <p:sldId id="285" r:id="rId33"/>
    <p:sldId id="484" r:id="rId34"/>
    <p:sldId id="485" r:id="rId35"/>
    <p:sldId id="482" r:id="rId36"/>
    <p:sldId id="488" r:id="rId37"/>
    <p:sldId id="487" r:id="rId38"/>
    <p:sldId id="489" r:id="rId39"/>
    <p:sldId id="291" r:id="rId40"/>
    <p:sldId id="314" r:id="rId41"/>
    <p:sldId id="486" r:id="rId42"/>
    <p:sldId id="281" r:id="rId43"/>
    <p:sldId id="275" r:id="rId44"/>
    <p:sldId id="312" r:id="rId45"/>
    <p:sldId id="276" r:id="rId46"/>
    <p:sldId id="277" r:id="rId47"/>
    <p:sldId id="284" r:id="rId48"/>
    <p:sldId id="480" r:id="rId49"/>
    <p:sldId id="279" r:id="rId50"/>
    <p:sldId id="280" r:id="rId51"/>
    <p:sldId id="295" r:id="rId52"/>
    <p:sldId id="481" r:id="rId53"/>
    <p:sldId id="483" r:id="rId54"/>
    <p:sldId id="410" r:id="rId55"/>
    <p:sldId id="289" r:id="rId56"/>
    <p:sldId id="472" r:id="rId57"/>
    <p:sldId id="465" r:id="rId58"/>
    <p:sldId id="315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r Videhult" initials="PV" lastIdx="1" clrIdx="0">
    <p:extLst>
      <p:ext uri="{19B8F6BF-5375-455C-9EA6-DF929625EA0E}">
        <p15:presenceInfo xmlns:p15="http://schemas.microsoft.com/office/powerpoint/2012/main" userId="8bdb7a1c07a9118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3" autoAdjust="0"/>
    <p:restoredTop sz="94660"/>
  </p:normalViewPr>
  <p:slideViewPr>
    <p:cSldViewPr snapToGrid="0">
      <p:cViewPr varScale="1">
        <p:scale>
          <a:sx n="41" d="100"/>
          <a:sy n="41" d="100"/>
        </p:scale>
        <p:origin x="7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dirty="0"/>
              <a:t>veckans</a:t>
            </a:r>
            <a:r>
              <a:rPr lang="sv-SE" baseline="0" dirty="0"/>
              <a:t> träningstid </a:t>
            </a:r>
            <a:endParaRPr lang="sv-S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18-472D-8DD3-34C820E9F0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18-472D-8DD3-34C820E9F0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18-472D-8DD3-34C820E9F0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18-472D-8DD3-34C820E9F07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718-472D-8DD3-34C820E9F076}"/>
              </c:ext>
            </c:extLst>
          </c:dPt>
          <c:cat>
            <c:strRef>
              <c:f>Blad1!$A$2:$A$6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1.7</c:v>
                </c:pt>
                <c:pt idx="3">
                  <c:v>98.3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F3-477C-885B-19527AE3D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06T09:14:07.301" idx="1">
    <p:pos x="7803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721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169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0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310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665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867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230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859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414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558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533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837FDF-C45B-46C2-A4E6-A8C6ED84B783}" type="datetimeFigureOut">
              <a:rPr lang="sv-SE" smtClean="0"/>
              <a:t>2021-05-06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7C1AB5C-252C-4A68-88BD-6316FA9AE8FF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58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LYHICUIYDE?start=6&amp;feature=oembed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r.uu.se/sore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lakartidningen.se/Opinion/Debatt/2016/08/Darfor-ar-det-sa-svart-att-ga-ner-i-vikt/" TargetMode="External"/><Relationship Id="rId13" Type="http://schemas.openxmlformats.org/officeDocument/2006/relationships/hyperlink" Target="https://youtu.be/eXTiiz99p9o" TargetMode="External"/><Relationship Id="rId3" Type="http://schemas.openxmlformats.org/officeDocument/2006/relationships/hyperlink" Target="https://www.svt.se/nyheter/vetenskap/forskare-lightlask-kan-bidra-till-fetma-och-typ-2-diabetes" TargetMode="External"/><Relationship Id="rId7" Type="http://schemas.openxmlformats.org/officeDocument/2006/relationships/hyperlink" Target="https://sverigesradio.se/avsnitt/1031790?programid=2946" TargetMode="External"/><Relationship Id="rId12" Type="http://schemas.openxmlformats.org/officeDocument/2006/relationships/hyperlink" Target="https://lakartidningen.se/klinik-och-vetenskap-1/nya-ron/2014/10/artificiella-sotningsmedel-paverkade-blodsockret/" TargetMode="External"/><Relationship Id="rId2" Type="http://schemas.openxmlformats.org/officeDocument/2006/relationships/hyperlink" Target="https://youtu.be/ODgi55ZU8C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kp1bZEUgqVI" TargetMode="External"/><Relationship Id="rId11" Type="http://schemas.openxmlformats.org/officeDocument/2006/relationships/hyperlink" Target="https://sverigesradio.se/artikel/6551949" TargetMode="External"/><Relationship Id="rId5" Type="http://schemas.openxmlformats.org/officeDocument/2006/relationships/hyperlink" Target="https://vimeo.com/89432525" TargetMode="External"/><Relationship Id="rId10" Type="http://schemas.openxmlformats.org/officeDocument/2006/relationships/hyperlink" Target="http://tidningen.svenskkirurgi.se/2016/09/27/nya-guidelines-for-fetmakirurgi-vid-typ-ii-diabetes-kirurgi-vid-bmi-30-och-dalig-blodsockerkontroll/" TargetMode="External"/><Relationship Id="rId4" Type="http://schemas.openxmlformats.org/officeDocument/2006/relationships/hyperlink" Target="https://youtu.be/9gPiS2xsF-E" TargetMode="External"/><Relationship Id="rId9" Type="http://schemas.openxmlformats.org/officeDocument/2006/relationships/hyperlink" Target="https://lakartidningen.se/klinik-och-vetenskap-1/kommentar/2018/01/gastrisk-bypass-fyller-50-ar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4DD85CB9-4C51-4A59-A03D-6C49D6123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659" y="0"/>
            <a:ext cx="8482933" cy="636503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C46AB06-5D91-45A7-95F7-ACA3D568E3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022180"/>
            <a:ext cx="5273040" cy="1450975"/>
          </a:xfrm>
        </p:spPr>
        <p:txBody>
          <a:bodyPr>
            <a:noAutofit/>
          </a:bodyPr>
          <a:lstStyle/>
          <a:p>
            <a:r>
              <a:rPr lang="sv-SE" sz="6600" dirty="0"/>
              <a:t>Fetma och </a:t>
            </a:r>
            <a:r>
              <a:rPr lang="sv-SE" sz="6600" dirty="0" err="1"/>
              <a:t>fetmakiurgi</a:t>
            </a:r>
            <a:endParaRPr lang="sv-SE" sz="66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DD6F8F1-2658-4030-AD25-725F8D8BB7F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95960" y="4606504"/>
            <a:ext cx="2692400" cy="1143000"/>
          </a:xfrm>
        </p:spPr>
        <p:txBody>
          <a:bodyPr>
            <a:noAutofit/>
          </a:bodyPr>
          <a:lstStyle/>
          <a:p>
            <a:r>
              <a:rPr lang="sv-SE" sz="3600" dirty="0">
                <a:solidFill>
                  <a:srgbClr val="C00000"/>
                </a:solidFill>
              </a:rPr>
              <a:t>Per Videhult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sv-SE" sz="2400" dirty="0"/>
              <a:t>Överläkare Kirurg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sv-SE" sz="2400" dirty="0"/>
              <a:t>Mälardalens kirurgi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BCF2D9CB-A8BF-4B72-86EB-FF8607654999}"/>
              </a:ext>
            </a:extLst>
          </p:cNvPr>
          <p:cNvCxnSpPr/>
          <p:nvPr/>
        </p:nvCxnSpPr>
        <p:spPr>
          <a:xfrm>
            <a:off x="795020" y="4539829"/>
            <a:ext cx="39522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988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 1">
            <a:extLst>
              <a:ext uri="{FF2B5EF4-FFF2-40B4-BE49-F238E27FC236}">
                <a16:creationId xmlns:a16="http://schemas.microsoft.com/office/drawing/2014/main" id="{EF4D4158-AFF6-4D65-9A83-89284340A916}"/>
              </a:ext>
            </a:extLst>
          </p:cNvPr>
          <p:cNvSpPr txBox="1">
            <a:spLocks/>
          </p:cNvSpPr>
          <p:nvPr/>
        </p:nvSpPr>
        <p:spPr>
          <a:xfrm>
            <a:off x="730052" y="-156692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89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Folkhälsohot</a:t>
            </a:r>
            <a:r>
              <a:rPr kumimoji="0" lang="sv-SE" sz="4100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 på 1900-talet</a:t>
            </a: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C49D64E1-6C01-4E31-BFF3-0358A3348A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223" y="847098"/>
            <a:ext cx="3020202" cy="3020202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017390E8-964D-4E79-BEE9-1D228F576A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151" y="621954"/>
            <a:ext cx="3245346" cy="3245346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CAFE0D69-52DD-4FED-9CCA-C4A57ED05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6" r="18365"/>
          <a:stretch/>
        </p:blipFill>
        <p:spPr>
          <a:xfrm>
            <a:off x="4630138" y="986308"/>
            <a:ext cx="2388365" cy="2757440"/>
          </a:xfrm>
          <a:prstGeom prst="rect">
            <a:avLst/>
          </a:prstGeom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D2194E8D-0527-481F-B441-6FE86803FEEC}"/>
              </a:ext>
            </a:extLst>
          </p:cNvPr>
          <p:cNvSpPr txBox="1"/>
          <p:nvPr/>
        </p:nvSpPr>
        <p:spPr>
          <a:xfrm>
            <a:off x="1819349" y="3867300"/>
            <a:ext cx="74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1900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FC13B5FE-2ECF-4078-9828-C503B44AB389}"/>
              </a:ext>
            </a:extLst>
          </p:cNvPr>
          <p:cNvSpPr txBox="1"/>
          <p:nvPr/>
        </p:nvSpPr>
        <p:spPr>
          <a:xfrm>
            <a:off x="5675884" y="3652317"/>
            <a:ext cx="74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0C147937-3AAD-40A9-8D38-B5775E9517B1}"/>
              </a:ext>
            </a:extLst>
          </p:cNvPr>
          <p:cNvSpPr txBox="1"/>
          <p:nvPr/>
        </p:nvSpPr>
        <p:spPr>
          <a:xfrm>
            <a:off x="9904337" y="3815909"/>
            <a:ext cx="74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pic>
        <p:nvPicPr>
          <p:cNvPr id="34" name="Bildobjekt 33">
            <a:extLst>
              <a:ext uri="{FF2B5EF4-FFF2-40B4-BE49-F238E27FC236}">
                <a16:creationId xmlns:a16="http://schemas.microsoft.com/office/drawing/2014/main" id="{21EA80A5-614D-45C7-9B94-08835E4F2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69" y="4334757"/>
            <a:ext cx="1799310" cy="1029908"/>
          </a:xfrm>
          <a:prstGeom prst="rect">
            <a:avLst/>
          </a:prstGeom>
        </p:spPr>
      </p:pic>
      <p:sp>
        <p:nvSpPr>
          <p:cNvPr id="35" name="textruta 34">
            <a:extLst>
              <a:ext uri="{FF2B5EF4-FFF2-40B4-BE49-F238E27FC236}">
                <a16:creationId xmlns:a16="http://schemas.microsoft.com/office/drawing/2014/main" id="{90C88236-8F06-4120-876C-F3E574343FFC}"/>
              </a:ext>
            </a:extLst>
          </p:cNvPr>
          <p:cNvSpPr txBox="1"/>
          <p:nvPr/>
        </p:nvSpPr>
        <p:spPr>
          <a:xfrm>
            <a:off x="1331669" y="5531801"/>
            <a:ext cx="179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Åldersgräns 20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0A2CC850-1862-4991-B4BC-A2583541ADF1}"/>
              </a:ext>
            </a:extLst>
          </p:cNvPr>
          <p:cNvSpPr txBox="1"/>
          <p:nvPr/>
        </p:nvSpPr>
        <p:spPr>
          <a:xfrm>
            <a:off x="1440264" y="5928134"/>
            <a:ext cx="190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Pris: 300 kr/l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10BE18F1-EC5E-41A6-9060-6718680D75E7}"/>
              </a:ext>
            </a:extLst>
          </p:cNvPr>
          <p:cNvSpPr txBox="1"/>
          <p:nvPr/>
        </p:nvSpPr>
        <p:spPr>
          <a:xfrm>
            <a:off x="9357255" y="5754605"/>
            <a:ext cx="169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 100 kr/l</a:t>
            </a:r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8440EF62-6A91-4ADA-A647-64D5712BA4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32" t="61704"/>
          <a:stretch/>
        </p:blipFill>
        <p:spPr>
          <a:xfrm>
            <a:off x="5206999" y="4185241"/>
            <a:ext cx="1763684" cy="1090631"/>
          </a:xfrm>
          <a:prstGeom prst="rect">
            <a:avLst/>
          </a:prstGeom>
        </p:spPr>
      </p:pic>
      <p:sp>
        <p:nvSpPr>
          <p:cNvPr id="39" name="textruta 38">
            <a:extLst>
              <a:ext uri="{FF2B5EF4-FFF2-40B4-BE49-F238E27FC236}">
                <a16:creationId xmlns:a16="http://schemas.microsoft.com/office/drawing/2014/main" id="{A3DADEC7-9168-4E31-9CC6-368EB69024AD}"/>
              </a:ext>
            </a:extLst>
          </p:cNvPr>
          <p:cNvSpPr txBox="1"/>
          <p:nvPr/>
        </p:nvSpPr>
        <p:spPr>
          <a:xfrm>
            <a:off x="5189186" y="5345021"/>
            <a:ext cx="179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Åldersgräns 18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426C0102-AFA2-4CFC-9164-E120F424FF59}"/>
              </a:ext>
            </a:extLst>
          </p:cNvPr>
          <p:cNvSpPr txBox="1"/>
          <p:nvPr/>
        </p:nvSpPr>
        <p:spPr>
          <a:xfrm>
            <a:off x="5292703" y="5672205"/>
            <a:ext cx="190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Pris:75kr/pkt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8E34E827-C52C-4970-8EA2-25B2C4CEC333}"/>
              </a:ext>
            </a:extLst>
          </p:cNvPr>
          <p:cNvSpPr txBox="1"/>
          <p:nvPr/>
        </p:nvSpPr>
        <p:spPr>
          <a:xfrm>
            <a:off x="9591038" y="4185241"/>
            <a:ext cx="1367571" cy="923330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Orsakar fetma och diabetes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7FFB9574-50FD-45AC-8C9D-86737EEDC0AA}"/>
              </a:ext>
            </a:extLst>
          </p:cNvPr>
          <p:cNvSpPr txBox="1"/>
          <p:nvPr/>
        </p:nvSpPr>
        <p:spPr>
          <a:xfrm>
            <a:off x="9251717" y="5337017"/>
            <a:ext cx="190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Åldersgräns 15?</a:t>
            </a:r>
          </a:p>
        </p:txBody>
      </p:sp>
    </p:spTree>
    <p:extLst>
      <p:ext uri="{BB962C8B-B14F-4D97-AF65-F5344CB8AC3E}">
        <p14:creationId xmlns:p14="http://schemas.microsoft.com/office/powerpoint/2010/main" val="325876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/>
      <p:bldP spid="32" grpId="0"/>
      <p:bldP spid="33" grpId="0"/>
      <p:bldP spid="35" grpId="0"/>
      <p:bldP spid="36" grpId="0"/>
      <p:bldP spid="37" grpId="0"/>
      <p:bldP spid="39" grpId="0"/>
      <p:bldP spid="40" grpId="0"/>
      <p:bldP spid="41" grpId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1753A54-5844-4BBB-ADBE-8A1BD8F9B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668" y="0"/>
            <a:ext cx="9500664" cy="62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1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D8E68C2C-333B-47AC-853C-EE406565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976" y="116685"/>
            <a:ext cx="6881149" cy="6258870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07C83F9-AC9F-49F0-BF67-AB86CB0E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Hur vanligt är fetma?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74BF3E5-6282-4C62-91CE-35BADB630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693920" cy="4023360"/>
          </a:xfrm>
        </p:spPr>
        <p:txBody>
          <a:bodyPr/>
          <a:lstStyle/>
          <a:p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Varför ökar fetman?</a:t>
            </a: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Varför blir man fet?</a:t>
            </a: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Vad har förändrats på 30 år?</a:t>
            </a:r>
          </a:p>
          <a:p>
            <a:r>
              <a:rPr lang="sv-SE" dirty="0">
                <a:solidFill>
                  <a:srgbClr val="C00000"/>
                </a:solidFill>
              </a:rPr>
              <a:t>Genom vilka mekanismer har kosten bidragit till fetmaepidemin?</a:t>
            </a:r>
          </a:p>
        </p:txBody>
      </p:sp>
    </p:spTree>
    <p:extLst>
      <p:ext uri="{BB962C8B-B14F-4D97-AF65-F5344CB8AC3E}">
        <p14:creationId xmlns:p14="http://schemas.microsoft.com/office/powerpoint/2010/main" val="177488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773D46C-8525-40AF-BAF0-006948202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5" r="25096"/>
          <a:stretch/>
        </p:blipFill>
        <p:spPr>
          <a:xfrm>
            <a:off x="9387840" y="836506"/>
            <a:ext cx="2636520" cy="54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82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8B2F53B-B65A-45A5-AB26-B485C2DAF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39127" y="0"/>
            <a:ext cx="3897627" cy="627712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B29A6AD-5022-445D-A1EB-FE05AB3657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65502" y="2802805"/>
            <a:ext cx="1468438" cy="671512"/>
          </a:xfrm>
        </p:spPr>
        <p:txBody>
          <a:bodyPr>
            <a:normAutofit/>
          </a:bodyPr>
          <a:lstStyle/>
          <a:p>
            <a:r>
              <a:rPr lang="sv-SE" sz="4000" dirty="0"/>
              <a:t>1,5 kg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3E4037-2E9E-4991-9D04-20187AE38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200275"/>
            <a:ext cx="1468582" cy="40386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07113D4-0C2D-4493-B7F1-0C37AE371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659" y="3729037"/>
            <a:ext cx="981075" cy="981075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2E2ABFFF-0244-4B8B-A4FF-E661BFCA3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4" y="3729037"/>
            <a:ext cx="981075" cy="981075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D6984467-59C3-4404-8079-7F59FBF46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949" y="3729037"/>
            <a:ext cx="981075" cy="98107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AD8FC719-2888-4146-8211-0F5035D23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1" y="3729036"/>
            <a:ext cx="981075" cy="981075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06A89B1D-8CC4-46CC-89A7-B5B04E5F8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664" y="4710111"/>
            <a:ext cx="981075" cy="981075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6C8C2075-4A62-4D9A-AB99-F3799CBAC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115" y="4710111"/>
            <a:ext cx="981075" cy="98107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4E28D493-4BE3-4B7B-A3D7-2DE30F9F3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501" y="4710111"/>
            <a:ext cx="981075" cy="981075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F9C46C45-E9D5-4F89-819B-0CC93FE2B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881" y="4710111"/>
            <a:ext cx="981075" cy="98107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8AE3CF1-26D7-4486-AD5C-F104A4822CF1}"/>
              </a:ext>
            </a:extLst>
          </p:cNvPr>
          <p:cNvSpPr txBox="1"/>
          <p:nvPr/>
        </p:nvSpPr>
        <p:spPr>
          <a:xfrm rot="19333655">
            <a:off x="4589428" y="1272415"/>
            <a:ext cx="3237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Kräver </a:t>
            </a:r>
            <a:r>
              <a:rPr lang="sv-SE" sz="2800" dirty="0" err="1"/>
              <a:t>digerering</a:t>
            </a:r>
            <a:r>
              <a:rPr lang="sv-SE" dirty="0"/>
              <a:t>!</a:t>
            </a:r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8B8C57C2-1373-4AD9-B320-AE643B836092}"/>
              </a:ext>
            </a:extLst>
          </p:cNvPr>
          <p:cNvSpPr txBox="1"/>
          <p:nvPr/>
        </p:nvSpPr>
        <p:spPr>
          <a:xfrm rot="19333655">
            <a:off x="1325803" y="663044"/>
            <a:ext cx="306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Kräver ej </a:t>
            </a:r>
            <a:r>
              <a:rPr lang="sv-SE" sz="2800" dirty="0" err="1"/>
              <a:t>digetion</a:t>
            </a:r>
            <a:endParaRPr lang="sv-SE" sz="2800" dirty="0"/>
          </a:p>
        </p:txBody>
      </p:sp>
      <p:sp>
        <p:nvSpPr>
          <p:cNvPr id="49" name="textruta 48">
            <a:extLst>
              <a:ext uri="{FF2B5EF4-FFF2-40B4-BE49-F238E27FC236}">
                <a16:creationId xmlns:a16="http://schemas.microsoft.com/office/drawing/2014/main" id="{C3334A50-CCB3-41DE-925A-EFB4C09E737D}"/>
              </a:ext>
            </a:extLst>
          </p:cNvPr>
          <p:cNvSpPr txBox="1"/>
          <p:nvPr/>
        </p:nvSpPr>
        <p:spPr>
          <a:xfrm rot="19333655">
            <a:off x="1660668" y="917765"/>
            <a:ext cx="306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Ger ingen mättnad!</a:t>
            </a:r>
          </a:p>
        </p:txBody>
      </p:sp>
      <p:sp>
        <p:nvSpPr>
          <p:cNvPr id="53" name="textruta 52">
            <a:extLst>
              <a:ext uri="{FF2B5EF4-FFF2-40B4-BE49-F238E27FC236}">
                <a16:creationId xmlns:a16="http://schemas.microsoft.com/office/drawing/2014/main" id="{94BFFAA3-0260-4B74-B0B5-C586F5260042}"/>
              </a:ext>
            </a:extLst>
          </p:cNvPr>
          <p:cNvSpPr txBox="1"/>
          <p:nvPr/>
        </p:nvSpPr>
        <p:spPr>
          <a:xfrm rot="19333655">
            <a:off x="5235679" y="1578574"/>
            <a:ext cx="306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Ger mättnad!</a:t>
            </a:r>
          </a:p>
        </p:txBody>
      </p:sp>
    </p:spTree>
    <p:extLst>
      <p:ext uri="{BB962C8B-B14F-4D97-AF65-F5344CB8AC3E}">
        <p14:creationId xmlns:p14="http://schemas.microsoft.com/office/powerpoint/2010/main" val="420823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7" grpId="0"/>
      <p:bldP spid="49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35">
            <a:extLst>
              <a:ext uri="{FF2B5EF4-FFF2-40B4-BE49-F238E27FC236}">
                <a16:creationId xmlns:a16="http://schemas.microsoft.com/office/drawing/2014/main" id="{39A9831C-5F1C-4E99-A1CB-78322B169736}"/>
              </a:ext>
            </a:extLst>
          </p:cNvPr>
          <p:cNvCxnSpPr/>
          <p:nvPr/>
        </p:nvCxnSpPr>
        <p:spPr>
          <a:xfrm flipH="1">
            <a:off x="1644825" y="4391059"/>
            <a:ext cx="288032" cy="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4" name="Straight Arrow Connector 30">
            <a:extLst>
              <a:ext uri="{FF2B5EF4-FFF2-40B4-BE49-F238E27FC236}">
                <a16:creationId xmlns:a16="http://schemas.microsoft.com/office/drawing/2014/main" id="{B69AD04A-A003-49ED-9BB7-2E33FA76FE7E}"/>
              </a:ext>
            </a:extLst>
          </p:cNvPr>
          <p:cNvCxnSpPr/>
          <p:nvPr/>
        </p:nvCxnSpPr>
        <p:spPr>
          <a:xfrm>
            <a:off x="2076873" y="3310939"/>
            <a:ext cx="72008" cy="26778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grpSp>
        <p:nvGrpSpPr>
          <p:cNvPr id="5" name="Group 109">
            <a:extLst>
              <a:ext uri="{FF2B5EF4-FFF2-40B4-BE49-F238E27FC236}">
                <a16:creationId xmlns:a16="http://schemas.microsoft.com/office/drawing/2014/main" id="{9E8ED30E-D640-472F-B70D-071E9F712FC6}"/>
              </a:ext>
            </a:extLst>
          </p:cNvPr>
          <p:cNvGrpSpPr/>
          <p:nvPr/>
        </p:nvGrpSpPr>
        <p:grpSpPr>
          <a:xfrm>
            <a:off x="996753" y="2734875"/>
            <a:ext cx="2076377" cy="3555501"/>
            <a:chOff x="539552" y="2852936"/>
            <a:chExt cx="2076377" cy="3555501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E33CC197-895D-4BDD-8079-2493EF5F555A}"/>
                </a:ext>
              </a:extLst>
            </p:cNvPr>
            <p:cNvSpPr/>
            <p:nvPr/>
          </p:nvSpPr>
          <p:spPr>
            <a:xfrm>
              <a:off x="1038618" y="2859668"/>
              <a:ext cx="1399199" cy="1990329"/>
            </a:xfrm>
            <a:custGeom>
              <a:avLst/>
              <a:gdLst>
                <a:gd name="connsiteX0" fmla="*/ 2476005 w 4144488"/>
                <a:gd name="connsiteY0" fmla="*/ 65314 h 5777346"/>
                <a:gd name="connsiteX1" fmla="*/ 2381003 w 4144488"/>
                <a:gd name="connsiteY1" fmla="*/ 29688 h 5777346"/>
                <a:gd name="connsiteX2" fmla="*/ 2262249 w 4144488"/>
                <a:gd name="connsiteY2" fmla="*/ 5938 h 5777346"/>
                <a:gd name="connsiteX3" fmla="*/ 2095995 w 4144488"/>
                <a:gd name="connsiteY3" fmla="*/ 29688 h 5777346"/>
                <a:gd name="connsiteX4" fmla="*/ 1941616 w 4144488"/>
                <a:gd name="connsiteY4" fmla="*/ 100940 h 5777346"/>
                <a:gd name="connsiteX5" fmla="*/ 1989117 w 4144488"/>
                <a:gd name="connsiteY5" fmla="*/ 492826 h 5777346"/>
                <a:gd name="connsiteX6" fmla="*/ 2167247 w 4144488"/>
                <a:gd name="connsiteY6" fmla="*/ 1181595 h 5777346"/>
                <a:gd name="connsiteX7" fmla="*/ 2226623 w 4144488"/>
                <a:gd name="connsiteY7" fmla="*/ 1834738 h 5777346"/>
                <a:gd name="connsiteX8" fmla="*/ 2238499 w 4144488"/>
                <a:gd name="connsiteY8" fmla="*/ 2487880 h 5777346"/>
                <a:gd name="connsiteX9" fmla="*/ 2048493 w 4144488"/>
                <a:gd name="connsiteY9" fmla="*/ 2844140 h 5777346"/>
                <a:gd name="connsiteX10" fmla="*/ 1822862 w 4144488"/>
                <a:gd name="connsiteY10" fmla="*/ 2951018 h 5777346"/>
                <a:gd name="connsiteX11" fmla="*/ 1668483 w 4144488"/>
                <a:gd name="connsiteY11" fmla="*/ 2951018 h 5777346"/>
                <a:gd name="connsiteX12" fmla="*/ 1430977 w 4144488"/>
                <a:gd name="connsiteY12" fmla="*/ 2832265 h 5777346"/>
                <a:gd name="connsiteX13" fmla="*/ 1157844 w 4144488"/>
                <a:gd name="connsiteY13" fmla="*/ 2571008 h 5777346"/>
                <a:gd name="connsiteX14" fmla="*/ 777834 w 4144488"/>
                <a:gd name="connsiteY14" fmla="*/ 2309751 h 5777346"/>
                <a:gd name="connsiteX15" fmla="*/ 480951 w 4144488"/>
                <a:gd name="connsiteY15" fmla="*/ 2404753 h 5777346"/>
                <a:gd name="connsiteX16" fmla="*/ 219693 w 4144488"/>
                <a:gd name="connsiteY16" fmla="*/ 2642260 h 5777346"/>
                <a:gd name="connsiteX17" fmla="*/ 29688 w 4144488"/>
                <a:gd name="connsiteY17" fmla="*/ 3117273 h 5777346"/>
                <a:gd name="connsiteX18" fmla="*/ 41564 w 4144488"/>
                <a:gd name="connsiteY18" fmla="*/ 3556660 h 5777346"/>
                <a:gd name="connsiteX19" fmla="*/ 89065 w 4144488"/>
                <a:gd name="connsiteY19" fmla="*/ 3936670 h 5777346"/>
                <a:gd name="connsiteX20" fmla="*/ 409699 w 4144488"/>
                <a:gd name="connsiteY20" fmla="*/ 4399808 h 5777346"/>
                <a:gd name="connsiteX21" fmla="*/ 1050966 w 4144488"/>
                <a:gd name="connsiteY21" fmla="*/ 4803569 h 5777346"/>
                <a:gd name="connsiteX22" fmla="*/ 1751610 w 4144488"/>
                <a:gd name="connsiteY22" fmla="*/ 4803569 h 5777346"/>
                <a:gd name="connsiteX23" fmla="*/ 2226623 w 4144488"/>
                <a:gd name="connsiteY23" fmla="*/ 4376057 h 5777346"/>
                <a:gd name="connsiteX24" fmla="*/ 2321626 w 4144488"/>
                <a:gd name="connsiteY24" fmla="*/ 4661065 h 5777346"/>
                <a:gd name="connsiteX25" fmla="*/ 2309751 w 4144488"/>
                <a:gd name="connsiteY25" fmla="*/ 5088577 h 5777346"/>
                <a:gd name="connsiteX26" fmla="*/ 2226623 w 4144488"/>
                <a:gd name="connsiteY26" fmla="*/ 5468587 h 5777346"/>
                <a:gd name="connsiteX27" fmla="*/ 2286000 w 4144488"/>
                <a:gd name="connsiteY27" fmla="*/ 5658592 h 5777346"/>
                <a:gd name="connsiteX28" fmla="*/ 2476005 w 4144488"/>
                <a:gd name="connsiteY28" fmla="*/ 5729844 h 5777346"/>
                <a:gd name="connsiteX29" fmla="*/ 2737262 w 4144488"/>
                <a:gd name="connsiteY29" fmla="*/ 5741719 h 5777346"/>
                <a:gd name="connsiteX30" fmla="*/ 2832265 w 4144488"/>
                <a:gd name="connsiteY30" fmla="*/ 5717969 h 5777346"/>
                <a:gd name="connsiteX31" fmla="*/ 2927268 w 4144488"/>
                <a:gd name="connsiteY31" fmla="*/ 5385460 h 5777346"/>
                <a:gd name="connsiteX32" fmla="*/ 2998519 w 4144488"/>
                <a:gd name="connsiteY32" fmla="*/ 4969823 h 5777346"/>
                <a:gd name="connsiteX33" fmla="*/ 2998519 w 4144488"/>
                <a:gd name="connsiteY33" fmla="*/ 4625439 h 5777346"/>
                <a:gd name="connsiteX34" fmla="*/ 2915392 w 4144488"/>
                <a:gd name="connsiteY34" fmla="*/ 4269179 h 5777346"/>
                <a:gd name="connsiteX35" fmla="*/ 2784764 w 4144488"/>
                <a:gd name="connsiteY35" fmla="*/ 4043548 h 5777346"/>
                <a:gd name="connsiteX36" fmla="*/ 2036618 w 4144488"/>
                <a:gd name="connsiteY36" fmla="*/ 4043548 h 5777346"/>
                <a:gd name="connsiteX37" fmla="*/ 1799112 w 4144488"/>
                <a:gd name="connsiteY37" fmla="*/ 4007922 h 5777346"/>
                <a:gd name="connsiteX38" fmla="*/ 1692234 w 4144488"/>
                <a:gd name="connsiteY38" fmla="*/ 4126675 h 5777346"/>
                <a:gd name="connsiteX39" fmla="*/ 1490353 w 4144488"/>
                <a:gd name="connsiteY39" fmla="*/ 4245428 h 5777346"/>
                <a:gd name="connsiteX40" fmla="*/ 1062842 w 4144488"/>
                <a:gd name="connsiteY40" fmla="*/ 4174177 h 5777346"/>
                <a:gd name="connsiteX41" fmla="*/ 706582 w 4144488"/>
                <a:gd name="connsiteY41" fmla="*/ 3960421 h 5777346"/>
                <a:gd name="connsiteX42" fmla="*/ 552203 w 4144488"/>
                <a:gd name="connsiteY42" fmla="*/ 3616036 h 5777346"/>
                <a:gd name="connsiteX43" fmla="*/ 587829 w 4144488"/>
                <a:gd name="connsiteY43" fmla="*/ 3307278 h 5777346"/>
                <a:gd name="connsiteX44" fmla="*/ 754083 w 4144488"/>
                <a:gd name="connsiteY44" fmla="*/ 3069771 h 5777346"/>
                <a:gd name="connsiteX45" fmla="*/ 837210 w 4144488"/>
                <a:gd name="connsiteY45" fmla="*/ 3046021 h 5777346"/>
                <a:gd name="connsiteX46" fmla="*/ 932213 w 4144488"/>
                <a:gd name="connsiteY46" fmla="*/ 3224151 h 5777346"/>
                <a:gd name="connsiteX47" fmla="*/ 1288473 w 4144488"/>
                <a:gd name="connsiteY47" fmla="*/ 3580410 h 5777346"/>
                <a:gd name="connsiteX48" fmla="*/ 1609106 w 4144488"/>
                <a:gd name="connsiteY48" fmla="*/ 3770416 h 5777346"/>
                <a:gd name="connsiteX49" fmla="*/ 2000992 w 4144488"/>
                <a:gd name="connsiteY49" fmla="*/ 3996047 h 5777346"/>
                <a:gd name="connsiteX50" fmla="*/ 2511631 w 4144488"/>
                <a:gd name="connsiteY50" fmla="*/ 4007922 h 5777346"/>
                <a:gd name="connsiteX51" fmla="*/ 3069771 w 4144488"/>
                <a:gd name="connsiteY51" fmla="*/ 3889169 h 5777346"/>
                <a:gd name="connsiteX52" fmla="*/ 3307278 w 4144488"/>
                <a:gd name="connsiteY52" fmla="*/ 3699164 h 5777346"/>
                <a:gd name="connsiteX53" fmla="*/ 3711039 w 4144488"/>
                <a:gd name="connsiteY53" fmla="*/ 3295403 h 5777346"/>
                <a:gd name="connsiteX54" fmla="*/ 4055423 w 4144488"/>
                <a:gd name="connsiteY54" fmla="*/ 2487880 h 5777346"/>
                <a:gd name="connsiteX55" fmla="*/ 4043548 w 4144488"/>
                <a:gd name="connsiteY55" fmla="*/ 1454727 h 5777346"/>
                <a:gd name="connsiteX56" fmla="*/ 3449782 w 4144488"/>
                <a:gd name="connsiteY56" fmla="*/ 932213 h 5777346"/>
                <a:gd name="connsiteX57" fmla="*/ 2951018 w 4144488"/>
                <a:gd name="connsiteY57" fmla="*/ 908462 h 5777346"/>
                <a:gd name="connsiteX58" fmla="*/ 2761013 w 4144488"/>
                <a:gd name="connsiteY58" fmla="*/ 1003465 h 5777346"/>
                <a:gd name="connsiteX59" fmla="*/ 2749138 w 4144488"/>
                <a:gd name="connsiteY59" fmla="*/ 1003465 h 5777346"/>
                <a:gd name="connsiteX60" fmla="*/ 2666010 w 4144488"/>
                <a:gd name="connsiteY60" fmla="*/ 872836 h 5777346"/>
                <a:gd name="connsiteX61" fmla="*/ 2594758 w 4144488"/>
                <a:gd name="connsiteY61" fmla="*/ 694706 h 5777346"/>
                <a:gd name="connsiteX62" fmla="*/ 2487880 w 4144488"/>
                <a:gd name="connsiteY62" fmla="*/ 421574 h 5777346"/>
                <a:gd name="connsiteX63" fmla="*/ 2476005 w 4144488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419595 w 4154384"/>
                <a:gd name="connsiteY20" fmla="*/ 4399808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297928 w 4154384"/>
                <a:gd name="connsiteY20" fmla="*/ 4536504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1058019 w 4151541"/>
                <a:gd name="connsiteY21" fmla="*/ 4803569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95285 w 4151541"/>
                <a:gd name="connsiteY23" fmla="*/ 4896544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456384 w 4151541"/>
                <a:gd name="connsiteY52" fmla="*/ 3672408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93053 w 4151541"/>
                <a:gd name="connsiteY26" fmla="*/ 5658592 h 5777346"/>
                <a:gd name="connsiteX27" fmla="*/ 2483058 w 4151541"/>
                <a:gd name="connsiteY27" fmla="*/ 5729844 h 5777346"/>
                <a:gd name="connsiteX28" fmla="*/ 2744315 w 4151541"/>
                <a:gd name="connsiteY28" fmla="*/ 5741719 h 5777346"/>
                <a:gd name="connsiteX29" fmla="*/ 2839318 w 4151541"/>
                <a:gd name="connsiteY29" fmla="*/ 5717969 h 5777346"/>
                <a:gd name="connsiteX30" fmla="*/ 2934321 w 4151541"/>
                <a:gd name="connsiteY30" fmla="*/ 5385460 h 5777346"/>
                <a:gd name="connsiteX31" fmla="*/ 3005572 w 4151541"/>
                <a:gd name="connsiteY31" fmla="*/ 4969823 h 5777346"/>
                <a:gd name="connsiteX32" fmla="*/ 3031389 w 4151541"/>
                <a:gd name="connsiteY32" fmla="*/ 4752528 h 5777346"/>
                <a:gd name="connsiteX33" fmla="*/ 2959381 w 4151541"/>
                <a:gd name="connsiteY33" fmla="*/ 4392488 h 5777346"/>
                <a:gd name="connsiteX34" fmla="*/ 2599341 w 4151541"/>
                <a:gd name="connsiteY34" fmla="*/ 4176464 h 5777346"/>
                <a:gd name="connsiteX35" fmla="*/ 2167293 w 4151541"/>
                <a:gd name="connsiteY35" fmla="*/ 4176464 h 5777346"/>
                <a:gd name="connsiteX36" fmla="*/ 2023277 w 4151541"/>
                <a:gd name="connsiteY36" fmla="*/ 4248472 h 5777346"/>
                <a:gd name="connsiteX37" fmla="*/ 1807253 w 4151541"/>
                <a:gd name="connsiteY37" fmla="*/ 4392488 h 5777346"/>
                <a:gd name="connsiteX38" fmla="*/ 1447213 w 4151541"/>
                <a:gd name="connsiteY38" fmla="*/ 4536504 h 5777346"/>
                <a:gd name="connsiteX39" fmla="*/ 1015165 w 4151541"/>
                <a:gd name="connsiteY39" fmla="*/ 4392488 h 5777346"/>
                <a:gd name="connsiteX40" fmla="*/ 713635 w 4151541"/>
                <a:gd name="connsiteY40" fmla="*/ 3960421 h 5777346"/>
                <a:gd name="connsiteX41" fmla="*/ 583117 w 4151541"/>
                <a:gd name="connsiteY41" fmla="*/ 3672408 h 5777346"/>
                <a:gd name="connsiteX42" fmla="*/ 594882 w 4151541"/>
                <a:gd name="connsiteY42" fmla="*/ 3307278 h 5777346"/>
                <a:gd name="connsiteX43" fmla="*/ 761136 w 4151541"/>
                <a:gd name="connsiteY43" fmla="*/ 3069771 h 5777346"/>
                <a:gd name="connsiteX44" fmla="*/ 844263 w 4151541"/>
                <a:gd name="connsiteY44" fmla="*/ 3046021 h 5777346"/>
                <a:gd name="connsiteX45" fmla="*/ 939266 w 4151541"/>
                <a:gd name="connsiteY45" fmla="*/ 3224151 h 5777346"/>
                <a:gd name="connsiteX46" fmla="*/ 1295526 w 4151541"/>
                <a:gd name="connsiteY46" fmla="*/ 3580410 h 5777346"/>
                <a:gd name="connsiteX47" fmla="*/ 1616159 w 4151541"/>
                <a:gd name="connsiteY47" fmla="*/ 3770416 h 5777346"/>
                <a:gd name="connsiteX48" fmla="*/ 2008045 w 4151541"/>
                <a:gd name="connsiteY48" fmla="*/ 3996047 h 5777346"/>
                <a:gd name="connsiteX49" fmla="*/ 2518684 w 4151541"/>
                <a:gd name="connsiteY49" fmla="*/ 4007922 h 5777346"/>
                <a:gd name="connsiteX50" fmla="*/ 3076824 w 4151541"/>
                <a:gd name="connsiteY50" fmla="*/ 3889169 h 5777346"/>
                <a:gd name="connsiteX51" fmla="*/ 3456384 w 4151541"/>
                <a:gd name="connsiteY51" fmla="*/ 3672408 h 5777346"/>
                <a:gd name="connsiteX52" fmla="*/ 3718092 w 4151541"/>
                <a:gd name="connsiteY52" fmla="*/ 3295403 h 5777346"/>
                <a:gd name="connsiteX53" fmla="*/ 4062476 w 4151541"/>
                <a:gd name="connsiteY53" fmla="*/ 2487880 h 5777346"/>
                <a:gd name="connsiteX54" fmla="*/ 4050601 w 4151541"/>
                <a:gd name="connsiteY54" fmla="*/ 1454727 h 5777346"/>
                <a:gd name="connsiteX55" fmla="*/ 3456835 w 4151541"/>
                <a:gd name="connsiteY55" fmla="*/ 932213 h 5777346"/>
                <a:gd name="connsiteX56" fmla="*/ 2958071 w 4151541"/>
                <a:gd name="connsiteY56" fmla="*/ 908462 h 5777346"/>
                <a:gd name="connsiteX57" fmla="*/ 2768066 w 4151541"/>
                <a:gd name="connsiteY57" fmla="*/ 1003465 h 5777346"/>
                <a:gd name="connsiteX58" fmla="*/ 2756191 w 4151541"/>
                <a:gd name="connsiteY58" fmla="*/ 1003465 h 5777346"/>
                <a:gd name="connsiteX59" fmla="*/ 2592288 w 4151541"/>
                <a:gd name="connsiteY59" fmla="*/ 864096 h 5777346"/>
                <a:gd name="connsiteX60" fmla="*/ 2520280 w 4151541"/>
                <a:gd name="connsiteY60" fmla="*/ 648072 h 5777346"/>
                <a:gd name="connsiteX61" fmla="*/ 2494933 w 4151541"/>
                <a:gd name="connsiteY61" fmla="*/ 421574 h 5777346"/>
                <a:gd name="connsiteX62" fmla="*/ 2483058 w 4151541"/>
                <a:gd name="connsiteY62" fmla="*/ 65314 h 5777346"/>
                <a:gd name="connsiteX0" fmla="*/ 2483058 w 4151541"/>
                <a:gd name="connsiteY0" fmla="*/ 65314 h 5809477"/>
                <a:gd name="connsiteX1" fmla="*/ 2388056 w 4151541"/>
                <a:gd name="connsiteY1" fmla="*/ 29688 h 5809477"/>
                <a:gd name="connsiteX2" fmla="*/ 2269302 w 4151541"/>
                <a:gd name="connsiteY2" fmla="*/ 5938 h 5809477"/>
                <a:gd name="connsiteX3" fmla="*/ 2103048 w 4151541"/>
                <a:gd name="connsiteY3" fmla="*/ 29688 h 5809477"/>
                <a:gd name="connsiteX4" fmla="*/ 1948669 w 4151541"/>
                <a:gd name="connsiteY4" fmla="*/ 100940 h 5809477"/>
                <a:gd name="connsiteX5" fmla="*/ 1996170 w 4151541"/>
                <a:gd name="connsiteY5" fmla="*/ 492826 h 5809477"/>
                <a:gd name="connsiteX6" fmla="*/ 2174300 w 4151541"/>
                <a:gd name="connsiteY6" fmla="*/ 1181595 h 5809477"/>
                <a:gd name="connsiteX7" fmla="*/ 2233676 w 4151541"/>
                <a:gd name="connsiteY7" fmla="*/ 1834738 h 5809477"/>
                <a:gd name="connsiteX8" fmla="*/ 2245552 w 4151541"/>
                <a:gd name="connsiteY8" fmla="*/ 2487880 h 5809477"/>
                <a:gd name="connsiteX9" fmla="*/ 2055546 w 4151541"/>
                <a:gd name="connsiteY9" fmla="*/ 2844140 h 5809477"/>
                <a:gd name="connsiteX10" fmla="*/ 1829915 w 4151541"/>
                <a:gd name="connsiteY10" fmla="*/ 2951018 h 5809477"/>
                <a:gd name="connsiteX11" fmla="*/ 1675536 w 4151541"/>
                <a:gd name="connsiteY11" fmla="*/ 2951018 h 5809477"/>
                <a:gd name="connsiteX12" fmla="*/ 1438030 w 4151541"/>
                <a:gd name="connsiteY12" fmla="*/ 2832265 h 5809477"/>
                <a:gd name="connsiteX13" fmla="*/ 1164897 w 4151541"/>
                <a:gd name="connsiteY13" fmla="*/ 2571008 h 5809477"/>
                <a:gd name="connsiteX14" fmla="*/ 784887 w 4151541"/>
                <a:gd name="connsiteY14" fmla="*/ 2309751 h 5809477"/>
                <a:gd name="connsiteX15" fmla="*/ 488004 w 4151541"/>
                <a:gd name="connsiteY15" fmla="*/ 2404753 h 5809477"/>
                <a:gd name="connsiteX16" fmla="*/ 226746 w 4151541"/>
                <a:gd name="connsiteY16" fmla="*/ 2642260 h 5809477"/>
                <a:gd name="connsiteX17" fmla="*/ 36741 w 4151541"/>
                <a:gd name="connsiteY17" fmla="*/ 3117273 h 5809477"/>
                <a:gd name="connsiteX18" fmla="*/ 7053 w 4151541"/>
                <a:gd name="connsiteY18" fmla="*/ 3528392 h 5809477"/>
                <a:gd name="connsiteX19" fmla="*/ 79061 w 4151541"/>
                <a:gd name="connsiteY19" fmla="*/ 3960440 h 5809477"/>
                <a:gd name="connsiteX20" fmla="*/ 295085 w 4151541"/>
                <a:gd name="connsiteY20" fmla="*/ 4536504 h 5809477"/>
                <a:gd name="connsiteX21" fmla="*/ 727133 w 4151541"/>
                <a:gd name="connsiteY21" fmla="*/ 4968552 h 5809477"/>
                <a:gd name="connsiteX22" fmla="*/ 1447213 w 4151541"/>
                <a:gd name="connsiteY22" fmla="*/ 5184576 h 5809477"/>
                <a:gd name="connsiteX23" fmla="*/ 1879261 w 4151541"/>
                <a:gd name="connsiteY23" fmla="*/ 5040560 h 5809477"/>
                <a:gd name="connsiteX24" fmla="*/ 2311309 w 4151541"/>
                <a:gd name="connsiteY24" fmla="*/ 4824536 h 5809477"/>
                <a:gd name="connsiteX25" fmla="*/ 2293053 w 4151541"/>
                <a:gd name="connsiteY25" fmla="*/ 5658592 h 5809477"/>
                <a:gd name="connsiteX26" fmla="*/ 2483058 w 4151541"/>
                <a:gd name="connsiteY26" fmla="*/ 5729844 h 5809477"/>
                <a:gd name="connsiteX27" fmla="*/ 2744315 w 4151541"/>
                <a:gd name="connsiteY27" fmla="*/ 5741719 h 5809477"/>
                <a:gd name="connsiteX28" fmla="*/ 2839318 w 4151541"/>
                <a:gd name="connsiteY28" fmla="*/ 5717969 h 5809477"/>
                <a:gd name="connsiteX29" fmla="*/ 2934321 w 4151541"/>
                <a:gd name="connsiteY29" fmla="*/ 5385460 h 5809477"/>
                <a:gd name="connsiteX30" fmla="*/ 3005572 w 4151541"/>
                <a:gd name="connsiteY30" fmla="*/ 4969823 h 5809477"/>
                <a:gd name="connsiteX31" fmla="*/ 3031389 w 4151541"/>
                <a:gd name="connsiteY31" fmla="*/ 4752528 h 5809477"/>
                <a:gd name="connsiteX32" fmla="*/ 2959381 w 4151541"/>
                <a:gd name="connsiteY32" fmla="*/ 4392488 h 5809477"/>
                <a:gd name="connsiteX33" fmla="*/ 2599341 w 4151541"/>
                <a:gd name="connsiteY33" fmla="*/ 4176464 h 5809477"/>
                <a:gd name="connsiteX34" fmla="*/ 2167293 w 4151541"/>
                <a:gd name="connsiteY34" fmla="*/ 4176464 h 5809477"/>
                <a:gd name="connsiteX35" fmla="*/ 2023277 w 4151541"/>
                <a:gd name="connsiteY35" fmla="*/ 4248472 h 5809477"/>
                <a:gd name="connsiteX36" fmla="*/ 1807253 w 4151541"/>
                <a:gd name="connsiteY36" fmla="*/ 4392488 h 5809477"/>
                <a:gd name="connsiteX37" fmla="*/ 1447213 w 4151541"/>
                <a:gd name="connsiteY37" fmla="*/ 4536504 h 5809477"/>
                <a:gd name="connsiteX38" fmla="*/ 1015165 w 4151541"/>
                <a:gd name="connsiteY38" fmla="*/ 4392488 h 5809477"/>
                <a:gd name="connsiteX39" fmla="*/ 713635 w 4151541"/>
                <a:gd name="connsiteY39" fmla="*/ 3960421 h 5809477"/>
                <a:gd name="connsiteX40" fmla="*/ 583117 w 4151541"/>
                <a:gd name="connsiteY40" fmla="*/ 3672408 h 5809477"/>
                <a:gd name="connsiteX41" fmla="*/ 594882 w 4151541"/>
                <a:gd name="connsiteY41" fmla="*/ 3307278 h 5809477"/>
                <a:gd name="connsiteX42" fmla="*/ 761136 w 4151541"/>
                <a:gd name="connsiteY42" fmla="*/ 3069771 h 5809477"/>
                <a:gd name="connsiteX43" fmla="*/ 844263 w 4151541"/>
                <a:gd name="connsiteY43" fmla="*/ 3046021 h 5809477"/>
                <a:gd name="connsiteX44" fmla="*/ 939266 w 4151541"/>
                <a:gd name="connsiteY44" fmla="*/ 3224151 h 5809477"/>
                <a:gd name="connsiteX45" fmla="*/ 1295526 w 4151541"/>
                <a:gd name="connsiteY45" fmla="*/ 3580410 h 5809477"/>
                <a:gd name="connsiteX46" fmla="*/ 1616159 w 4151541"/>
                <a:gd name="connsiteY46" fmla="*/ 3770416 h 5809477"/>
                <a:gd name="connsiteX47" fmla="*/ 2008045 w 4151541"/>
                <a:gd name="connsiteY47" fmla="*/ 3996047 h 5809477"/>
                <a:gd name="connsiteX48" fmla="*/ 2518684 w 4151541"/>
                <a:gd name="connsiteY48" fmla="*/ 4007922 h 5809477"/>
                <a:gd name="connsiteX49" fmla="*/ 3076824 w 4151541"/>
                <a:gd name="connsiteY49" fmla="*/ 3889169 h 5809477"/>
                <a:gd name="connsiteX50" fmla="*/ 3456384 w 4151541"/>
                <a:gd name="connsiteY50" fmla="*/ 3672408 h 5809477"/>
                <a:gd name="connsiteX51" fmla="*/ 3718092 w 4151541"/>
                <a:gd name="connsiteY51" fmla="*/ 3295403 h 5809477"/>
                <a:gd name="connsiteX52" fmla="*/ 4062476 w 4151541"/>
                <a:gd name="connsiteY52" fmla="*/ 2487880 h 5809477"/>
                <a:gd name="connsiteX53" fmla="*/ 4050601 w 4151541"/>
                <a:gd name="connsiteY53" fmla="*/ 1454727 h 5809477"/>
                <a:gd name="connsiteX54" fmla="*/ 3456835 w 4151541"/>
                <a:gd name="connsiteY54" fmla="*/ 932213 h 5809477"/>
                <a:gd name="connsiteX55" fmla="*/ 2958071 w 4151541"/>
                <a:gd name="connsiteY55" fmla="*/ 908462 h 5809477"/>
                <a:gd name="connsiteX56" fmla="*/ 2768066 w 4151541"/>
                <a:gd name="connsiteY56" fmla="*/ 1003465 h 5809477"/>
                <a:gd name="connsiteX57" fmla="*/ 2756191 w 4151541"/>
                <a:gd name="connsiteY57" fmla="*/ 1003465 h 5809477"/>
                <a:gd name="connsiteX58" fmla="*/ 2592288 w 4151541"/>
                <a:gd name="connsiteY58" fmla="*/ 864096 h 5809477"/>
                <a:gd name="connsiteX59" fmla="*/ 2520280 w 4151541"/>
                <a:gd name="connsiteY59" fmla="*/ 648072 h 5809477"/>
                <a:gd name="connsiteX60" fmla="*/ 2494933 w 4151541"/>
                <a:gd name="connsiteY60" fmla="*/ 421574 h 5809477"/>
                <a:gd name="connsiteX61" fmla="*/ 2483058 w 4151541"/>
                <a:gd name="connsiteY61" fmla="*/ 65314 h 5809477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93053 w 4151541"/>
                <a:gd name="connsiteY24" fmla="*/ 5658592 h 5777346"/>
                <a:gd name="connsiteX25" fmla="*/ 2483058 w 4151541"/>
                <a:gd name="connsiteY25" fmla="*/ 5729844 h 5777346"/>
                <a:gd name="connsiteX26" fmla="*/ 2744315 w 4151541"/>
                <a:gd name="connsiteY26" fmla="*/ 5741719 h 5777346"/>
                <a:gd name="connsiteX27" fmla="*/ 2839318 w 4151541"/>
                <a:gd name="connsiteY27" fmla="*/ 5717969 h 5777346"/>
                <a:gd name="connsiteX28" fmla="*/ 2934321 w 4151541"/>
                <a:gd name="connsiteY28" fmla="*/ 5385460 h 5777346"/>
                <a:gd name="connsiteX29" fmla="*/ 3005572 w 4151541"/>
                <a:gd name="connsiteY29" fmla="*/ 4969823 h 5777346"/>
                <a:gd name="connsiteX30" fmla="*/ 3031389 w 4151541"/>
                <a:gd name="connsiteY30" fmla="*/ 4752528 h 5777346"/>
                <a:gd name="connsiteX31" fmla="*/ 2959381 w 4151541"/>
                <a:gd name="connsiteY31" fmla="*/ 4392488 h 5777346"/>
                <a:gd name="connsiteX32" fmla="*/ 2599341 w 4151541"/>
                <a:gd name="connsiteY32" fmla="*/ 4176464 h 5777346"/>
                <a:gd name="connsiteX33" fmla="*/ 2167293 w 4151541"/>
                <a:gd name="connsiteY33" fmla="*/ 4176464 h 5777346"/>
                <a:gd name="connsiteX34" fmla="*/ 2023277 w 4151541"/>
                <a:gd name="connsiteY34" fmla="*/ 4248472 h 5777346"/>
                <a:gd name="connsiteX35" fmla="*/ 1807253 w 4151541"/>
                <a:gd name="connsiteY35" fmla="*/ 4392488 h 5777346"/>
                <a:gd name="connsiteX36" fmla="*/ 1447213 w 4151541"/>
                <a:gd name="connsiteY36" fmla="*/ 4536504 h 5777346"/>
                <a:gd name="connsiteX37" fmla="*/ 1015165 w 4151541"/>
                <a:gd name="connsiteY37" fmla="*/ 4392488 h 5777346"/>
                <a:gd name="connsiteX38" fmla="*/ 713635 w 4151541"/>
                <a:gd name="connsiteY38" fmla="*/ 3960421 h 5777346"/>
                <a:gd name="connsiteX39" fmla="*/ 583117 w 4151541"/>
                <a:gd name="connsiteY39" fmla="*/ 3672408 h 5777346"/>
                <a:gd name="connsiteX40" fmla="*/ 594882 w 4151541"/>
                <a:gd name="connsiteY40" fmla="*/ 3307278 h 5777346"/>
                <a:gd name="connsiteX41" fmla="*/ 761136 w 4151541"/>
                <a:gd name="connsiteY41" fmla="*/ 3069771 h 5777346"/>
                <a:gd name="connsiteX42" fmla="*/ 844263 w 4151541"/>
                <a:gd name="connsiteY42" fmla="*/ 3046021 h 5777346"/>
                <a:gd name="connsiteX43" fmla="*/ 939266 w 4151541"/>
                <a:gd name="connsiteY43" fmla="*/ 3224151 h 5777346"/>
                <a:gd name="connsiteX44" fmla="*/ 1295526 w 4151541"/>
                <a:gd name="connsiteY44" fmla="*/ 3580410 h 5777346"/>
                <a:gd name="connsiteX45" fmla="*/ 1616159 w 4151541"/>
                <a:gd name="connsiteY45" fmla="*/ 3770416 h 5777346"/>
                <a:gd name="connsiteX46" fmla="*/ 2008045 w 4151541"/>
                <a:gd name="connsiteY46" fmla="*/ 3996047 h 5777346"/>
                <a:gd name="connsiteX47" fmla="*/ 2518684 w 4151541"/>
                <a:gd name="connsiteY47" fmla="*/ 4007922 h 5777346"/>
                <a:gd name="connsiteX48" fmla="*/ 3076824 w 4151541"/>
                <a:gd name="connsiteY48" fmla="*/ 3889169 h 5777346"/>
                <a:gd name="connsiteX49" fmla="*/ 3456384 w 4151541"/>
                <a:gd name="connsiteY49" fmla="*/ 3672408 h 5777346"/>
                <a:gd name="connsiteX50" fmla="*/ 3718092 w 4151541"/>
                <a:gd name="connsiteY50" fmla="*/ 3295403 h 5777346"/>
                <a:gd name="connsiteX51" fmla="*/ 4062476 w 4151541"/>
                <a:gd name="connsiteY51" fmla="*/ 2487880 h 5777346"/>
                <a:gd name="connsiteX52" fmla="*/ 4050601 w 4151541"/>
                <a:gd name="connsiteY52" fmla="*/ 1454727 h 5777346"/>
                <a:gd name="connsiteX53" fmla="*/ 3456835 w 4151541"/>
                <a:gd name="connsiteY53" fmla="*/ 932213 h 5777346"/>
                <a:gd name="connsiteX54" fmla="*/ 2958071 w 4151541"/>
                <a:gd name="connsiteY54" fmla="*/ 908462 h 5777346"/>
                <a:gd name="connsiteX55" fmla="*/ 2768066 w 4151541"/>
                <a:gd name="connsiteY55" fmla="*/ 1003465 h 5777346"/>
                <a:gd name="connsiteX56" fmla="*/ 2756191 w 4151541"/>
                <a:gd name="connsiteY56" fmla="*/ 1003465 h 5777346"/>
                <a:gd name="connsiteX57" fmla="*/ 2592288 w 4151541"/>
                <a:gd name="connsiteY57" fmla="*/ 864096 h 5777346"/>
                <a:gd name="connsiteX58" fmla="*/ 2520280 w 4151541"/>
                <a:gd name="connsiteY58" fmla="*/ 648072 h 5777346"/>
                <a:gd name="connsiteX59" fmla="*/ 2494933 w 4151541"/>
                <a:gd name="connsiteY59" fmla="*/ 421574 h 5777346"/>
                <a:gd name="connsiteX60" fmla="*/ 2483058 w 4151541"/>
                <a:gd name="connsiteY60" fmla="*/ 65314 h 5777346"/>
                <a:gd name="connsiteX0" fmla="*/ 2483058 w 4151541"/>
                <a:gd name="connsiteY0" fmla="*/ 65314 h 5846704"/>
                <a:gd name="connsiteX1" fmla="*/ 2388056 w 4151541"/>
                <a:gd name="connsiteY1" fmla="*/ 29688 h 5846704"/>
                <a:gd name="connsiteX2" fmla="*/ 2269302 w 4151541"/>
                <a:gd name="connsiteY2" fmla="*/ 5938 h 5846704"/>
                <a:gd name="connsiteX3" fmla="*/ 2103048 w 4151541"/>
                <a:gd name="connsiteY3" fmla="*/ 29688 h 5846704"/>
                <a:gd name="connsiteX4" fmla="*/ 1948669 w 4151541"/>
                <a:gd name="connsiteY4" fmla="*/ 100940 h 5846704"/>
                <a:gd name="connsiteX5" fmla="*/ 1996170 w 4151541"/>
                <a:gd name="connsiteY5" fmla="*/ 492826 h 5846704"/>
                <a:gd name="connsiteX6" fmla="*/ 2174300 w 4151541"/>
                <a:gd name="connsiteY6" fmla="*/ 1181595 h 5846704"/>
                <a:gd name="connsiteX7" fmla="*/ 2233676 w 4151541"/>
                <a:gd name="connsiteY7" fmla="*/ 1834738 h 5846704"/>
                <a:gd name="connsiteX8" fmla="*/ 2245552 w 4151541"/>
                <a:gd name="connsiteY8" fmla="*/ 2487880 h 5846704"/>
                <a:gd name="connsiteX9" fmla="*/ 2055546 w 4151541"/>
                <a:gd name="connsiteY9" fmla="*/ 2844140 h 5846704"/>
                <a:gd name="connsiteX10" fmla="*/ 1829915 w 4151541"/>
                <a:gd name="connsiteY10" fmla="*/ 2951018 h 5846704"/>
                <a:gd name="connsiteX11" fmla="*/ 1675536 w 4151541"/>
                <a:gd name="connsiteY11" fmla="*/ 2951018 h 5846704"/>
                <a:gd name="connsiteX12" fmla="*/ 1438030 w 4151541"/>
                <a:gd name="connsiteY12" fmla="*/ 2832265 h 5846704"/>
                <a:gd name="connsiteX13" fmla="*/ 1164897 w 4151541"/>
                <a:gd name="connsiteY13" fmla="*/ 2571008 h 5846704"/>
                <a:gd name="connsiteX14" fmla="*/ 784887 w 4151541"/>
                <a:gd name="connsiteY14" fmla="*/ 2309751 h 5846704"/>
                <a:gd name="connsiteX15" fmla="*/ 488004 w 4151541"/>
                <a:gd name="connsiteY15" fmla="*/ 2404753 h 5846704"/>
                <a:gd name="connsiteX16" fmla="*/ 226746 w 4151541"/>
                <a:gd name="connsiteY16" fmla="*/ 2642260 h 5846704"/>
                <a:gd name="connsiteX17" fmla="*/ 36741 w 4151541"/>
                <a:gd name="connsiteY17" fmla="*/ 3117273 h 5846704"/>
                <a:gd name="connsiteX18" fmla="*/ 7053 w 4151541"/>
                <a:gd name="connsiteY18" fmla="*/ 3528392 h 5846704"/>
                <a:gd name="connsiteX19" fmla="*/ 79061 w 4151541"/>
                <a:gd name="connsiteY19" fmla="*/ 3960440 h 5846704"/>
                <a:gd name="connsiteX20" fmla="*/ 295085 w 4151541"/>
                <a:gd name="connsiteY20" fmla="*/ 4536504 h 5846704"/>
                <a:gd name="connsiteX21" fmla="*/ 727133 w 4151541"/>
                <a:gd name="connsiteY21" fmla="*/ 4968552 h 5846704"/>
                <a:gd name="connsiteX22" fmla="*/ 1447213 w 4151541"/>
                <a:gd name="connsiteY22" fmla="*/ 5184576 h 5846704"/>
                <a:gd name="connsiteX23" fmla="*/ 1879261 w 4151541"/>
                <a:gd name="connsiteY23" fmla="*/ 5040560 h 5846704"/>
                <a:gd name="connsiteX24" fmla="*/ 2483058 w 4151541"/>
                <a:gd name="connsiteY24" fmla="*/ 5729844 h 5846704"/>
                <a:gd name="connsiteX25" fmla="*/ 2744315 w 4151541"/>
                <a:gd name="connsiteY25" fmla="*/ 5741719 h 5846704"/>
                <a:gd name="connsiteX26" fmla="*/ 2839318 w 4151541"/>
                <a:gd name="connsiteY26" fmla="*/ 5717969 h 5846704"/>
                <a:gd name="connsiteX27" fmla="*/ 2934321 w 4151541"/>
                <a:gd name="connsiteY27" fmla="*/ 5385460 h 5846704"/>
                <a:gd name="connsiteX28" fmla="*/ 3005572 w 4151541"/>
                <a:gd name="connsiteY28" fmla="*/ 4969823 h 5846704"/>
                <a:gd name="connsiteX29" fmla="*/ 3031389 w 4151541"/>
                <a:gd name="connsiteY29" fmla="*/ 4752528 h 5846704"/>
                <a:gd name="connsiteX30" fmla="*/ 2959381 w 4151541"/>
                <a:gd name="connsiteY30" fmla="*/ 4392488 h 5846704"/>
                <a:gd name="connsiteX31" fmla="*/ 2599341 w 4151541"/>
                <a:gd name="connsiteY31" fmla="*/ 4176464 h 5846704"/>
                <a:gd name="connsiteX32" fmla="*/ 2167293 w 4151541"/>
                <a:gd name="connsiteY32" fmla="*/ 4176464 h 5846704"/>
                <a:gd name="connsiteX33" fmla="*/ 2023277 w 4151541"/>
                <a:gd name="connsiteY33" fmla="*/ 4248472 h 5846704"/>
                <a:gd name="connsiteX34" fmla="*/ 1807253 w 4151541"/>
                <a:gd name="connsiteY34" fmla="*/ 4392488 h 5846704"/>
                <a:gd name="connsiteX35" fmla="*/ 1447213 w 4151541"/>
                <a:gd name="connsiteY35" fmla="*/ 4536504 h 5846704"/>
                <a:gd name="connsiteX36" fmla="*/ 1015165 w 4151541"/>
                <a:gd name="connsiteY36" fmla="*/ 4392488 h 5846704"/>
                <a:gd name="connsiteX37" fmla="*/ 713635 w 4151541"/>
                <a:gd name="connsiteY37" fmla="*/ 3960421 h 5846704"/>
                <a:gd name="connsiteX38" fmla="*/ 583117 w 4151541"/>
                <a:gd name="connsiteY38" fmla="*/ 3672408 h 5846704"/>
                <a:gd name="connsiteX39" fmla="*/ 594882 w 4151541"/>
                <a:gd name="connsiteY39" fmla="*/ 3307278 h 5846704"/>
                <a:gd name="connsiteX40" fmla="*/ 761136 w 4151541"/>
                <a:gd name="connsiteY40" fmla="*/ 3069771 h 5846704"/>
                <a:gd name="connsiteX41" fmla="*/ 844263 w 4151541"/>
                <a:gd name="connsiteY41" fmla="*/ 3046021 h 5846704"/>
                <a:gd name="connsiteX42" fmla="*/ 939266 w 4151541"/>
                <a:gd name="connsiteY42" fmla="*/ 3224151 h 5846704"/>
                <a:gd name="connsiteX43" fmla="*/ 1295526 w 4151541"/>
                <a:gd name="connsiteY43" fmla="*/ 3580410 h 5846704"/>
                <a:gd name="connsiteX44" fmla="*/ 1616159 w 4151541"/>
                <a:gd name="connsiteY44" fmla="*/ 3770416 h 5846704"/>
                <a:gd name="connsiteX45" fmla="*/ 2008045 w 4151541"/>
                <a:gd name="connsiteY45" fmla="*/ 3996047 h 5846704"/>
                <a:gd name="connsiteX46" fmla="*/ 2518684 w 4151541"/>
                <a:gd name="connsiteY46" fmla="*/ 4007922 h 5846704"/>
                <a:gd name="connsiteX47" fmla="*/ 3076824 w 4151541"/>
                <a:gd name="connsiteY47" fmla="*/ 3889169 h 5846704"/>
                <a:gd name="connsiteX48" fmla="*/ 3456384 w 4151541"/>
                <a:gd name="connsiteY48" fmla="*/ 3672408 h 5846704"/>
                <a:gd name="connsiteX49" fmla="*/ 3718092 w 4151541"/>
                <a:gd name="connsiteY49" fmla="*/ 3295403 h 5846704"/>
                <a:gd name="connsiteX50" fmla="*/ 4062476 w 4151541"/>
                <a:gd name="connsiteY50" fmla="*/ 2487880 h 5846704"/>
                <a:gd name="connsiteX51" fmla="*/ 4050601 w 4151541"/>
                <a:gd name="connsiteY51" fmla="*/ 1454727 h 5846704"/>
                <a:gd name="connsiteX52" fmla="*/ 3456835 w 4151541"/>
                <a:gd name="connsiteY52" fmla="*/ 932213 h 5846704"/>
                <a:gd name="connsiteX53" fmla="*/ 2958071 w 4151541"/>
                <a:gd name="connsiteY53" fmla="*/ 908462 h 5846704"/>
                <a:gd name="connsiteX54" fmla="*/ 2768066 w 4151541"/>
                <a:gd name="connsiteY54" fmla="*/ 1003465 h 5846704"/>
                <a:gd name="connsiteX55" fmla="*/ 2756191 w 4151541"/>
                <a:gd name="connsiteY55" fmla="*/ 1003465 h 5846704"/>
                <a:gd name="connsiteX56" fmla="*/ 2592288 w 4151541"/>
                <a:gd name="connsiteY56" fmla="*/ 864096 h 5846704"/>
                <a:gd name="connsiteX57" fmla="*/ 2520280 w 4151541"/>
                <a:gd name="connsiteY57" fmla="*/ 648072 h 5846704"/>
                <a:gd name="connsiteX58" fmla="*/ 2494933 w 4151541"/>
                <a:gd name="connsiteY58" fmla="*/ 421574 h 5846704"/>
                <a:gd name="connsiteX59" fmla="*/ 2483058 w 4151541"/>
                <a:gd name="connsiteY59" fmla="*/ 65314 h 5846704"/>
                <a:gd name="connsiteX0" fmla="*/ 2483058 w 4151541"/>
                <a:gd name="connsiteY0" fmla="*/ 65314 h 5854621"/>
                <a:gd name="connsiteX1" fmla="*/ 2388056 w 4151541"/>
                <a:gd name="connsiteY1" fmla="*/ 29688 h 5854621"/>
                <a:gd name="connsiteX2" fmla="*/ 2269302 w 4151541"/>
                <a:gd name="connsiteY2" fmla="*/ 5938 h 5854621"/>
                <a:gd name="connsiteX3" fmla="*/ 2103048 w 4151541"/>
                <a:gd name="connsiteY3" fmla="*/ 29688 h 5854621"/>
                <a:gd name="connsiteX4" fmla="*/ 1948669 w 4151541"/>
                <a:gd name="connsiteY4" fmla="*/ 100940 h 5854621"/>
                <a:gd name="connsiteX5" fmla="*/ 1996170 w 4151541"/>
                <a:gd name="connsiteY5" fmla="*/ 492826 h 5854621"/>
                <a:gd name="connsiteX6" fmla="*/ 2174300 w 4151541"/>
                <a:gd name="connsiteY6" fmla="*/ 1181595 h 5854621"/>
                <a:gd name="connsiteX7" fmla="*/ 2233676 w 4151541"/>
                <a:gd name="connsiteY7" fmla="*/ 1834738 h 5854621"/>
                <a:gd name="connsiteX8" fmla="*/ 2245552 w 4151541"/>
                <a:gd name="connsiteY8" fmla="*/ 2487880 h 5854621"/>
                <a:gd name="connsiteX9" fmla="*/ 2055546 w 4151541"/>
                <a:gd name="connsiteY9" fmla="*/ 2844140 h 5854621"/>
                <a:gd name="connsiteX10" fmla="*/ 1829915 w 4151541"/>
                <a:gd name="connsiteY10" fmla="*/ 2951018 h 5854621"/>
                <a:gd name="connsiteX11" fmla="*/ 1675536 w 4151541"/>
                <a:gd name="connsiteY11" fmla="*/ 2951018 h 5854621"/>
                <a:gd name="connsiteX12" fmla="*/ 1438030 w 4151541"/>
                <a:gd name="connsiteY12" fmla="*/ 2832265 h 5854621"/>
                <a:gd name="connsiteX13" fmla="*/ 1164897 w 4151541"/>
                <a:gd name="connsiteY13" fmla="*/ 2571008 h 5854621"/>
                <a:gd name="connsiteX14" fmla="*/ 784887 w 4151541"/>
                <a:gd name="connsiteY14" fmla="*/ 2309751 h 5854621"/>
                <a:gd name="connsiteX15" fmla="*/ 488004 w 4151541"/>
                <a:gd name="connsiteY15" fmla="*/ 2404753 h 5854621"/>
                <a:gd name="connsiteX16" fmla="*/ 226746 w 4151541"/>
                <a:gd name="connsiteY16" fmla="*/ 2642260 h 5854621"/>
                <a:gd name="connsiteX17" fmla="*/ 36741 w 4151541"/>
                <a:gd name="connsiteY17" fmla="*/ 3117273 h 5854621"/>
                <a:gd name="connsiteX18" fmla="*/ 7053 w 4151541"/>
                <a:gd name="connsiteY18" fmla="*/ 3528392 h 5854621"/>
                <a:gd name="connsiteX19" fmla="*/ 79061 w 4151541"/>
                <a:gd name="connsiteY19" fmla="*/ 3960440 h 5854621"/>
                <a:gd name="connsiteX20" fmla="*/ 295085 w 4151541"/>
                <a:gd name="connsiteY20" fmla="*/ 4536504 h 5854621"/>
                <a:gd name="connsiteX21" fmla="*/ 727133 w 4151541"/>
                <a:gd name="connsiteY21" fmla="*/ 4968552 h 5854621"/>
                <a:gd name="connsiteX22" fmla="*/ 1447213 w 4151541"/>
                <a:gd name="connsiteY22" fmla="*/ 5184576 h 5854621"/>
                <a:gd name="connsiteX23" fmla="*/ 1879261 w 4151541"/>
                <a:gd name="connsiteY23" fmla="*/ 5040560 h 5854621"/>
                <a:gd name="connsiteX24" fmla="*/ 2744315 w 4151541"/>
                <a:gd name="connsiteY24" fmla="*/ 5741719 h 5854621"/>
                <a:gd name="connsiteX25" fmla="*/ 2839318 w 4151541"/>
                <a:gd name="connsiteY25" fmla="*/ 5717969 h 5854621"/>
                <a:gd name="connsiteX26" fmla="*/ 2934321 w 4151541"/>
                <a:gd name="connsiteY26" fmla="*/ 5385460 h 5854621"/>
                <a:gd name="connsiteX27" fmla="*/ 3005572 w 4151541"/>
                <a:gd name="connsiteY27" fmla="*/ 4969823 h 5854621"/>
                <a:gd name="connsiteX28" fmla="*/ 3031389 w 4151541"/>
                <a:gd name="connsiteY28" fmla="*/ 4752528 h 5854621"/>
                <a:gd name="connsiteX29" fmla="*/ 2959381 w 4151541"/>
                <a:gd name="connsiteY29" fmla="*/ 4392488 h 5854621"/>
                <a:gd name="connsiteX30" fmla="*/ 2599341 w 4151541"/>
                <a:gd name="connsiteY30" fmla="*/ 4176464 h 5854621"/>
                <a:gd name="connsiteX31" fmla="*/ 2167293 w 4151541"/>
                <a:gd name="connsiteY31" fmla="*/ 4176464 h 5854621"/>
                <a:gd name="connsiteX32" fmla="*/ 2023277 w 4151541"/>
                <a:gd name="connsiteY32" fmla="*/ 4248472 h 5854621"/>
                <a:gd name="connsiteX33" fmla="*/ 1807253 w 4151541"/>
                <a:gd name="connsiteY33" fmla="*/ 4392488 h 5854621"/>
                <a:gd name="connsiteX34" fmla="*/ 1447213 w 4151541"/>
                <a:gd name="connsiteY34" fmla="*/ 4536504 h 5854621"/>
                <a:gd name="connsiteX35" fmla="*/ 1015165 w 4151541"/>
                <a:gd name="connsiteY35" fmla="*/ 4392488 h 5854621"/>
                <a:gd name="connsiteX36" fmla="*/ 713635 w 4151541"/>
                <a:gd name="connsiteY36" fmla="*/ 3960421 h 5854621"/>
                <a:gd name="connsiteX37" fmla="*/ 583117 w 4151541"/>
                <a:gd name="connsiteY37" fmla="*/ 3672408 h 5854621"/>
                <a:gd name="connsiteX38" fmla="*/ 594882 w 4151541"/>
                <a:gd name="connsiteY38" fmla="*/ 3307278 h 5854621"/>
                <a:gd name="connsiteX39" fmla="*/ 761136 w 4151541"/>
                <a:gd name="connsiteY39" fmla="*/ 3069771 h 5854621"/>
                <a:gd name="connsiteX40" fmla="*/ 844263 w 4151541"/>
                <a:gd name="connsiteY40" fmla="*/ 3046021 h 5854621"/>
                <a:gd name="connsiteX41" fmla="*/ 939266 w 4151541"/>
                <a:gd name="connsiteY41" fmla="*/ 3224151 h 5854621"/>
                <a:gd name="connsiteX42" fmla="*/ 1295526 w 4151541"/>
                <a:gd name="connsiteY42" fmla="*/ 3580410 h 5854621"/>
                <a:gd name="connsiteX43" fmla="*/ 1616159 w 4151541"/>
                <a:gd name="connsiteY43" fmla="*/ 3770416 h 5854621"/>
                <a:gd name="connsiteX44" fmla="*/ 2008045 w 4151541"/>
                <a:gd name="connsiteY44" fmla="*/ 3996047 h 5854621"/>
                <a:gd name="connsiteX45" fmla="*/ 2518684 w 4151541"/>
                <a:gd name="connsiteY45" fmla="*/ 4007922 h 5854621"/>
                <a:gd name="connsiteX46" fmla="*/ 3076824 w 4151541"/>
                <a:gd name="connsiteY46" fmla="*/ 3889169 h 5854621"/>
                <a:gd name="connsiteX47" fmla="*/ 3456384 w 4151541"/>
                <a:gd name="connsiteY47" fmla="*/ 3672408 h 5854621"/>
                <a:gd name="connsiteX48" fmla="*/ 3718092 w 4151541"/>
                <a:gd name="connsiteY48" fmla="*/ 3295403 h 5854621"/>
                <a:gd name="connsiteX49" fmla="*/ 4062476 w 4151541"/>
                <a:gd name="connsiteY49" fmla="*/ 2487880 h 5854621"/>
                <a:gd name="connsiteX50" fmla="*/ 4050601 w 4151541"/>
                <a:gd name="connsiteY50" fmla="*/ 1454727 h 5854621"/>
                <a:gd name="connsiteX51" fmla="*/ 3456835 w 4151541"/>
                <a:gd name="connsiteY51" fmla="*/ 932213 h 5854621"/>
                <a:gd name="connsiteX52" fmla="*/ 2958071 w 4151541"/>
                <a:gd name="connsiteY52" fmla="*/ 908462 h 5854621"/>
                <a:gd name="connsiteX53" fmla="*/ 2768066 w 4151541"/>
                <a:gd name="connsiteY53" fmla="*/ 1003465 h 5854621"/>
                <a:gd name="connsiteX54" fmla="*/ 2756191 w 4151541"/>
                <a:gd name="connsiteY54" fmla="*/ 1003465 h 5854621"/>
                <a:gd name="connsiteX55" fmla="*/ 2592288 w 4151541"/>
                <a:gd name="connsiteY55" fmla="*/ 864096 h 5854621"/>
                <a:gd name="connsiteX56" fmla="*/ 2520280 w 4151541"/>
                <a:gd name="connsiteY56" fmla="*/ 648072 h 5854621"/>
                <a:gd name="connsiteX57" fmla="*/ 2494933 w 4151541"/>
                <a:gd name="connsiteY57" fmla="*/ 421574 h 5854621"/>
                <a:gd name="connsiteX58" fmla="*/ 2483058 w 4151541"/>
                <a:gd name="connsiteY58" fmla="*/ 65314 h 5854621"/>
                <a:gd name="connsiteX0" fmla="*/ 2483058 w 4151541"/>
                <a:gd name="connsiteY0" fmla="*/ 65314 h 5775452"/>
                <a:gd name="connsiteX1" fmla="*/ 2388056 w 4151541"/>
                <a:gd name="connsiteY1" fmla="*/ 29688 h 5775452"/>
                <a:gd name="connsiteX2" fmla="*/ 2269302 w 4151541"/>
                <a:gd name="connsiteY2" fmla="*/ 5938 h 5775452"/>
                <a:gd name="connsiteX3" fmla="*/ 2103048 w 4151541"/>
                <a:gd name="connsiteY3" fmla="*/ 29688 h 5775452"/>
                <a:gd name="connsiteX4" fmla="*/ 1948669 w 4151541"/>
                <a:gd name="connsiteY4" fmla="*/ 100940 h 5775452"/>
                <a:gd name="connsiteX5" fmla="*/ 1996170 w 4151541"/>
                <a:gd name="connsiteY5" fmla="*/ 492826 h 5775452"/>
                <a:gd name="connsiteX6" fmla="*/ 2174300 w 4151541"/>
                <a:gd name="connsiteY6" fmla="*/ 1181595 h 5775452"/>
                <a:gd name="connsiteX7" fmla="*/ 2233676 w 4151541"/>
                <a:gd name="connsiteY7" fmla="*/ 1834738 h 5775452"/>
                <a:gd name="connsiteX8" fmla="*/ 2245552 w 4151541"/>
                <a:gd name="connsiteY8" fmla="*/ 2487880 h 5775452"/>
                <a:gd name="connsiteX9" fmla="*/ 2055546 w 4151541"/>
                <a:gd name="connsiteY9" fmla="*/ 2844140 h 5775452"/>
                <a:gd name="connsiteX10" fmla="*/ 1829915 w 4151541"/>
                <a:gd name="connsiteY10" fmla="*/ 2951018 h 5775452"/>
                <a:gd name="connsiteX11" fmla="*/ 1675536 w 4151541"/>
                <a:gd name="connsiteY11" fmla="*/ 2951018 h 5775452"/>
                <a:gd name="connsiteX12" fmla="*/ 1438030 w 4151541"/>
                <a:gd name="connsiteY12" fmla="*/ 2832265 h 5775452"/>
                <a:gd name="connsiteX13" fmla="*/ 1164897 w 4151541"/>
                <a:gd name="connsiteY13" fmla="*/ 2571008 h 5775452"/>
                <a:gd name="connsiteX14" fmla="*/ 784887 w 4151541"/>
                <a:gd name="connsiteY14" fmla="*/ 2309751 h 5775452"/>
                <a:gd name="connsiteX15" fmla="*/ 488004 w 4151541"/>
                <a:gd name="connsiteY15" fmla="*/ 2404753 h 5775452"/>
                <a:gd name="connsiteX16" fmla="*/ 226746 w 4151541"/>
                <a:gd name="connsiteY16" fmla="*/ 2642260 h 5775452"/>
                <a:gd name="connsiteX17" fmla="*/ 36741 w 4151541"/>
                <a:gd name="connsiteY17" fmla="*/ 3117273 h 5775452"/>
                <a:gd name="connsiteX18" fmla="*/ 7053 w 4151541"/>
                <a:gd name="connsiteY18" fmla="*/ 3528392 h 5775452"/>
                <a:gd name="connsiteX19" fmla="*/ 79061 w 4151541"/>
                <a:gd name="connsiteY19" fmla="*/ 3960440 h 5775452"/>
                <a:gd name="connsiteX20" fmla="*/ 295085 w 4151541"/>
                <a:gd name="connsiteY20" fmla="*/ 4536504 h 5775452"/>
                <a:gd name="connsiteX21" fmla="*/ 727133 w 4151541"/>
                <a:gd name="connsiteY21" fmla="*/ 4968552 h 5775452"/>
                <a:gd name="connsiteX22" fmla="*/ 1447213 w 4151541"/>
                <a:gd name="connsiteY22" fmla="*/ 5184576 h 5775452"/>
                <a:gd name="connsiteX23" fmla="*/ 1879261 w 4151541"/>
                <a:gd name="connsiteY23" fmla="*/ 5040560 h 5775452"/>
                <a:gd name="connsiteX24" fmla="*/ 2839318 w 4151541"/>
                <a:gd name="connsiteY24" fmla="*/ 5717969 h 5775452"/>
                <a:gd name="connsiteX25" fmla="*/ 2934321 w 4151541"/>
                <a:gd name="connsiteY25" fmla="*/ 5385460 h 5775452"/>
                <a:gd name="connsiteX26" fmla="*/ 3005572 w 4151541"/>
                <a:gd name="connsiteY26" fmla="*/ 4969823 h 5775452"/>
                <a:gd name="connsiteX27" fmla="*/ 3031389 w 4151541"/>
                <a:gd name="connsiteY27" fmla="*/ 4752528 h 5775452"/>
                <a:gd name="connsiteX28" fmla="*/ 2959381 w 4151541"/>
                <a:gd name="connsiteY28" fmla="*/ 4392488 h 5775452"/>
                <a:gd name="connsiteX29" fmla="*/ 2599341 w 4151541"/>
                <a:gd name="connsiteY29" fmla="*/ 4176464 h 5775452"/>
                <a:gd name="connsiteX30" fmla="*/ 2167293 w 4151541"/>
                <a:gd name="connsiteY30" fmla="*/ 4176464 h 5775452"/>
                <a:gd name="connsiteX31" fmla="*/ 2023277 w 4151541"/>
                <a:gd name="connsiteY31" fmla="*/ 4248472 h 5775452"/>
                <a:gd name="connsiteX32" fmla="*/ 1807253 w 4151541"/>
                <a:gd name="connsiteY32" fmla="*/ 4392488 h 5775452"/>
                <a:gd name="connsiteX33" fmla="*/ 1447213 w 4151541"/>
                <a:gd name="connsiteY33" fmla="*/ 4536504 h 5775452"/>
                <a:gd name="connsiteX34" fmla="*/ 1015165 w 4151541"/>
                <a:gd name="connsiteY34" fmla="*/ 4392488 h 5775452"/>
                <a:gd name="connsiteX35" fmla="*/ 713635 w 4151541"/>
                <a:gd name="connsiteY35" fmla="*/ 3960421 h 5775452"/>
                <a:gd name="connsiteX36" fmla="*/ 583117 w 4151541"/>
                <a:gd name="connsiteY36" fmla="*/ 3672408 h 5775452"/>
                <a:gd name="connsiteX37" fmla="*/ 594882 w 4151541"/>
                <a:gd name="connsiteY37" fmla="*/ 3307278 h 5775452"/>
                <a:gd name="connsiteX38" fmla="*/ 761136 w 4151541"/>
                <a:gd name="connsiteY38" fmla="*/ 3069771 h 5775452"/>
                <a:gd name="connsiteX39" fmla="*/ 844263 w 4151541"/>
                <a:gd name="connsiteY39" fmla="*/ 3046021 h 5775452"/>
                <a:gd name="connsiteX40" fmla="*/ 939266 w 4151541"/>
                <a:gd name="connsiteY40" fmla="*/ 3224151 h 5775452"/>
                <a:gd name="connsiteX41" fmla="*/ 1295526 w 4151541"/>
                <a:gd name="connsiteY41" fmla="*/ 3580410 h 5775452"/>
                <a:gd name="connsiteX42" fmla="*/ 1616159 w 4151541"/>
                <a:gd name="connsiteY42" fmla="*/ 3770416 h 5775452"/>
                <a:gd name="connsiteX43" fmla="*/ 2008045 w 4151541"/>
                <a:gd name="connsiteY43" fmla="*/ 3996047 h 5775452"/>
                <a:gd name="connsiteX44" fmla="*/ 2518684 w 4151541"/>
                <a:gd name="connsiteY44" fmla="*/ 4007922 h 5775452"/>
                <a:gd name="connsiteX45" fmla="*/ 3076824 w 4151541"/>
                <a:gd name="connsiteY45" fmla="*/ 3889169 h 5775452"/>
                <a:gd name="connsiteX46" fmla="*/ 3456384 w 4151541"/>
                <a:gd name="connsiteY46" fmla="*/ 3672408 h 5775452"/>
                <a:gd name="connsiteX47" fmla="*/ 3718092 w 4151541"/>
                <a:gd name="connsiteY47" fmla="*/ 3295403 h 5775452"/>
                <a:gd name="connsiteX48" fmla="*/ 4062476 w 4151541"/>
                <a:gd name="connsiteY48" fmla="*/ 2487880 h 5775452"/>
                <a:gd name="connsiteX49" fmla="*/ 4050601 w 4151541"/>
                <a:gd name="connsiteY49" fmla="*/ 1454727 h 5775452"/>
                <a:gd name="connsiteX50" fmla="*/ 3456835 w 4151541"/>
                <a:gd name="connsiteY50" fmla="*/ 932213 h 5775452"/>
                <a:gd name="connsiteX51" fmla="*/ 2958071 w 4151541"/>
                <a:gd name="connsiteY51" fmla="*/ 908462 h 5775452"/>
                <a:gd name="connsiteX52" fmla="*/ 2768066 w 4151541"/>
                <a:gd name="connsiteY52" fmla="*/ 1003465 h 5775452"/>
                <a:gd name="connsiteX53" fmla="*/ 2756191 w 4151541"/>
                <a:gd name="connsiteY53" fmla="*/ 1003465 h 5775452"/>
                <a:gd name="connsiteX54" fmla="*/ 2592288 w 4151541"/>
                <a:gd name="connsiteY54" fmla="*/ 864096 h 5775452"/>
                <a:gd name="connsiteX55" fmla="*/ 2520280 w 4151541"/>
                <a:gd name="connsiteY55" fmla="*/ 648072 h 5775452"/>
                <a:gd name="connsiteX56" fmla="*/ 2494933 w 4151541"/>
                <a:gd name="connsiteY56" fmla="*/ 421574 h 5775452"/>
                <a:gd name="connsiteX57" fmla="*/ 2483058 w 4151541"/>
                <a:gd name="connsiteY57" fmla="*/ 65314 h 5775452"/>
                <a:gd name="connsiteX0" fmla="*/ 2483058 w 4151541"/>
                <a:gd name="connsiteY0" fmla="*/ 65314 h 5729758"/>
                <a:gd name="connsiteX1" fmla="*/ 2388056 w 4151541"/>
                <a:gd name="connsiteY1" fmla="*/ 29688 h 5729758"/>
                <a:gd name="connsiteX2" fmla="*/ 2269302 w 4151541"/>
                <a:gd name="connsiteY2" fmla="*/ 5938 h 5729758"/>
                <a:gd name="connsiteX3" fmla="*/ 2103048 w 4151541"/>
                <a:gd name="connsiteY3" fmla="*/ 29688 h 5729758"/>
                <a:gd name="connsiteX4" fmla="*/ 1948669 w 4151541"/>
                <a:gd name="connsiteY4" fmla="*/ 100940 h 5729758"/>
                <a:gd name="connsiteX5" fmla="*/ 1996170 w 4151541"/>
                <a:gd name="connsiteY5" fmla="*/ 492826 h 5729758"/>
                <a:gd name="connsiteX6" fmla="*/ 2174300 w 4151541"/>
                <a:gd name="connsiteY6" fmla="*/ 1181595 h 5729758"/>
                <a:gd name="connsiteX7" fmla="*/ 2233676 w 4151541"/>
                <a:gd name="connsiteY7" fmla="*/ 1834738 h 5729758"/>
                <a:gd name="connsiteX8" fmla="*/ 2245552 w 4151541"/>
                <a:gd name="connsiteY8" fmla="*/ 2487880 h 5729758"/>
                <a:gd name="connsiteX9" fmla="*/ 2055546 w 4151541"/>
                <a:gd name="connsiteY9" fmla="*/ 2844140 h 5729758"/>
                <a:gd name="connsiteX10" fmla="*/ 1829915 w 4151541"/>
                <a:gd name="connsiteY10" fmla="*/ 2951018 h 5729758"/>
                <a:gd name="connsiteX11" fmla="*/ 1675536 w 4151541"/>
                <a:gd name="connsiteY11" fmla="*/ 2951018 h 5729758"/>
                <a:gd name="connsiteX12" fmla="*/ 1438030 w 4151541"/>
                <a:gd name="connsiteY12" fmla="*/ 2832265 h 5729758"/>
                <a:gd name="connsiteX13" fmla="*/ 1164897 w 4151541"/>
                <a:gd name="connsiteY13" fmla="*/ 2571008 h 5729758"/>
                <a:gd name="connsiteX14" fmla="*/ 784887 w 4151541"/>
                <a:gd name="connsiteY14" fmla="*/ 2309751 h 5729758"/>
                <a:gd name="connsiteX15" fmla="*/ 488004 w 4151541"/>
                <a:gd name="connsiteY15" fmla="*/ 2404753 h 5729758"/>
                <a:gd name="connsiteX16" fmla="*/ 226746 w 4151541"/>
                <a:gd name="connsiteY16" fmla="*/ 2642260 h 5729758"/>
                <a:gd name="connsiteX17" fmla="*/ 36741 w 4151541"/>
                <a:gd name="connsiteY17" fmla="*/ 3117273 h 5729758"/>
                <a:gd name="connsiteX18" fmla="*/ 7053 w 4151541"/>
                <a:gd name="connsiteY18" fmla="*/ 3528392 h 5729758"/>
                <a:gd name="connsiteX19" fmla="*/ 79061 w 4151541"/>
                <a:gd name="connsiteY19" fmla="*/ 3960440 h 5729758"/>
                <a:gd name="connsiteX20" fmla="*/ 295085 w 4151541"/>
                <a:gd name="connsiteY20" fmla="*/ 4536504 h 5729758"/>
                <a:gd name="connsiteX21" fmla="*/ 727133 w 4151541"/>
                <a:gd name="connsiteY21" fmla="*/ 4968552 h 5729758"/>
                <a:gd name="connsiteX22" fmla="*/ 1447213 w 4151541"/>
                <a:gd name="connsiteY22" fmla="*/ 5184576 h 5729758"/>
                <a:gd name="connsiteX23" fmla="*/ 1879261 w 4151541"/>
                <a:gd name="connsiteY23" fmla="*/ 5040560 h 5729758"/>
                <a:gd name="connsiteX24" fmla="*/ 2839318 w 4151541"/>
                <a:gd name="connsiteY24" fmla="*/ 5717969 h 5729758"/>
                <a:gd name="connsiteX25" fmla="*/ 3005572 w 4151541"/>
                <a:gd name="connsiteY25" fmla="*/ 4969823 h 5729758"/>
                <a:gd name="connsiteX26" fmla="*/ 3031389 w 4151541"/>
                <a:gd name="connsiteY26" fmla="*/ 4752528 h 5729758"/>
                <a:gd name="connsiteX27" fmla="*/ 2959381 w 4151541"/>
                <a:gd name="connsiteY27" fmla="*/ 4392488 h 5729758"/>
                <a:gd name="connsiteX28" fmla="*/ 2599341 w 4151541"/>
                <a:gd name="connsiteY28" fmla="*/ 4176464 h 5729758"/>
                <a:gd name="connsiteX29" fmla="*/ 2167293 w 4151541"/>
                <a:gd name="connsiteY29" fmla="*/ 4176464 h 5729758"/>
                <a:gd name="connsiteX30" fmla="*/ 2023277 w 4151541"/>
                <a:gd name="connsiteY30" fmla="*/ 4248472 h 5729758"/>
                <a:gd name="connsiteX31" fmla="*/ 1807253 w 4151541"/>
                <a:gd name="connsiteY31" fmla="*/ 4392488 h 5729758"/>
                <a:gd name="connsiteX32" fmla="*/ 1447213 w 4151541"/>
                <a:gd name="connsiteY32" fmla="*/ 4536504 h 5729758"/>
                <a:gd name="connsiteX33" fmla="*/ 1015165 w 4151541"/>
                <a:gd name="connsiteY33" fmla="*/ 4392488 h 5729758"/>
                <a:gd name="connsiteX34" fmla="*/ 713635 w 4151541"/>
                <a:gd name="connsiteY34" fmla="*/ 3960421 h 5729758"/>
                <a:gd name="connsiteX35" fmla="*/ 583117 w 4151541"/>
                <a:gd name="connsiteY35" fmla="*/ 3672408 h 5729758"/>
                <a:gd name="connsiteX36" fmla="*/ 594882 w 4151541"/>
                <a:gd name="connsiteY36" fmla="*/ 3307278 h 5729758"/>
                <a:gd name="connsiteX37" fmla="*/ 761136 w 4151541"/>
                <a:gd name="connsiteY37" fmla="*/ 3069771 h 5729758"/>
                <a:gd name="connsiteX38" fmla="*/ 844263 w 4151541"/>
                <a:gd name="connsiteY38" fmla="*/ 3046021 h 5729758"/>
                <a:gd name="connsiteX39" fmla="*/ 939266 w 4151541"/>
                <a:gd name="connsiteY39" fmla="*/ 3224151 h 5729758"/>
                <a:gd name="connsiteX40" fmla="*/ 1295526 w 4151541"/>
                <a:gd name="connsiteY40" fmla="*/ 3580410 h 5729758"/>
                <a:gd name="connsiteX41" fmla="*/ 1616159 w 4151541"/>
                <a:gd name="connsiteY41" fmla="*/ 3770416 h 5729758"/>
                <a:gd name="connsiteX42" fmla="*/ 2008045 w 4151541"/>
                <a:gd name="connsiteY42" fmla="*/ 3996047 h 5729758"/>
                <a:gd name="connsiteX43" fmla="*/ 2518684 w 4151541"/>
                <a:gd name="connsiteY43" fmla="*/ 4007922 h 5729758"/>
                <a:gd name="connsiteX44" fmla="*/ 3076824 w 4151541"/>
                <a:gd name="connsiteY44" fmla="*/ 3889169 h 5729758"/>
                <a:gd name="connsiteX45" fmla="*/ 3456384 w 4151541"/>
                <a:gd name="connsiteY45" fmla="*/ 3672408 h 5729758"/>
                <a:gd name="connsiteX46" fmla="*/ 3718092 w 4151541"/>
                <a:gd name="connsiteY46" fmla="*/ 3295403 h 5729758"/>
                <a:gd name="connsiteX47" fmla="*/ 4062476 w 4151541"/>
                <a:gd name="connsiteY47" fmla="*/ 2487880 h 5729758"/>
                <a:gd name="connsiteX48" fmla="*/ 4050601 w 4151541"/>
                <a:gd name="connsiteY48" fmla="*/ 1454727 h 5729758"/>
                <a:gd name="connsiteX49" fmla="*/ 3456835 w 4151541"/>
                <a:gd name="connsiteY49" fmla="*/ 932213 h 5729758"/>
                <a:gd name="connsiteX50" fmla="*/ 2958071 w 4151541"/>
                <a:gd name="connsiteY50" fmla="*/ 908462 h 5729758"/>
                <a:gd name="connsiteX51" fmla="*/ 2768066 w 4151541"/>
                <a:gd name="connsiteY51" fmla="*/ 1003465 h 5729758"/>
                <a:gd name="connsiteX52" fmla="*/ 2756191 w 4151541"/>
                <a:gd name="connsiteY52" fmla="*/ 1003465 h 5729758"/>
                <a:gd name="connsiteX53" fmla="*/ 2592288 w 4151541"/>
                <a:gd name="connsiteY53" fmla="*/ 864096 h 5729758"/>
                <a:gd name="connsiteX54" fmla="*/ 2520280 w 4151541"/>
                <a:gd name="connsiteY54" fmla="*/ 648072 h 5729758"/>
                <a:gd name="connsiteX55" fmla="*/ 2494933 w 4151541"/>
                <a:gd name="connsiteY55" fmla="*/ 421574 h 5729758"/>
                <a:gd name="connsiteX56" fmla="*/ 2483058 w 4151541"/>
                <a:gd name="connsiteY56" fmla="*/ 65314 h 5729758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05572 w 4151541"/>
                <a:gd name="connsiteY24" fmla="*/ 4969823 h 5196577"/>
                <a:gd name="connsiteX25" fmla="*/ 3031389 w 4151541"/>
                <a:gd name="connsiteY25" fmla="*/ 4752528 h 5196577"/>
                <a:gd name="connsiteX26" fmla="*/ 2959381 w 4151541"/>
                <a:gd name="connsiteY26" fmla="*/ 4392488 h 5196577"/>
                <a:gd name="connsiteX27" fmla="*/ 2599341 w 4151541"/>
                <a:gd name="connsiteY27" fmla="*/ 4176464 h 5196577"/>
                <a:gd name="connsiteX28" fmla="*/ 2167293 w 4151541"/>
                <a:gd name="connsiteY28" fmla="*/ 4176464 h 5196577"/>
                <a:gd name="connsiteX29" fmla="*/ 2023277 w 4151541"/>
                <a:gd name="connsiteY29" fmla="*/ 4248472 h 5196577"/>
                <a:gd name="connsiteX30" fmla="*/ 1807253 w 4151541"/>
                <a:gd name="connsiteY30" fmla="*/ 4392488 h 5196577"/>
                <a:gd name="connsiteX31" fmla="*/ 1447213 w 4151541"/>
                <a:gd name="connsiteY31" fmla="*/ 4536504 h 5196577"/>
                <a:gd name="connsiteX32" fmla="*/ 1015165 w 4151541"/>
                <a:gd name="connsiteY32" fmla="*/ 4392488 h 5196577"/>
                <a:gd name="connsiteX33" fmla="*/ 713635 w 4151541"/>
                <a:gd name="connsiteY33" fmla="*/ 3960421 h 5196577"/>
                <a:gd name="connsiteX34" fmla="*/ 583117 w 4151541"/>
                <a:gd name="connsiteY34" fmla="*/ 3672408 h 5196577"/>
                <a:gd name="connsiteX35" fmla="*/ 594882 w 4151541"/>
                <a:gd name="connsiteY35" fmla="*/ 3307278 h 5196577"/>
                <a:gd name="connsiteX36" fmla="*/ 761136 w 4151541"/>
                <a:gd name="connsiteY36" fmla="*/ 3069771 h 5196577"/>
                <a:gd name="connsiteX37" fmla="*/ 844263 w 4151541"/>
                <a:gd name="connsiteY37" fmla="*/ 3046021 h 5196577"/>
                <a:gd name="connsiteX38" fmla="*/ 939266 w 4151541"/>
                <a:gd name="connsiteY38" fmla="*/ 3224151 h 5196577"/>
                <a:gd name="connsiteX39" fmla="*/ 1295526 w 4151541"/>
                <a:gd name="connsiteY39" fmla="*/ 3580410 h 5196577"/>
                <a:gd name="connsiteX40" fmla="*/ 1616159 w 4151541"/>
                <a:gd name="connsiteY40" fmla="*/ 3770416 h 5196577"/>
                <a:gd name="connsiteX41" fmla="*/ 2008045 w 4151541"/>
                <a:gd name="connsiteY41" fmla="*/ 3996047 h 5196577"/>
                <a:gd name="connsiteX42" fmla="*/ 2518684 w 4151541"/>
                <a:gd name="connsiteY42" fmla="*/ 4007922 h 5196577"/>
                <a:gd name="connsiteX43" fmla="*/ 3076824 w 4151541"/>
                <a:gd name="connsiteY43" fmla="*/ 3889169 h 5196577"/>
                <a:gd name="connsiteX44" fmla="*/ 3456384 w 4151541"/>
                <a:gd name="connsiteY44" fmla="*/ 3672408 h 5196577"/>
                <a:gd name="connsiteX45" fmla="*/ 3718092 w 4151541"/>
                <a:gd name="connsiteY45" fmla="*/ 3295403 h 5196577"/>
                <a:gd name="connsiteX46" fmla="*/ 4062476 w 4151541"/>
                <a:gd name="connsiteY46" fmla="*/ 2487880 h 5196577"/>
                <a:gd name="connsiteX47" fmla="*/ 4050601 w 4151541"/>
                <a:gd name="connsiteY47" fmla="*/ 1454727 h 5196577"/>
                <a:gd name="connsiteX48" fmla="*/ 3456835 w 4151541"/>
                <a:gd name="connsiteY48" fmla="*/ 932213 h 5196577"/>
                <a:gd name="connsiteX49" fmla="*/ 2958071 w 4151541"/>
                <a:gd name="connsiteY49" fmla="*/ 908462 h 5196577"/>
                <a:gd name="connsiteX50" fmla="*/ 2768066 w 4151541"/>
                <a:gd name="connsiteY50" fmla="*/ 1003465 h 5196577"/>
                <a:gd name="connsiteX51" fmla="*/ 2756191 w 4151541"/>
                <a:gd name="connsiteY51" fmla="*/ 1003465 h 5196577"/>
                <a:gd name="connsiteX52" fmla="*/ 2592288 w 4151541"/>
                <a:gd name="connsiteY52" fmla="*/ 864096 h 5196577"/>
                <a:gd name="connsiteX53" fmla="*/ 2520280 w 4151541"/>
                <a:gd name="connsiteY53" fmla="*/ 648072 h 5196577"/>
                <a:gd name="connsiteX54" fmla="*/ 2494933 w 4151541"/>
                <a:gd name="connsiteY54" fmla="*/ 421574 h 5196577"/>
                <a:gd name="connsiteX55" fmla="*/ 2483058 w 4151541"/>
                <a:gd name="connsiteY55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31389 w 4151541"/>
                <a:gd name="connsiteY24" fmla="*/ 4752528 h 5196577"/>
                <a:gd name="connsiteX25" fmla="*/ 2959381 w 4151541"/>
                <a:gd name="connsiteY25" fmla="*/ 4392488 h 5196577"/>
                <a:gd name="connsiteX26" fmla="*/ 2599341 w 4151541"/>
                <a:gd name="connsiteY26" fmla="*/ 4176464 h 5196577"/>
                <a:gd name="connsiteX27" fmla="*/ 2167293 w 4151541"/>
                <a:gd name="connsiteY27" fmla="*/ 4176464 h 5196577"/>
                <a:gd name="connsiteX28" fmla="*/ 2023277 w 4151541"/>
                <a:gd name="connsiteY28" fmla="*/ 4248472 h 5196577"/>
                <a:gd name="connsiteX29" fmla="*/ 1807253 w 4151541"/>
                <a:gd name="connsiteY29" fmla="*/ 4392488 h 5196577"/>
                <a:gd name="connsiteX30" fmla="*/ 1447213 w 4151541"/>
                <a:gd name="connsiteY30" fmla="*/ 4536504 h 5196577"/>
                <a:gd name="connsiteX31" fmla="*/ 1015165 w 4151541"/>
                <a:gd name="connsiteY31" fmla="*/ 4392488 h 5196577"/>
                <a:gd name="connsiteX32" fmla="*/ 713635 w 4151541"/>
                <a:gd name="connsiteY32" fmla="*/ 3960421 h 5196577"/>
                <a:gd name="connsiteX33" fmla="*/ 583117 w 4151541"/>
                <a:gd name="connsiteY33" fmla="*/ 3672408 h 5196577"/>
                <a:gd name="connsiteX34" fmla="*/ 594882 w 4151541"/>
                <a:gd name="connsiteY34" fmla="*/ 3307278 h 5196577"/>
                <a:gd name="connsiteX35" fmla="*/ 761136 w 4151541"/>
                <a:gd name="connsiteY35" fmla="*/ 3069771 h 5196577"/>
                <a:gd name="connsiteX36" fmla="*/ 844263 w 4151541"/>
                <a:gd name="connsiteY36" fmla="*/ 3046021 h 5196577"/>
                <a:gd name="connsiteX37" fmla="*/ 939266 w 4151541"/>
                <a:gd name="connsiteY37" fmla="*/ 3224151 h 5196577"/>
                <a:gd name="connsiteX38" fmla="*/ 1295526 w 4151541"/>
                <a:gd name="connsiteY38" fmla="*/ 3580410 h 5196577"/>
                <a:gd name="connsiteX39" fmla="*/ 1616159 w 4151541"/>
                <a:gd name="connsiteY39" fmla="*/ 3770416 h 5196577"/>
                <a:gd name="connsiteX40" fmla="*/ 2008045 w 4151541"/>
                <a:gd name="connsiteY40" fmla="*/ 3996047 h 5196577"/>
                <a:gd name="connsiteX41" fmla="*/ 2518684 w 4151541"/>
                <a:gd name="connsiteY41" fmla="*/ 4007922 h 5196577"/>
                <a:gd name="connsiteX42" fmla="*/ 3076824 w 4151541"/>
                <a:gd name="connsiteY42" fmla="*/ 3889169 h 5196577"/>
                <a:gd name="connsiteX43" fmla="*/ 3456384 w 4151541"/>
                <a:gd name="connsiteY43" fmla="*/ 3672408 h 5196577"/>
                <a:gd name="connsiteX44" fmla="*/ 3718092 w 4151541"/>
                <a:gd name="connsiteY44" fmla="*/ 3295403 h 5196577"/>
                <a:gd name="connsiteX45" fmla="*/ 4062476 w 4151541"/>
                <a:gd name="connsiteY45" fmla="*/ 2487880 h 5196577"/>
                <a:gd name="connsiteX46" fmla="*/ 4050601 w 4151541"/>
                <a:gd name="connsiteY46" fmla="*/ 1454727 h 5196577"/>
                <a:gd name="connsiteX47" fmla="*/ 3456835 w 4151541"/>
                <a:gd name="connsiteY47" fmla="*/ 932213 h 5196577"/>
                <a:gd name="connsiteX48" fmla="*/ 2958071 w 4151541"/>
                <a:gd name="connsiteY48" fmla="*/ 908462 h 5196577"/>
                <a:gd name="connsiteX49" fmla="*/ 2768066 w 4151541"/>
                <a:gd name="connsiteY49" fmla="*/ 1003465 h 5196577"/>
                <a:gd name="connsiteX50" fmla="*/ 2756191 w 4151541"/>
                <a:gd name="connsiteY50" fmla="*/ 1003465 h 5196577"/>
                <a:gd name="connsiteX51" fmla="*/ 2592288 w 4151541"/>
                <a:gd name="connsiteY51" fmla="*/ 864096 h 5196577"/>
                <a:gd name="connsiteX52" fmla="*/ 2520280 w 4151541"/>
                <a:gd name="connsiteY52" fmla="*/ 648072 h 5196577"/>
                <a:gd name="connsiteX53" fmla="*/ 2494933 w 4151541"/>
                <a:gd name="connsiteY53" fmla="*/ 421574 h 5196577"/>
                <a:gd name="connsiteX54" fmla="*/ 2483058 w 4151541"/>
                <a:gd name="connsiteY54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959381 w 4151541"/>
                <a:gd name="connsiteY24" fmla="*/ 4392488 h 5196577"/>
                <a:gd name="connsiteX25" fmla="*/ 2599341 w 4151541"/>
                <a:gd name="connsiteY25" fmla="*/ 4176464 h 5196577"/>
                <a:gd name="connsiteX26" fmla="*/ 2167293 w 4151541"/>
                <a:gd name="connsiteY26" fmla="*/ 4176464 h 5196577"/>
                <a:gd name="connsiteX27" fmla="*/ 2023277 w 4151541"/>
                <a:gd name="connsiteY27" fmla="*/ 4248472 h 5196577"/>
                <a:gd name="connsiteX28" fmla="*/ 1807253 w 4151541"/>
                <a:gd name="connsiteY28" fmla="*/ 4392488 h 5196577"/>
                <a:gd name="connsiteX29" fmla="*/ 1447213 w 4151541"/>
                <a:gd name="connsiteY29" fmla="*/ 4536504 h 5196577"/>
                <a:gd name="connsiteX30" fmla="*/ 1015165 w 4151541"/>
                <a:gd name="connsiteY30" fmla="*/ 4392488 h 5196577"/>
                <a:gd name="connsiteX31" fmla="*/ 713635 w 4151541"/>
                <a:gd name="connsiteY31" fmla="*/ 3960421 h 5196577"/>
                <a:gd name="connsiteX32" fmla="*/ 583117 w 4151541"/>
                <a:gd name="connsiteY32" fmla="*/ 3672408 h 5196577"/>
                <a:gd name="connsiteX33" fmla="*/ 594882 w 4151541"/>
                <a:gd name="connsiteY33" fmla="*/ 3307278 h 5196577"/>
                <a:gd name="connsiteX34" fmla="*/ 761136 w 4151541"/>
                <a:gd name="connsiteY34" fmla="*/ 3069771 h 5196577"/>
                <a:gd name="connsiteX35" fmla="*/ 844263 w 4151541"/>
                <a:gd name="connsiteY35" fmla="*/ 3046021 h 5196577"/>
                <a:gd name="connsiteX36" fmla="*/ 939266 w 4151541"/>
                <a:gd name="connsiteY36" fmla="*/ 3224151 h 5196577"/>
                <a:gd name="connsiteX37" fmla="*/ 1295526 w 4151541"/>
                <a:gd name="connsiteY37" fmla="*/ 3580410 h 5196577"/>
                <a:gd name="connsiteX38" fmla="*/ 1616159 w 4151541"/>
                <a:gd name="connsiteY38" fmla="*/ 3770416 h 5196577"/>
                <a:gd name="connsiteX39" fmla="*/ 2008045 w 4151541"/>
                <a:gd name="connsiteY39" fmla="*/ 3996047 h 5196577"/>
                <a:gd name="connsiteX40" fmla="*/ 2518684 w 4151541"/>
                <a:gd name="connsiteY40" fmla="*/ 4007922 h 5196577"/>
                <a:gd name="connsiteX41" fmla="*/ 3076824 w 4151541"/>
                <a:gd name="connsiteY41" fmla="*/ 3889169 h 5196577"/>
                <a:gd name="connsiteX42" fmla="*/ 3456384 w 4151541"/>
                <a:gd name="connsiteY42" fmla="*/ 3672408 h 5196577"/>
                <a:gd name="connsiteX43" fmla="*/ 3718092 w 4151541"/>
                <a:gd name="connsiteY43" fmla="*/ 3295403 h 5196577"/>
                <a:gd name="connsiteX44" fmla="*/ 4062476 w 4151541"/>
                <a:gd name="connsiteY44" fmla="*/ 2487880 h 5196577"/>
                <a:gd name="connsiteX45" fmla="*/ 4050601 w 4151541"/>
                <a:gd name="connsiteY45" fmla="*/ 1454727 h 5196577"/>
                <a:gd name="connsiteX46" fmla="*/ 3456835 w 4151541"/>
                <a:gd name="connsiteY46" fmla="*/ 932213 h 5196577"/>
                <a:gd name="connsiteX47" fmla="*/ 2958071 w 4151541"/>
                <a:gd name="connsiteY47" fmla="*/ 908462 h 5196577"/>
                <a:gd name="connsiteX48" fmla="*/ 2768066 w 4151541"/>
                <a:gd name="connsiteY48" fmla="*/ 1003465 h 5196577"/>
                <a:gd name="connsiteX49" fmla="*/ 2756191 w 4151541"/>
                <a:gd name="connsiteY49" fmla="*/ 1003465 h 5196577"/>
                <a:gd name="connsiteX50" fmla="*/ 2592288 w 4151541"/>
                <a:gd name="connsiteY50" fmla="*/ 864096 h 5196577"/>
                <a:gd name="connsiteX51" fmla="*/ 2520280 w 4151541"/>
                <a:gd name="connsiteY51" fmla="*/ 648072 h 5196577"/>
                <a:gd name="connsiteX52" fmla="*/ 2494933 w 4151541"/>
                <a:gd name="connsiteY52" fmla="*/ 421574 h 5196577"/>
                <a:gd name="connsiteX53" fmla="*/ 2483058 w 4151541"/>
                <a:gd name="connsiteY53" fmla="*/ 65314 h 5196577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599341 w 4151541"/>
                <a:gd name="connsiteY24" fmla="*/ 4176464 h 5208579"/>
                <a:gd name="connsiteX25" fmla="*/ 2167293 w 4151541"/>
                <a:gd name="connsiteY25" fmla="*/ 4176464 h 5208579"/>
                <a:gd name="connsiteX26" fmla="*/ 2023277 w 4151541"/>
                <a:gd name="connsiteY26" fmla="*/ 4248472 h 5208579"/>
                <a:gd name="connsiteX27" fmla="*/ 1807253 w 4151541"/>
                <a:gd name="connsiteY27" fmla="*/ 4392488 h 5208579"/>
                <a:gd name="connsiteX28" fmla="*/ 1447213 w 4151541"/>
                <a:gd name="connsiteY28" fmla="*/ 4536504 h 5208579"/>
                <a:gd name="connsiteX29" fmla="*/ 1015165 w 4151541"/>
                <a:gd name="connsiteY29" fmla="*/ 4392488 h 5208579"/>
                <a:gd name="connsiteX30" fmla="*/ 713635 w 4151541"/>
                <a:gd name="connsiteY30" fmla="*/ 3960421 h 5208579"/>
                <a:gd name="connsiteX31" fmla="*/ 583117 w 4151541"/>
                <a:gd name="connsiteY31" fmla="*/ 3672408 h 5208579"/>
                <a:gd name="connsiteX32" fmla="*/ 594882 w 4151541"/>
                <a:gd name="connsiteY32" fmla="*/ 3307278 h 5208579"/>
                <a:gd name="connsiteX33" fmla="*/ 761136 w 4151541"/>
                <a:gd name="connsiteY33" fmla="*/ 3069771 h 5208579"/>
                <a:gd name="connsiteX34" fmla="*/ 844263 w 4151541"/>
                <a:gd name="connsiteY34" fmla="*/ 3046021 h 5208579"/>
                <a:gd name="connsiteX35" fmla="*/ 939266 w 4151541"/>
                <a:gd name="connsiteY35" fmla="*/ 3224151 h 5208579"/>
                <a:gd name="connsiteX36" fmla="*/ 1295526 w 4151541"/>
                <a:gd name="connsiteY36" fmla="*/ 3580410 h 5208579"/>
                <a:gd name="connsiteX37" fmla="*/ 1616159 w 4151541"/>
                <a:gd name="connsiteY37" fmla="*/ 3770416 h 5208579"/>
                <a:gd name="connsiteX38" fmla="*/ 2008045 w 4151541"/>
                <a:gd name="connsiteY38" fmla="*/ 3996047 h 5208579"/>
                <a:gd name="connsiteX39" fmla="*/ 2518684 w 4151541"/>
                <a:gd name="connsiteY39" fmla="*/ 4007922 h 5208579"/>
                <a:gd name="connsiteX40" fmla="*/ 3076824 w 4151541"/>
                <a:gd name="connsiteY40" fmla="*/ 3889169 h 5208579"/>
                <a:gd name="connsiteX41" fmla="*/ 3456384 w 4151541"/>
                <a:gd name="connsiteY41" fmla="*/ 3672408 h 5208579"/>
                <a:gd name="connsiteX42" fmla="*/ 3718092 w 4151541"/>
                <a:gd name="connsiteY42" fmla="*/ 3295403 h 5208579"/>
                <a:gd name="connsiteX43" fmla="*/ 4062476 w 4151541"/>
                <a:gd name="connsiteY43" fmla="*/ 2487880 h 5208579"/>
                <a:gd name="connsiteX44" fmla="*/ 4050601 w 4151541"/>
                <a:gd name="connsiteY44" fmla="*/ 1454727 h 5208579"/>
                <a:gd name="connsiteX45" fmla="*/ 3456835 w 4151541"/>
                <a:gd name="connsiteY45" fmla="*/ 932213 h 5208579"/>
                <a:gd name="connsiteX46" fmla="*/ 2958071 w 4151541"/>
                <a:gd name="connsiteY46" fmla="*/ 908462 h 5208579"/>
                <a:gd name="connsiteX47" fmla="*/ 2768066 w 4151541"/>
                <a:gd name="connsiteY47" fmla="*/ 1003465 h 5208579"/>
                <a:gd name="connsiteX48" fmla="*/ 2756191 w 4151541"/>
                <a:gd name="connsiteY48" fmla="*/ 1003465 h 5208579"/>
                <a:gd name="connsiteX49" fmla="*/ 2592288 w 4151541"/>
                <a:gd name="connsiteY49" fmla="*/ 864096 h 5208579"/>
                <a:gd name="connsiteX50" fmla="*/ 2520280 w 4151541"/>
                <a:gd name="connsiteY50" fmla="*/ 648072 h 5208579"/>
                <a:gd name="connsiteX51" fmla="*/ 2494933 w 4151541"/>
                <a:gd name="connsiteY51" fmla="*/ 421574 h 5208579"/>
                <a:gd name="connsiteX52" fmla="*/ 2483058 w 4151541"/>
                <a:gd name="connsiteY52" fmla="*/ 65314 h 5208579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167293 w 4151541"/>
                <a:gd name="connsiteY24" fmla="*/ 4176464 h 5208579"/>
                <a:gd name="connsiteX25" fmla="*/ 2023277 w 4151541"/>
                <a:gd name="connsiteY25" fmla="*/ 4248472 h 5208579"/>
                <a:gd name="connsiteX26" fmla="*/ 1807253 w 4151541"/>
                <a:gd name="connsiteY26" fmla="*/ 4392488 h 5208579"/>
                <a:gd name="connsiteX27" fmla="*/ 1447213 w 4151541"/>
                <a:gd name="connsiteY27" fmla="*/ 4536504 h 5208579"/>
                <a:gd name="connsiteX28" fmla="*/ 1015165 w 4151541"/>
                <a:gd name="connsiteY28" fmla="*/ 4392488 h 5208579"/>
                <a:gd name="connsiteX29" fmla="*/ 713635 w 4151541"/>
                <a:gd name="connsiteY29" fmla="*/ 3960421 h 5208579"/>
                <a:gd name="connsiteX30" fmla="*/ 583117 w 4151541"/>
                <a:gd name="connsiteY30" fmla="*/ 3672408 h 5208579"/>
                <a:gd name="connsiteX31" fmla="*/ 594882 w 4151541"/>
                <a:gd name="connsiteY31" fmla="*/ 3307278 h 5208579"/>
                <a:gd name="connsiteX32" fmla="*/ 761136 w 4151541"/>
                <a:gd name="connsiteY32" fmla="*/ 3069771 h 5208579"/>
                <a:gd name="connsiteX33" fmla="*/ 844263 w 4151541"/>
                <a:gd name="connsiteY33" fmla="*/ 3046021 h 5208579"/>
                <a:gd name="connsiteX34" fmla="*/ 939266 w 4151541"/>
                <a:gd name="connsiteY34" fmla="*/ 3224151 h 5208579"/>
                <a:gd name="connsiteX35" fmla="*/ 1295526 w 4151541"/>
                <a:gd name="connsiteY35" fmla="*/ 3580410 h 5208579"/>
                <a:gd name="connsiteX36" fmla="*/ 1616159 w 4151541"/>
                <a:gd name="connsiteY36" fmla="*/ 3770416 h 5208579"/>
                <a:gd name="connsiteX37" fmla="*/ 2008045 w 4151541"/>
                <a:gd name="connsiteY37" fmla="*/ 3996047 h 5208579"/>
                <a:gd name="connsiteX38" fmla="*/ 2518684 w 4151541"/>
                <a:gd name="connsiteY38" fmla="*/ 4007922 h 5208579"/>
                <a:gd name="connsiteX39" fmla="*/ 3076824 w 4151541"/>
                <a:gd name="connsiteY39" fmla="*/ 3889169 h 5208579"/>
                <a:gd name="connsiteX40" fmla="*/ 3456384 w 4151541"/>
                <a:gd name="connsiteY40" fmla="*/ 3672408 h 5208579"/>
                <a:gd name="connsiteX41" fmla="*/ 3718092 w 4151541"/>
                <a:gd name="connsiteY41" fmla="*/ 3295403 h 5208579"/>
                <a:gd name="connsiteX42" fmla="*/ 4062476 w 4151541"/>
                <a:gd name="connsiteY42" fmla="*/ 2487880 h 5208579"/>
                <a:gd name="connsiteX43" fmla="*/ 4050601 w 4151541"/>
                <a:gd name="connsiteY43" fmla="*/ 1454727 h 5208579"/>
                <a:gd name="connsiteX44" fmla="*/ 3456835 w 4151541"/>
                <a:gd name="connsiteY44" fmla="*/ 932213 h 5208579"/>
                <a:gd name="connsiteX45" fmla="*/ 2958071 w 4151541"/>
                <a:gd name="connsiteY45" fmla="*/ 908462 h 5208579"/>
                <a:gd name="connsiteX46" fmla="*/ 2768066 w 4151541"/>
                <a:gd name="connsiteY46" fmla="*/ 1003465 h 5208579"/>
                <a:gd name="connsiteX47" fmla="*/ 2756191 w 4151541"/>
                <a:gd name="connsiteY47" fmla="*/ 1003465 h 5208579"/>
                <a:gd name="connsiteX48" fmla="*/ 2592288 w 4151541"/>
                <a:gd name="connsiteY48" fmla="*/ 864096 h 5208579"/>
                <a:gd name="connsiteX49" fmla="*/ 2520280 w 4151541"/>
                <a:gd name="connsiteY49" fmla="*/ 648072 h 5208579"/>
                <a:gd name="connsiteX50" fmla="*/ 2494933 w 4151541"/>
                <a:gd name="connsiteY50" fmla="*/ 421574 h 5208579"/>
                <a:gd name="connsiteX51" fmla="*/ 2483058 w 4151541"/>
                <a:gd name="connsiteY51" fmla="*/ 65314 h 5208579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023277 w 4151541"/>
                <a:gd name="connsiteY24" fmla="*/ 4248472 h 5196577"/>
                <a:gd name="connsiteX25" fmla="*/ 1807253 w 4151541"/>
                <a:gd name="connsiteY25" fmla="*/ 4392488 h 5196577"/>
                <a:gd name="connsiteX26" fmla="*/ 1447213 w 4151541"/>
                <a:gd name="connsiteY26" fmla="*/ 4536504 h 5196577"/>
                <a:gd name="connsiteX27" fmla="*/ 1015165 w 4151541"/>
                <a:gd name="connsiteY27" fmla="*/ 4392488 h 5196577"/>
                <a:gd name="connsiteX28" fmla="*/ 713635 w 4151541"/>
                <a:gd name="connsiteY28" fmla="*/ 3960421 h 5196577"/>
                <a:gd name="connsiteX29" fmla="*/ 583117 w 4151541"/>
                <a:gd name="connsiteY29" fmla="*/ 3672408 h 5196577"/>
                <a:gd name="connsiteX30" fmla="*/ 594882 w 4151541"/>
                <a:gd name="connsiteY30" fmla="*/ 3307278 h 5196577"/>
                <a:gd name="connsiteX31" fmla="*/ 761136 w 4151541"/>
                <a:gd name="connsiteY31" fmla="*/ 3069771 h 5196577"/>
                <a:gd name="connsiteX32" fmla="*/ 844263 w 4151541"/>
                <a:gd name="connsiteY32" fmla="*/ 3046021 h 5196577"/>
                <a:gd name="connsiteX33" fmla="*/ 939266 w 4151541"/>
                <a:gd name="connsiteY33" fmla="*/ 3224151 h 5196577"/>
                <a:gd name="connsiteX34" fmla="*/ 1295526 w 4151541"/>
                <a:gd name="connsiteY34" fmla="*/ 3580410 h 5196577"/>
                <a:gd name="connsiteX35" fmla="*/ 1616159 w 4151541"/>
                <a:gd name="connsiteY35" fmla="*/ 3770416 h 5196577"/>
                <a:gd name="connsiteX36" fmla="*/ 2008045 w 4151541"/>
                <a:gd name="connsiteY36" fmla="*/ 3996047 h 5196577"/>
                <a:gd name="connsiteX37" fmla="*/ 2518684 w 4151541"/>
                <a:gd name="connsiteY37" fmla="*/ 4007922 h 5196577"/>
                <a:gd name="connsiteX38" fmla="*/ 3076824 w 4151541"/>
                <a:gd name="connsiteY38" fmla="*/ 3889169 h 5196577"/>
                <a:gd name="connsiteX39" fmla="*/ 3456384 w 4151541"/>
                <a:gd name="connsiteY39" fmla="*/ 3672408 h 5196577"/>
                <a:gd name="connsiteX40" fmla="*/ 3718092 w 4151541"/>
                <a:gd name="connsiteY40" fmla="*/ 3295403 h 5196577"/>
                <a:gd name="connsiteX41" fmla="*/ 4062476 w 4151541"/>
                <a:gd name="connsiteY41" fmla="*/ 2487880 h 5196577"/>
                <a:gd name="connsiteX42" fmla="*/ 4050601 w 4151541"/>
                <a:gd name="connsiteY42" fmla="*/ 1454727 h 5196577"/>
                <a:gd name="connsiteX43" fmla="*/ 3456835 w 4151541"/>
                <a:gd name="connsiteY43" fmla="*/ 932213 h 5196577"/>
                <a:gd name="connsiteX44" fmla="*/ 2958071 w 4151541"/>
                <a:gd name="connsiteY44" fmla="*/ 908462 h 5196577"/>
                <a:gd name="connsiteX45" fmla="*/ 2768066 w 4151541"/>
                <a:gd name="connsiteY45" fmla="*/ 1003465 h 5196577"/>
                <a:gd name="connsiteX46" fmla="*/ 2756191 w 4151541"/>
                <a:gd name="connsiteY46" fmla="*/ 1003465 h 5196577"/>
                <a:gd name="connsiteX47" fmla="*/ 2592288 w 4151541"/>
                <a:gd name="connsiteY47" fmla="*/ 864096 h 5196577"/>
                <a:gd name="connsiteX48" fmla="*/ 2520280 w 4151541"/>
                <a:gd name="connsiteY48" fmla="*/ 648072 h 5196577"/>
                <a:gd name="connsiteX49" fmla="*/ 2494933 w 4151541"/>
                <a:gd name="connsiteY49" fmla="*/ 421574 h 5196577"/>
                <a:gd name="connsiteX50" fmla="*/ 2483058 w 4151541"/>
                <a:gd name="connsiteY50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807253 w 4151541"/>
                <a:gd name="connsiteY24" fmla="*/ 4392488 h 5196577"/>
                <a:gd name="connsiteX25" fmla="*/ 1447213 w 4151541"/>
                <a:gd name="connsiteY25" fmla="*/ 4536504 h 5196577"/>
                <a:gd name="connsiteX26" fmla="*/ 1015165 w 4151541"/>
                <a:gd name="connsiteY26" fmla="*/ 4392488 h 5196577"/>
                <a:gd name="connsiteX27" fmla="*/ 713635 w 4151541"/>
                <a:gd name="connsiteY27" fmla="*/ 3960421 h 5196577"/>
                <a:gd name="connsiteX28" fmla="*/ 583117 w 4151541"/>
                <a:gd name="connsiteY28" fmla="*/ 3672408 h 5196577"/>
                <a:gd name="connsiteX29" fmla="*/ 594882 w 4151541"/>
                <a:gd name="connsiteY29" fmla="*/ 3307278 h 5196577"/>
                <a:gd name="connsiteX30" fmla="*/ 761136 w 4151541"/>
                <a:gd name="connsiteY30" fmla="*/ 3069771 h 5196577"/>
                <a:gd name="connsiteX31" fmla="*/ 844263 w 4151541"/>
                <a:gd name="connsiteY31" fmla="*/ 3046021 h 5196577"/>
                <a:gd name="connsiteX32" fmla="*/ 939266 w 4151541"/>
                <a:gd name="connsiteY32" fmla="*/ 3224151 h 5196577"/>
                <a:gd name="connsiteX33" fmla="*/ 1295526 w 4151541"/>
                <a:gd name="connsiteY33" fmla="*/ 3580410 h 5196577"/>
                <a:gd name="connsiteX34" fmla="*/ 1616159 w 4151541"/>
                <a:gd name="connsiteY34" fmla="*/ 3770416 h 5196577"/>
                <a:gd name="connsiteX35" fmla="*/ 2008045 w 4151541"/>
                <a:gd name="connsiteY35" fmla="*/ 3996047 h 5196577"/>
                <a:gd name="connsiteX36" fmla="*/ 2518684 w 4151541"/>
                <a:gd name="connsiteY36" fmla="*/ 4007922 h 5196577"/>
                <a:gd name="connsiteX37" fmla="*/ 3076824 w 4151541"/>
                <a:gd name="connsiteY37" fmla="*/ 3889169 h 5196577"/>
                <a:gd name="connsiteX38" fmla="*/ 3456384 w 4151541"/>
                <a:gd name="connsiteY38" fmla="*/ 3672408 h 5196577"/>
                <a:gd name="connsiteX39" fmla="*/ 3718092 w 4151541"/>
                <a:gd name="connsiteY39" fmla="*/ 3295403 h 5196577"/>
                <a:gd name="connsiteX40" fmla="*/ 4062476 w 4151541"/>
                <a:gd name="connsiteY40" fmla="*/ 2487880 h 5196577"/>
                <a:gd name="connsiteX41" fmla="*/ 4050601 w 4151541"/>
                <a:gd name="connsiteY41" fmla="*/ 1454727 h 5196577"/>
                <a:gd name="connsiteX42" fmla="*/ 3456835 w 4151541"/>
                <a:gd name="connsiteY42" fmla="*/ 932213 h 5196577"/>
                <a:gd name="connsiteX43" fmla="*/ 2958071 w 4151541"/>
                <a:gd name="connsiteY43" fmla="*/ 908462 h 5196577"/>
                <a:gd name="connsiteX44" fmla="*/ 2768066 w 4151541"/>
                <a:gd name="connsiteY44" fmla="*/ 1003465 h 5196577"/>
                <a:gd name="connsiteX45" fmla="*/ 2756191 w 4151541"/>
                <a:gd name="connsiteY45" fmla="*/ 1003465 h 5196577"/>
                <a:gd name="connsiteX46" fmla="*/ 2592288 w 4151541"/>
                <a:gd name="connsiteY46" fmla="*/ 864096 h 5196577"/>
                <a:gd name="connsiteX47" fmla="*/ 2520280 w 4151541"/>
                <a:gd name="connsiteY47" fmla="*/ 648072 h 5196577"/>
                <a:gd name="connsiteX48" fmla="*/ 2494933 w 4151541"/>
                <a:gd name="connsiteY48" fmla="*/ 421574 h 5196577"/>
                <a:gd name="connsiteX49" fmla="*/ 2483058 w 4151541"/>
                <a:gd name="connsiteY49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447213 w 4151541"/>
                <a:gd name="connsiteY24" fmla="*/ 4536504 h 5196577"/>
                <a:gd name="connsiteX25" fmla="*/ 1015165 w 4151541"/>
                <a:gd name="connsiteY25" fmla="*/ 4392488 h 5196577"/>
                <a:gd name="connsiteX26" fmla="*/ 713635 w 4151541"/>
                <a:gd name="connsiteY26" fmla="*/ 3960421 h 5196577"/>
                <a:gd name="connsiteX27" fmla="*/ 583117 w 4151541"/>
                <a:gd name="connsiteY27" fmla="*/ 3672408 h 5196577"/>
                <a:gd name="connsiteX28" fmla="*/ 594882 w 4151541"/>
                <a:gd name="connsiteY28" fmla="*/ 3307278 h 5196577"/>
                <a:gd name="connsiteX29" fmla="*/ 761136 w 4151541"/>
                <a:gd name="connsiteY29" fmla="*/ 3069771 h 5196577"/>
                <a:gd name="connsiteX30" fmla="*/ 844263 w 4151541"/>
                <a:gd name="connsiteY30" fmla="*/ 3046021 h 5196577"/>
                <a:gd name="connsiteX31" fmla="*/ 939266 w 4151541"/>
                <a:gd name="connsiteY31" fmla="*/ 3224151 h 5196577"/>
                <a:gd name="connsiteX32" fmla="*/ 1295526 w 4151541"/>
                <a:gd name="connsiteY32" fmla="*/ 3580410 h 5196577"/>
                <a:gd name="connsiteX33" fmla="*/ 1616159 w 4151541"/>
                <a:gd name="connsiteY33" fmla="*/ 3770416 h 5196577"/>
                <a:gd name="connsiteX34" fmla="*/ 2008045 w 4151541"/>
                <a:gd name="connsiteY34" fmla="*/ 3996047 h 5196577"/>
                <a:gd name="connsiteX35" fmla="*/ 2518684 w 4151541"/>
                <a:gd name="connsiteY35" fmla="*/ 4007922 h 5196577"/>
                <a:gd name="connsiteX36" fmla="*/ 3076824 w 4151541"/>
                <a:gd name="connsiteY36" fmla="*/ 3889169 h 5196577"/>
                <a:gd name="connsiteX37" fmla="*/ 3456384 w 4151541"/>
                <a:gd name="connsiteY37" fmla="*/ 3672408 h 5196577"/>
                <a:gd name="connsiteX38" fmla="*/ 3718092 w 4151541"/>
                <a:gd name="connsiteY38" fmla="*/ 3295403 h 5196577"/>
                <a:gd name="connsiteX39" fmla="*/ 4062476 w 4151541"/>
                <a:gd name="connsiteY39" fmla="*/ 2487880 h 5196577"/>
                <a:gd name="connsiteX40" fmla="*/ 4050601 w 4151541"/>
                <a:gd name="connsiteY40" fmla="*/ 1454727 h 5196577"/>
                <a:gd name="connsiteX41" fmla="*/ 3456835 w 4151541"/>
                <a:gd name="connsiteY41" fmla="*/ 932213 h 5196577"/>
                <a:gd name="connsiteX42" fmla="*/ 2958071 w 4151541"/>
                <a:gd name="connsiteY42" fmla="*/ 908462 h 5196577"/>
                <a:gd name="connsiteX43" fmla="*/ 2768066 w 4151541"/>
                <a:gd name="connsiteY43" fmla="*/ 1003465 h 5196577"/>
                <a:gd name="connsiteX44" fmla="*/ 2756191 w 4151541"/>
                <a:gd name="connsiteY44" fmla="*/ 1003465 h 5196577"/>
                <a:gd name="connsiteX45" fmla="*/ 2592288 w 4151541"/>
                <a:gd name="connsiteY45" fmla="*/ 864096 h 5196577"/>
                <a:gd name="connsiteX46" fmla="*/ 2520280 w 4151541"/>
                <a:gd name="connsiteY46" fmla="*/ 648072 h 5196577"/>
                <a:gd name="connsiteX47" fmla="*/ 2494933 w 4151541"/>
                <a:gd name="connsiteY47" fmla="*/ 421574 h 5196577"/>
                <a:gd name="connsiteX48" fmla="*/ 2483058 w 4151541"/>
                <a:gd name="connsiteY48" fmla="*/ 65314 h 5196577"/>
                <a:gd name="connsiteX0" fmla="*/ 2483058 w 4151541"/>
                <a:gd name="connsiteY0" fmla="*/ 65314 h 5256584"/>
                <a:gd name="connsiteX1" fmla="*/ 2388056 w 4151541"/>
                <a:gd name="connsiteY1" fmla="*/ 29688 h 5256584"/>
                <a:gd name="connsiteX2" fmla="*/ 2269302 w 4151541"/>
                <a:gd name="connsiteY2" fmla="*/ 5938 h 5256584"/>
                <a:gd name="connsiteX3" fmla="*/ 2103048 w 4151541"/>
                <a:gd name="connsiteY3" fmla="*/ 29688 h 5256584"/>
                <a:gd name="connsiteX4" fmla="*/ 1948669 w 4151541"/>
                <a:gd name="connsiteY4" fmla="*/ 100940 h 5256584"/>
                <a:gd name="connsiteX5" fmla="*/ 1996170 w 4151541"/>
                <a:gd name="connsiteY5" fmla="*/ 492826 h 5256584"/>
                <a:gd name="connsiteX6" fmla="*/ 2174300 w 4151541"/>
                <a:gd name="connsiteY6" fmla="*/ 1181595 h 5256584"/>
                <a:gd name="connsiteX7" fmla="*/ 2233676 w 4151541"/>
                <a:gd name="connsiteY7" fmla="*/ 1834738 h 5256584"/>
                <a:gd name="connsiteX8" fmla="*/ 2245552 w 4151541"/>
                <a:gd name="connsiteY8" fmla="*/ 2487880 h 5256584"/>
                <a:gd name="connsiteX9" fmla="*/ 2055546 w 4151541"/>
                <a:gd name="connsiteY9" fmla="*/ 2844140 h 5256584"/>
                <a:gd name="connsiteX10" fmla="*/ 1829915 w 4151541"/>
                <a:gd name="connsiteY10" fmla="*/ 2951018 h 5256584"/>
                <a:gd name="connsiteX11" fmla="*/ 1675536 w 4151541"/>
                <a:gd name="connsiteY11" fmla="*/ 2951018 h 5256584"/>
                <a:gd name="connsiteX12" fmla="*/ 1438030 w 4151541"/>
                <a:gd name="connsiteY12" fmla="*/ 2832265 h 5256584"/>
                <a:gd name="connsiteX13" fmla="*/ 1164897 w 4151541"/>
                <a:gd name="connsiteY13" fmla="*/ 2571008 h 5256584"/>
                <a:gd name="connsiteX14" fmla="*/ 784887 w 4151541"/>
                <a:gd name="connsiteY14" fmla="*/ 2309751 h 5256584"/>
                <a:gd name="connsiteX15" fmla="*/ 488004 w 4151541"/>
                <a:gd name="connsiteY15" fmla="*/ 2404753 h 5256584"/>
                <a:gd name="connsiteX16" fmla="*/ 226746 w 4151541"/>
                <a:gd name="connsiteY16" fmla="*/ 2642260 h 5256584"/>
                <a:gd name="connsiteX17" fmla="*/ 36741 w 4151541"/>
                <a:gd name="connsiteY17" fmla="*/ 3117273 h 5256584"/>
                <a:gd name="connsiteX18" fmla="*/ 7053 w 4151541"/>
                <a:gd name="connsiteY18" fmla="*/ 3528392 h 5256584"/>
                <a:gd name="connsiteX19" fmla="*/ 79061 w 4151541"/>
                <a:gd name="connsiteY19" fmla="*/ 3960440 h 5256584"/>
                <a:gd name="connsiteX20" fmla="*/ 295085 w 4151541"/>
                <a:gd name="connsiteY20" fmla="*/ 4536504 h 5256584"/>
                <a:gd name="connsiteX21" fmla="*/ 727133 w 4151541"/>
                <a:gd name="connsiteY21" fmla="*/ 4968552 h 5256584"/>
                <a:gd name="connsiteX22" fmla="*/ 1447213 w 4151541"/>
                <a:gd name="connsiteY22" fmla="*/ 5184576 h 5256584"/>
                <a:gd name="connsiteX23" fmla="*/ 1447213 w 4151541"/>
                <a:gd name="connsiteY23" fmla="*/ 4536504 h 5256584"/>
                <a:gd name="connsiteX24" fmla="*/ 1015165 w 4151541"/>
                <a:gd name="connsiteY24" fmla="*/ 4392488 h 5256584"/>
                <a:gd name="connsiteX25" fmla="*/ 713635 w 4151541"/>
                <a:gd name="connsiteY25" fmla="*/ 3960421 h 5256584"/>
                <a:gd name="connsiteX26" fmla="*/ 583117 w 4151541"/>
                <a:gd name="connsiteY26" fmla="*/ 3672408 h 5256584"/>
                <a:gd name="connsiteX27" fmla="*/ 594882 w 4151541"/>
                <a:gd name="connsiteY27" fmla="*/ 3307278 h 5256584"/>
                <a:gd name="connsiteX28" fmla="*/ 761136 w 4151541"/>
                <a:gd name="connsiteY28" fmla="*/ 3069771 h 5256584"/>
                <a:gd name="connsiteX29" fmla="*/ 844263 w 4151541"/>
                <a:gd name="connsiteY29" fmla="*/ 3046021 h 5256584"/>
                <a:gd name="connsiteX30" fmla="*/ 939266 w 4151541"/>
                <a:gd name="connsiteY30" fmla="*/ 3224151 h 5256584"/>
                <a:gd name="connsiteX31" fmla="*/ 1295526 w 4151541"/>
                <a:gd name="connsiteY31" fmla="*/ 3580410 h 5256584"/>
                <a:gd name="connsiteX32" fmla="*/ 1616159 w 4151541"/>
                <a:gd name="connsiteY32" fmla="*/ 3770416 h 5256584"/>
                <a:gd name="connsiteX33" fmla="*/ 2008045 w 4151541"/>
                <a:gd name="connsiteY33" fmla="*/ 3996047 h 5256584"/>
                <a:gd name="connsiteX34" fmla="*/ 2518684 w 4151541"/>
                <a:gd name="connsiteY34" fmla="*/ 4007922 h 5256584"/>
                <a:gd name="connsiteX35" fmla="*/ 3076824 w 4151541"/>
                <a:gd name="connsiteY35" fmla="*/ 3889169 h 5256584"/>
                <a:gd name="connsiteX36" fmla="*/ 3456384 w 4151541"/>
                <a:gd name="connsiteY36" fmla="*/ 3672408 h 5256584"/>
                <a:gd name="connsiteX37" fmla="*/ 3718092 w 4151541"/>
                <a:gd name="connsiteY37" fmla="*/ 3295403 h 5256584"/>
                <a:gd name="connsiteX38" fmla="*/ 4062476 w 4151541"/>
                <a:gd name="connsiteY38" fmla="*/ 2487880 h 5256584"/>
                <a:gd name="connsiteX39" fmla="*/ 4050601 w 4151541"/>
                <a:gd name="connsiteY39" fmla="*/ 1454727 h 5256584"/>
                <a:gd name="connsiteX40" fmla="*/ 3456835 w 4151541"/>
                <a:gd name="connsiteY40" fmla="*/ 932213 h 5256584"/>
                <a:gd name="connsiteX41" fmla="*/ 2958071 w 4151541"/>
                <a:gd name="connsiteY41" fmla="*/ 908462 h 5256584"/>
                <a:gd name="connsiteX42" fmla="*/ 2768066 w 4151541"/>
                <a:gd name="connsiteY42" fmla="*/ 1003465 h 5256584"/>
                <a:gd name="connsiteX43" fmla="*/ 2756191 w 4151541"/>
                <a:gd name="connsiteY43" fmla="*/ 1003465 h 5256584"/>
                <a:gd name="connsiteX44" fmla="*/ 2592288 w 4151541"/>
                <a:gd name="connsiteY44" fmla="*/ 864096 h 5256584"/>
                <a:gd name="connsiteX45" fmla="*/ 2520280 w 4151541"/>
                <a:gd name="connsiteY45" fmla="*/ 648072 h 5256584"/>
                <a:gd name="connsiteX46" fmla="*/ 2494933 w 4151541"/>
                <a:gd name="connsiteY46" fmla="*/ 421574 h 5256584"/>
                <a:gd name="connsiteX47" fmla="*/ 2483058 w 4151541"/>
                <a:gd name="connsiteY47" fmla="*/ 65314 h 5256584"/>
                <a:gd name="connsiteX0" fmla="*/ 2483058 w 4151541"/>
                <a:gd name="connsiteY0" fmla="*/ 65314 h 4968552"/>
                <a:gd name="connsiteX1" fmla="*/ 2388056 w 4151541"/>
                <a:gd name="connsiteY1" fmla="*/ 29688 h 4968552"/>
                <a:gd name="connsiteX2" fmla="*/ 2269302 w 4151541"/>
                <a:gd name="connsiteY2" fmla="*/ 5938 h 4968552"/>
                <a:gd name="connsiteX3" fmla="*/ 2103048 w 4151541"/>
                <a:gd name="connsiteY3" fmla="*/ 29688 h 4968552"/>
                <a:gd name="connsiteX4" fmla="*/ 1948669 w 4151541"/>
                <a:gd name="connsiteY4" fmla="*/ 100940 h 4968552"/>
                <a:gd name="connsiteX5" fmla="*/ 1996170 w 4151541"/>
                <a:gd name="connsiteY5" fmla="*/ 492826 h 4968552"/>
                <a:gd name="connsiteX6" fmla="*/ 2174300 w 4151541"/>
                <a:gd name="connsiteY6" fmla="*/ 1181595 h 4968552"/>
                <a:gd name="connsiteX7" fmla="*/ 2233676 w 4151541"/>
                <a:gd name="connsiteY7" fmla="*/ 1834738 h 4968552"/>
                <a:gd name="connsiteX8" fmla="*/ 2245552 w 4151541"/>
                <a:gd name="connsiteY8" fmla="*/ 2487880 h 4968552"/>
                <a:gd name="connsiteX9" fmla="*/ 2055546 w 4151541"/>
                <a:gd name="connsiteY9" fmla="*/ 2844140 h 4968552"/>
                <a:gd name="connsiteX10" fmla="*/ 1829915 w 4151541"/>
                <a:gd name="connsiteY10" fmla="*/ 2951018 h 4968552"/>
                <a:gd name="connsiteX11" fmla="*/ 1675536 w 4151541"/>
                <a:gd name="connsiteY11" fmla="*/ 2951018 h 4968552"/>
                <a:gd name="connsiteX12" fmla="*/ 1438030 w 4151541"/>
                <a:gd name="connsiteY12" fmla="*/ 2832265 h 4968552"/>
                <a:gd name="connsiteX13" fmla="*/ 1164897 w 4151541"/>
                <a:gd name="connsiteY13" fmla="*/ 2571008 h 4968552"/>
                <a:gd name="connsiteX14" fmla="*/ 784887 w 4151541"/>
                <a:gd name="connsiteY14" fmla="*/ 2309751 h 4968552"/>
                <a:gd name="connsiteX15" fmla="*/ 488004 w 4151541"/>
                <a:gd name="connsiteY15" fmla="*/ 2404753 h 4968552"/>
                <a:gd name="connsiteX16" fmla="*/ 226746 w 4151541"/>
                <a:gd name="connsiteY16" fmla="*/ 2642260 h 4968552"/>
                <a:gd name="connsiteX17" fmla="*/ 36741 w 4151541"/>
                <a:gd name="connsiteY17" fmla="*/ 3117273 h 4968552"/>
                <a:gd name="connsiteX18" fmla="*/ 7053 w 4151541"/>
                <a:gd name="connsiteY18" fmla="*/ 3528392 h 4968552"/>
                <a:gd name="connsiteX19" fmla="*/ 79061 w 4151541"/>
                <a:gd name="connsiteY19" fmla="*/ 3960440 h 4968552"/>
                <a:gd name="connsiteX20" fmla="*/ 295085 w 4151541"/>
                <a:gd name="connsiteY20" fmla="*/ 4536504 h 4968552"/>
                <a:gd name="connsiteX21" fmla="*/ 727133 w 4151541"/>
                <a:gd name="connsiteY21" fmla="*/ 4968552 h 4968552"/>
                <a:gd name="connsiteX22" fmla="*/ 1447213 w 4151541"/>
                <a:gd name="connsiteY22" fmla="*/ 4536504 h 4968552"/>
                <a:gd name="connsiteX23" fmla="*/ 1015165 w 4151541"/>
                <a:gd name="connsiteY23" fmla="*/ 4392488 h 4968552"/>
                <a:gd name="connsiteX24" fmla="*/ 713635 w 4151541"/>
                <a:gd name="connsiteY24" fmla="*/ 3960421 h 4968552"/>
                <a:gd name="connsiteX25" fmla="*/ 583117 w 4151541"/>
                <a:gd name="connsiteY25" fmla="*/ 3672408 h 4968552"/>
                <a:gd name="connsiteX26" fmla="*/ 594882 w 4151541"/>
                <a:gd name="connsiteY26" fmla="*/ 3307278 h 4968552"/>
                <a:gd name="connsiteX27" fmla="*/ 761136 w 4151541"/>
                <a:gd name="connsiteY27" fmla="*/ 3069771 h 4968552"/>
                <a:gd name="connsiteX28" fmla="*/ 844263 w 4151541"/>
                <a:gd name="connsiteY28" fmla="*/ 3046021 h 4968552"/>
                <a:gd name="connsiteX29" fmla="*/ 939266 w 4151541"/>
                <a:gd name="connsiteY29" fmla="*/ 3224151 h 4968552"/>
                <a:gd name="connsiteX30" fmla="*/ 1295526 w 4151541"/>
                <a:gd name="connsiteY30" fmla="*/ 3580410 h 4968552"/>
                <a:gd name="connsiteX31" fmla="*/ 1616159 w 4151541"/>
                <a:gd name="connsiteY31" fmla="*/ 3770416 h 4968552"/>
                <a:gd name="connsiteX32" fmla="*/ 2008045 w 4151541"/>
                <a:gd name="connsiteY32" fmla="*/ 3996047 h 4968552"/>
                <a:gd name="connsiteX33" fmla="*/ 2518684 w 4151541"/>
                <a:gd name="connsiteY33" fmla="*/ 4007922 h 4968552"/>
                <a:gd name="connsiteX34" fmla="*/ 3076824 w 4151541"/>
                <a:gd name="connsiteY34" fmla="*/ 3889169 h 4968552"/>
                <a:gd name="connsiteX35" fmla="*/ 3456384 w 4151541"/>
                <a:gd name="connsiteY35" fmla="*/ 3672408 h 4968552"/>
                <a:gd name="connsiteX36" fmla="*/ 3718092 w 4151541"/>
                <a:gd name="connsiteY36" fmla="*/ 3295403 h 4968552"/>
                <a:gd name="connsiteX37" fmla="*/ 4062476 w 4151541"/>
                <a:gd name="connsiteY37" fmla="*/ 2487880 h 4968552"/>
                <a:gd name="connsiteX38" fmla="*/ 4050601 w 4151541"/>
                <a:gd name="connsiteY38" fmla="*/ 1454727 h 4968552"/>
                <a:gd name="connsiteX39" fmla="*/ 3456835 w 4151541"/>
                <a:gd name="connsiteY39" fmla="*/ 932213 h 4968552"/>
                <a:gd name="connsiteX40" fmla="*/ 2958071 w 4151541"/>
                <a:gd name="connsiteY40" fmla="*/ 908462 h 4968552"/>
                <a:gd name="connsiteX41" fmla="*/ 2768066 w 4151541"/>
                <a:gd name="connsiteY41" fmla="*/ 1003465 h 4968552"/>
                <a:gd name="connsiteX42" fmla="*/ 2756191 w 4151541"/>
                <a:gd name="connsiteY42" fmla="*/ 1003465 h 4968552"/>
                <a:gd name="connsiteX43" fmla="*/ 2592288 w 4151541"/>
                <a:gd name="connsiteY43" fmla="*/ 864096 h 4968552"/>
                <a:gd name="connsiteX44" fmla="*/ 2520280 w 4151541"/>
                <a:gd name="connsiteY44" fmla="*/ 648072 h 4968552"/>
                <a:gd name="connsiteX45" fmla="*/ 2494933 w 4151541"/>
                <a:gd name="connsiteY45" fmla="*/ 421574 h 4968552"/>
                <a:gd name="connsiteX46" fmla="*/ 2483058 w 4151541"/>
                <a:gd name="connsiteY46" fmla="*/ 65314 h 4968552"/>
                <a:gd name="connsiteX0" fmla="*/ 2483058 w 4151541"/>
                <a:gd name="connsiteY0" fmla="*/ 65314 h 4992555"/>
                <a:gd name="connsiteX1" fmla="*/ 2388056 w 4151541"/>
                <a:gd name="connsiteY1" fmla="*/ 29688 h 4992555"/>
                <a:gd name="connsiteX2" fmla="*/ 2269302 w 4151541"/>
                <a:gd name="connsiteY2" fmla="*/ 5938 h 4992555"/>
                <a:gd name="connsiteX3" fmla="*/ 2103048 w 4151541"/>
                <a:gd name="connsiteY3" fmla="*/ 29688 h 4992555"/>
                <a:gd name="connsiteX4" fmla="*/ 1948669 w 4151541"/>
                <a:gd name="connsiteY4" fmla="*/ 100940 h 4992555"/>
                <a:gd name="connsiteX5" fmla="*/ 1996170 w 4151541"/>
                <a:gd name="connsiteY5" fmla="*/ 492826 h 4992555"/>
                <a:gd name="connsiteX6" fmla="*/ 2174300 w 4151541"/>
                <a:gd name="connsiteY6" fmla="*/ 1181595 h 4992555"/>
                <a:gd name="connsiteX7" fmla="*/ 2233676 w 4151541"/>
                <a:gd name="connsiteY7" fmla="*/ 1834738 h 4992555"/>
                <a:gd name="connsiteX8" fmla="*/ 2245552 w 4151541"/>
                <a:gd name="connsiteY8" fmla="*/ 2487880 h 4992555"/>
                <a:gd name="connsiteX9" fmla="*/ 2055546 w 4151541"/>
                <a:gd name="connsiteY9" fmla="*/ 2844140 h 4992555"/>
                <a:gd name="connsiteX10" fmla="*/ 1829915 w 4151541"/>
                <a:gd name="connsiteY10" fmla="*/ 2951018 h 4992555"/>
                <a:gd name="connsiteX11" fmla="*/ 1675536 w 4151541"/>
                <a:gd name="connsiteY11" fmla="*/ 2951018 h 4992555"/>
                <a:gd name="connsiteX12" fmla="*/ 1438030 w 4151541"/>
                <a:gd name="connsiteY12" fmla="*/ 2832265 h 4992555"/>
                <a:gd name="connsiteX13" fmla="*/ 1164897 w 4151541"/>
                <a:gd name="connsiteY13" fmla="*/ 2571008 h 4992555"/>
                <a:gd name="connsiteX14" fmla="*/ 784887 w 4151541"/>
                <a:gd name="connsiteY14" fmla="*/ 2309751 h 4992555"/>
                <a:gd name="connsiteX15" fmla="*/ 488004 w 4151541"/>
                <a:gd name="connsiteY15" fmla="*/ 2404753 h 4992555"/>
                <a:gd name="connsiteX16" fmla="*/ 226746 w 4151541"/>
                <a:gd name="connsiteY16" fmla="*/ 2642260 h 4992555"/>
                <a:gd name="connsiteX17" fmla="*/ 36741 w 4151541"/>
                <a:gd name="connsiteY17" fmla="*/ 3117273 h 4992555"/>
                <a:gd name="connsiteX18" fmla="*/ 7053 w 4151541"/>
                <a:gd name="connsiteY18" fmla="*/ 3528392 h 4992555"/>
                <a:gd name="connsiteX19" fmla="*/ 79061 w 4151541"/>
                <a:gd name="connsiteY19" fmla="*/ 3960440 h 4992555"/>
                <a:gd name="connsiteX20" fmla="*/ 295085 w 4151541"/>
                <a:gd name="connsiteY20" fmla="*/ 4536504 h 4992555"/>
                <a:gd name="connsiteX21" fmla="*/ 727133 w 4151541"/>
                <a:gd name="connsiteY21" fmla="*/ 4968552 h 4992555"/>
                <a:gd name="connsiteX22" fmla="*/ 1015165 w 4151541"/>
                <a:gd name="connsiteY22" fmla="*/ 4392488 h 4992555"/>
                <a:gd name="connsiteX23" fmla="*/ 713635 w 4151541"/>
                <a:gd name="connsiteY23" fmla="*/ 3960421 h 4992555"/>
                <a:gd name="connsiteX24" fmla="*/ 583117 w 4151541"/>
                <a:gd name="connsiteY24" fmla="*/ 3672408 h 4992555"/>
                <a:gd name="connsiteX25" fmla="*/ 594882 w 4151541"/>
                <a:gd name="connsiteY25" fmla="*/ 3307278 h 4992555"/>
                <a:gd name="connsiteX26" fmla="*/ 761136 w 4151541"/>
                <a:gd name="connsiteY26" fmla="*/ 3069771 h 4992555"/>
                <a:gd name="connsiteX27" fmla="*/ 844263 w 4151541"/>
                <a:gd name="connsiteY27" fmla="*/ 3046021 h 4992555"/>
                <a:gd name="connsiteX28" fmla="*/ 939266 w 4151541"/>
                <a:gd name="connsiteY28" fmla="*/ 3224151 h 4992555"/>
                <a:gd name="connsiteX29" fmla="*/ 1295526 w 4151541"/>
                <a:gd name="connsiteY29" fmla="*/ 3580410 h 4992555"/>
                <a:gd name="connsiteX30" fmla="*/ 1616159 w 4151541"/>
                <a:gd name="connsiteY30" fmla="*/ 3770416 h 4992555"/>
                <a:gd name="connsiteX31" fmla="*/ 2008045 w 4151541"/>
                <a:gd name="connsiteY31" fmla="*/ 3996047 h 4992555"/>
                <a:gd name="connsiteX32" fmla="*/ 2518684 w 4151541"/>
                <a:gd name="connsiteY32" fmla="*/ 4007922 h 4992555"/>
                <a:gd name="connsiteX33" fmla="*/ 3076824 w 4151541"/>
                <a:gd name="connsiteY33" fmla="*/ 3889169 h 4992555"/>
                <a:gd name="connsiteX34" fmla="*/ 3456384 w 4151541"/>
                <a:gd name="connsiteY34" fmla="*/ 3672408 h 4992555"/>
                <a:gd name="connsiteX35" fmla="*/ 3718092 w 4151541"/>
                <a:gd name="connsiteY35" fmla="*/ 3295403 h 4992555"/>
                <a:gd name="connsiteX36" fmla="*/ 4062476 w 4151541"/>
                <a:gd name="connsiteY36" fmla="*/ 2487880 h 4992555"/>
                <a:gd name="connsiteX37" fmla="*/ 4050601 w 4151541"/>
                <a:gd name="connsiteY37" fmla="*/ 1454727 h 4992555"/>
                <a:gd name="connsiteX38" fmla="*/ 3456835 w 4151541"/>
                <a:gd name="connsiteY38" fmla="*/ 932213 h 4992555"/>
                <a:gd name="connsiteX39" fmla="*/ 2958071 w 4151541"/>
                <a:gd name="connsiteY39" fmla="*/ 908462 h 4992555"/>
                <a:gd name="connsiteX40" fmla="*/ 2768066 w 4151541"/>
                <a:gd name="connsiteY40" fmla="*/ 1003465 h 4992555"/>
                <a:gd name="connsiteX41" fmla="*/ 2756191 w 4151541"/>
                <a:gd name="connsiteY41" fmla="*/ 1003465 h 4992555"/>
                <a:gd name="connsiteX42" fmla="*/ 2592288 w 4151541"/>
                <a:gd name="connsiteY42" fmla="*/ 864096 h 4992555"/>
                <a:gd name="connsiteX43" fmla="*/ 2520280 w 4151541"/>
                <a:gd name="connsiteY43" fmla="*/ 648072 h 4992555"/>
                <a:gd name="connsiteX44" fmla="*/ 2494933 w 4151541"/>
                <a:gd name="connsiteY44" fmla="*/ 421574 h 4992555"/>
                <a:gd name="connsiteX45" fmla="*/ 2483058 w 4151541"/>
                <a:gd name="connsiteY45" fmla="*/ 65314 h 4992555"/>
                <a:gd name="connsiteX0" fmla="*/ 2483058 w 4151541"/>
                <a:gd name="connsiteY0" fmla="*/ 65314 h 5064566"/>
                <a:gd name="connsiteX1" fmla="*/ 2388056 w 4151541"/>
                <a:gd name="connsiteY1" fmla="*/ 29688 h 5064566"/>
                <a:gd name="connsiteX2" fmla="*/ 2269302 w 4151541"/>
                <a:gd name="connsiteY2" fmla="*/ 5938 h 5064566"/>
                <a:gd name="connsiteX3" fmla="*/ 2103048 w 4151541"/>
                <a:gd name="connsiteY3" fmla="*/ 29688 h 5064566"/>
                <a:gd name="connsiteX4" fmla="*/ 1948669 w 4151541"/>
                <a:gd name="connsiteY4" fmla="*/ 100940 h 5064566"/>
                <a:gd name="connsiteX5" fmla="*/ 1996170 w 4151541"/>
                <a:gd name="connsiteY5" fmla="*/ 492826 h 5064566"/>
                <a:gd name="connsiteX6" fmla="*/ 2174300 w 4151541"/>
                <a:gd name="connsiteY6" fmla="*/ 1181595 h 5064566"/>
                <a:gd name="connsiteX7" fmla="*/ 2233676 w 4151541"/>
                <a:gd name="connsiteY7" fmla="*/ 1834738 h 5064566"/>
                <a:gd name="connsiteX8" fmla="*/ 2245552 w 4151541"/>
                <a:gd name="connsiteY8" fmla="*/ 2487880 h 5064566"/>
                <a:gd name="connsiteX9" fmla="*/ 2055546 w 4151541"/>
                <a:gd name="connsiteY9" fmla="*/ 2844140 h 5064566"/>
                <a:gd name="connsiteX10" fmla="*/ 1829915 w 4151541"/>
                <a:gd name="connsiteY10" fmla="*/ 2951018 h 5064566"/>
                <a:gd name="connsiteX11" fmla="*/ 1675536 w 4151541"/>
                <a:gd name="connsiteY11" fmla="*/ 2951018 h 5064566"/>
                <a:gd name="connsiteX12" fmla="*/ 1438030 w 4151541"/>
                <a:gd name="connsiteY12" fmla="*/ 2832265 h 5064566"/>
                <a:gd name="connsiteX13" fmla="*/ 1164897 w 4151541"/>
                <a:gd name="connsiteY13" fmla="*/ 2571008 h 5064566"/>
                <a:gd name="connsiteX14" fmla="*/ 784887 w 4151541"/>
                <a:gd name="connsiteY14" fmla="*/ 2309751 h 5064566"/>
                <a:gd name="connsiteX15" fmla="*/ 488004 w 4151541"/>
                <a:gd name="connsiteY15" fmla="*/ 2404753 h 5064566"/>
                <a:gd name="connsiteX16" fmla="*/ 226746 w 4151541"/>
                <a:gd name="connsiteY16" fmla="*/ 2642260 h 5064566"/>
                <a:gd name="connsiteX17" fmla="*/ 36741 w 4151541"/>
                <a:gd name="connsiteY17" fmla="*/ 3117273 h 5064566"/>
                <a:gd name="connsiteX18" fmla="*/ 7053 w 4151541"/>
                <a:gd name="connsiteY18" fmla="*/ 3528392 h 5064566"/>
                <a:gd name="connsiteX19" fmla="*/ 79061 w 4151541"/>
                <a:gd name="connsiteY19" fmla="*/ 3960440 h 5064566"/>
                <a:gd name="connsiteX20" fmla="*/ 295085 w 4151541"/>
                <a:gd name="connsiteY20" fmla="*/ 4536504 h 5064566"/>
                <a:gd name="connsiteX21" fmla="*/ 727133 w 4151541"/>
                <a:gd name="connsiteY21" fmla="*/ 4968552 h 5064566"/>
                <a:gd name="connsiteX22" fmla="*/ 713635 w 4151541"/>
                <a:gd name="connsiteY22" fmla="*/ 3960421 h 5064566"/>
                <a:gd name="connsiteX23" fmla="*/ 583117 w 4151541"/>
                <a:gd name="connsiteY23" fmla="*/ 3672408 h 5064566"/>
                <a:gd name="connsiteX24" fmla="*/ 594882 w 4151541"/>
                <a:gd name="connsiteY24" fmla="*/ 3307278 h 5064566"/>
                <a:gd name="connsiteX25" fmla="*/ 761136 w 4151541"/>
                <a:gd name="connsiteY25" fmla="*/ 3069771 h 5064566"/>
                <a:gd name="connsiteX26" fmla="*/ 844263 w 4151541"/>
                <a:gd name="connsiteY26" fmla="*/ 3046021 h 5064566"/>
                <a:gd name="connsiteX27" fmla="*/ 939266 w 4151541"/>
                <a:gd name="connsiteY27" fmla="*/ 3224151 h 5064566"/>
                <a:gd name="connsiteX28" fmla="*/ 1295526 w 4151541"/>
                <a:gd name="connsiteY28" fmla="*/ 3580410 h 5064566"/>
                <a:gd name="connsiteX29" fmla="*/ 1616159 w 4151541"/>
                <a:gd name="connsiteY29" fmla="*/ 3770416 h 5064566"/>
                <a:gd name="connsiteX30" fmla="*/ 2008045 w 4151541"/>
                <a:gd name="connsiteY30" fmla="*/ 3996047 h 5064566"/>
                <a:gd name="connsiteX31" fmla="*/ 2518684 w 4151541"/>
                <a:gd name="connsiteY31" fmla="*/ 4007922 h 5064566"/>
                <a:gd name="connsiteX32" fmla="*/ 3076824 w 4151541"/>
                <a:gd name="connsiteY32" fmla="*/ 3889169 h 5064566"/>
                <a:gd name="connsiteX33" fmla="*/ 3456384 w 4151541"/>
                <a:gd name="connsiteY33" fmla="*/ 3672408 h 5064566"/>
                <a:gd name="connsiteX34" fmla="*/ 3718092 w 4151541"/>
                <a:gd name="connsiteY34" fmla="*/ 3295403 h 5064566"/>
                <a:gd name="connsiteX35" fmla="*/ 4062476 w 4151541"/>
                <a:gd name="connsiteY35" fmla="*/ 2487880 h 5064566"/>
                <a:gd name="connsiteX36" fmla="*/ 4050601 w 4151541"/>
                <a:gd name="connsiteY36" fmla="*/ 1454727 h 5064566"/>
                <a:gd name="connsiteX37" fmla="*/ 3456835 w 4151541"/>
                <a:gd name="connsiteY37" fmla="*/ 932213 h 5064566"/>
                <a:gd name="connsiteX38" fmla="*/ 2958071 w 4151541"/>
                <a:gd name="connsiteY38" fmla="*/ 908462 h 5064566"/>
                <a:gd name="connsiteX39" fmla="*/ 2768066 w 4151541"/>
                <a:gd name="connsiteY39" fmla="*/ 1003465 h 5064566"/>
                <a:gd name="connsiteX40" fmla="*/ 2756191 w 4151541"/>
                <a:gd name="connsiteY40" fmla="*/ 1003465 h 5064566"/>
                <a:gd name="connsiteX41" fmla="*/ 2592288 w 4151541"/>
                <a:gd name="connsiteY41" fmla="*/ 864096 h 5064566"/>
                <a:gd name="connsiteX42" fmla="*/ 2520280 w 4151541"/>
                <a:gd name="connsiteY42" fmla="*/ 648072 h 5064566"/>
                <a:gd name="connsiteX43" fmla="*/ 2494933 w 4151541"/>
                <a:gd name="connsiteY43" fmla="*/ 421574 h 5064566"/>
                <a:gd name="connsiteX44" fmla="*/ 2483058 w 4151541"/>
                <a:gd name="connsiteY44" fmla="*/ 65314 h 5064566"/>
                <a:gd name="connsiteX0" fmla="*/ 2483058 w 4151541"/>
                <a:gd name="connsiteY0" fmla="*/ 65314 h 4536507"/>
                <a:gd name="connsiteX1" fmla="*/ 2388056 w 4151541"/>
                <a:gd name="connsiteY1" fmla="*/ 29688 h 4536507"/>
                <a:gd name="connsiteX2" fmla="*/ 2269302 w 4151541"/>
                <a:gd name="connsiteY2" fmla="*/ 5938 h 4536507"/>
                <a:gd name="connsiteX3" fmla="*/ 2103048 w 4151541"/>
                <a:gd name="connsiteY3" fmla="*/ 29688 h 4536507"/>
                <a:gd name="connsiteX4" fmla="*/ 1948669 w 4151541"/>
                <a:gd name="connsiteY4" fmla="*/ 100940 h 4536507"/>
                <a:gd name="connsiteX5" fmla="*/ 1996170 w 4151541"/>
                <a:gd name="connsiteY5" fmla="*/ 492826 h 4536507"/>
                <a:gd name="connsiteX6" fmla="*/ 2174300 w 4151541"/>
                <a:gd name="connsiteY6" fmla="*/ 1181595 h 4536507"/>
                <a:gd name="connsiteX7" fmla="*/ 2233676 w 4151541"/>
                <a:gd name="connsiteY7" fmla="*/ 1834738 h 4536507"/>
                <a:gd name="connsiteX8" fmla="*/ 2245552 w 4151541"/>
                <a:gd name="connsiteY8" fmla="*/ 2487880 h 4536507"/>
                <a:gd name="connsiteX9" fmla="*/ 2055546 w 4151541"/>
                <a:gd name="connsiteY9" fmla="*/ 2844140 h 4536507"/>
                <a:gd name="connsiteX10" fmla="*/ 1829915 w 4151541"/>
                <a:gd name="connsiteY10" fmla="*/ 2951018 h 4536507"/>
                <a:gd name="connsiteX11" fmla="*/ 1675536 w 4151541"/>
                <a:gd name="connsiteY11" fmla="*/ 2951018 h 4536507"/>
                <a:gd name="connsiteX12" fmla="*/ 1438030 w 4151541"/>
                <a:gd name="connsiteY12" fmla="*/ 2832265 h 4536507"/>
                <a:gd name="connsiteX13" fmla="*/ 1164897 w 4151541"/>
                <a:gd name="connsiteY13" fmla="*/ 2571008 h 4536507"/>
                <a:gd name="connsiteX14" fmla="*/ 784887 w 4151541"/>
                <a:gd name="connsiteY14" fmla="*/ 2309751 h 4536507"/>
                <a:gd name="connsiteX15" fmla="*/ 488004 w 4151541"/>
                <a:gd name="connsiteY15" fmla="*/ 2404753 h 4536507"/>
                <a:gd name="connsiteX16" fmla="*/ 226746 w 4151541"/>
                <a:gd name="connsiteY16" fmla="*/ 2642260 h 4536507"/>
                <a:gd name="connsiteX17" fmla="*/ 36741 w 4151541"/>
                <a:gd name="connsiteY17" fmla="*/ 3117273 h 4536507"/>
                <a:gd name="connsiteX18" fmla="*/ 7053 w 4151541"/>
                <a:gd name="connsiteY18" fmla="*/ 3528392 h 4536507"/>
                <a:gd name="connsiteX19" fmla="*/ 79061 w 4151541"/>
                <a:gd name="connsiteY19" fmla="*/ 3960440 h 4536507"/>
                <a:gd name="connsiteX20" fmla="*/ 295085 w 4151541"/>
                <a:gd name="connsiteY20" fmla="*/ 4536504 h 4536507"/>
                <a:gd name="connsiteX21" fmla="*/ 713635 w 4151541"/>
                <a:gd name="connsiteY21" fmla="*/ 3960421 h 4536507"/>
                <a:gd name="connsiteX22" fmla="*/ 583117 w 4151541"/>
                <a:gd name="connsiteY22" fmla="*/ 3672408 h 4536507"/>
                <a:gd name="connsiteX23" fmla="*/ 594882 w 4151541"/>
                <a:gd name="connsiteY23" fmla="*/ 3307278 h 4536507"/>
                <a:gd name="connsiteX24" fmla="*/ 761136 w 4151541"/>
                <a:gd name="connsiteY24" fmla="*/ 3069771 h 4536507"/>
                <a:gd name="connsiteX25" fmla="*/ 844263 w 4151541"/>
                <a:gd name="connsiteY25" fmla="*/ 3046021 h 4536507"/>
                <a:gd name="connsiteX26" fmla="*/ 939266 w 4151541"/>
                <a:gd name="connsiteY26" fmla="*/ 3224151 h 4536507"/>
                <a:gd name="connsiteX27" fmla="*/ 1295526 w 4151541"/>
                <a:gd name="connsiteY27" fmla="*/ 3580410 h 4536507"/>
                <a:gd name="connsiteX28" fmla="*/ 1616159 w 4151541"/>
                <a:gd name="connsiteY28" fmla="*/ 3770416 h 4536507"/>
                <a:gd name="connsiteX29" fmla="*/ 2008045 w 4151541"/>
                <a:gd name="connsiteY29" fmla="*/ 3996047 h 4536507"/>
                <a:gd name="connsiteX30" fmla="*/ 2518684 w 4151541"/>
                <a:gd name="connsiteY30" fmla="*/ 4007922 h 4536507"/>
                <a:gd name="connsiteX31" fmla="*/ 3076824 w 4151541"/>
                <a:gd name="connsiteY31" fmla="*/ 3889169 h 4536507"/>
                <a:gd name="connsiteX32" fmla="*/ 3456384 w 4151541"/>
                <a:gd name="connsiteY32" fmla="*/ 3672408 h 4536507"/>
                <a:gd name="connsiteX33" fmla="*/ 3718092 w 4151541"/>
                <a:gd name="connsiteY33" fmla="*/ 3295403 h 4536507"/>
                <a:gd name="connsiteX34" fmla="*/ 4062476 w 4151541"/>
                <a:gd name="connsiteY34" fmla="*/ 2487880 h 4536507"/>
                <a:gd name="connsiteX35" fmla="*/ 4050601 w 4151541"/>
                <a:gd name="connsiteY35" fmla="*/ 1454727 h 4536507"/>
                <a:gd name="connsiteX36" fmla="*/ 3456835 w 4151541"/>
                <a:gd name="connsiteY36" fmla="*/ 932213 h 4536507"/>
                <a:gd name="connsiteX37" fmla="*/ 2958071 w 4151541"/>
                <a:gd name="connsiteY37" fmla="*/ 908462 h 4536507"/>
                <a:gd name="connsiteX38" fmla="*/ 2768066 w 4151541"/>
                <a:gd name="connsiteY38" fmla="*/ 1003465 h 4536507"/>
                <a:gd name="connsiteX39" fmla="*/ 2756191 w 4151541"/>
                <a:gd name="connsiteY39" fmla="*/ 1003465 h 4536507"/>
                <a:gd name="connsiteX40" fmla="*/ 2592288 w 4151541"/>
                <a:gd name="connsiteY40" fmla="*/ 864096 h 4536507"/>
                <a:gd name="connsiteX41" fmla="*/ 2520280 w 4151541"/>
                <a:gd name="connsiteY41" fmla="*/ 648072 h 4536507"/>
                <a:gd name="connsiteX42" fmla="*/ 2494933 w 4151541"/>
                <a:gd name="connsiteY42" fmla="*/ 421574 h 4536507"/>
                <a:gd name="connsiteX43" fmla="*/ 2483058 w 4151541"/>
                <a:gd name="connsiteY43" fmla="*/ 65314 h 4536507"/>
                <a:gd name="connsiteX0" fmla="*/ 2483058 w 4151541"/>
                <a:gd name="connsiteY0" fmla="*/ 65314 h 4608515"/>
                <a:gd name="connsiteX1" fmla="*/ 2388056 w 4151541"/>
                <a:gd name="connsiteY1" fmla="*/ 29688 h 4608515"/>
                <a:gd name="connsiteX2" fmla="*/ 2269302 w 4151541"/>
                <a:gd name="connsiteY2" fmla="*/ 5938 h 4608515"/>
                <a:gd name="connsiteX3" fmla="*/ 2103048 w 4151541"/>
                <a:gd name="connsiteY3" fmla="*/ 29688 h 4608515"/>
                <a:gd name="connsiteX4" fmla="*/ 1948669 w 4151541"/>
                <a:gd name="connsiteY4" fmla="*/ 100940 h 4608515"/>
                <a:gd name="connsiteX5" fmla="*/ 1996170 w 4151541"/>
                <a:gd name="connsiteY5" fmla="*/ 492826 h 4608515"/>
                <a:gd name="connsiteX6" fmla="*/ 2174300 w 4151541"/>
                <a:gd name="connsiteY6" fmla="*/ 1181595 h 4608515"/>
                <a:gd name="connsiteX7" fmla="*/ 2233676 w 4151541"/>
                <a:gd name="connsiteY7" fmla="*/ 1834738 h 4608515"/>
                <a:gd name="connsiteX8" fmla="*/ 2245552 w 4151541"/>
                <a:gd name="connsiteY8" fmla="*/ 2487880 h 4608515"/>
                <a:gd name="connsiteX9" fmla="*/ 2055546 w 4151541"/>
                <a:gd name="connsiteY9" fmla="*/ 2844140 h 4608515"/>
                <a:gd name="connsiteX10" fmla="*/ 1829915 w 4151541"/>
                <a:gd name="connsiteY10" fmla="*/ 2951018 h 4608515"/>
                <a:gd name="connsiteX11" fmla="*/ 1675536 w 4151541"/>
                <a:gd name="connsiteY11" fmla="*/ 2951018 h 4608515"/>
                <a:gd name="connsiteX12" fmla="*/ 1438030 w 4151541"/>
                <a:gd name="connsiteY12" fmla="*/ 2832265 h 4608515"/>
                <a:gd name="connsiteX13" fmla="*/ 1164897 w 4151541"/>
                <a:gd name="connsiteY13" fmla="*/ 2571008 h 4608515"/>
                <a:gd name="connsiteX14" fmla="*/ 784887 w 4151541"/>
                <a:gd name="connsiteY14" fmla="*/ 2309751 h 4608515"/>
                <a:gd name="connsiteX15" fmla="*/ 488004 w 4151541"/>
                <a:gd name="connsiteY15" fmla="*/ 2404753 h 4608515"/>
                <a:gd name="connsiteX16" fmla="*/ 226746 w 4151541"/>
                <a:gd name="connsiteY16" fmla="*/ 2642260 h 4608515"/>
                <a:gd name="connsiteX17" fmla="*/ 36741 w 4151541"/>
                <a:gd name="connsiteY17" fmla="*/ 3117273 h 4608515"/>
                <a:gd name="connsiteX18" fmla="*/ 7053 w 4151541"/>
                <a:gd name="connsiteY18" fmla="*/ 3528392 h 4608515"/>
                <a:gd name="connsiteX19" fmla="*/ 79061 w 4151541"/>
                <a:gd name="connsiteY19" fmla="*/ 3960440 h 4608515"/>
                <a:gd name="connsiteX20" fmla="*/ 179512 w 4151541"/>
                <a:gd name="connsiteY20" fmla="*/ 4608512 h 4608515"/>
                <a:gd name="connsiteX21" fmla="*/ 713635 w 4151541"/>
                <a:gd name="connsiteY21" fmla="*/ 3960421 h 4608515"/>
                <a:gd name="connsiteX22" fmla="*/ 583117 w 4151541"/>
                <a:gd name="connsiteY22" fmla="*/ 3672408 h 4608515"/>
                <a:gd name="connsiteX23" fmla="*/ 594882 w 4151541"/>
                <a:gd name="connsiteY23" fmla="*/ 3307278 h 4608515"/>
                <a:gd name="connsiteX24" fmla="*/ 761136 w 4151541"/>
                <a:gd name="connsiteY24" fmla="*/ 3069771 h 4608515"/>
                <a:gd name="connsiteX25" fmla="*/ 844263 w 4151541"/>
                <a:gd name="connsiteY25" fmla="*/ 3046021 h 4608515"/>
                <a:gd name="connsiteX26" fmla="*/ 939266 w 4151541"/>
                <a:gd name="connsiteY26" fmla="*/ 3224151 h 4608515"/>
                <a:gd name="connsiteX27" fmla="*/ 1295526 w 4151541"/>
                <a:gd name="connsiteY27" fmla="*/ 3580410 h 4608515"/>
                <a:gd name="connsiteX28" fmla="*/ 1616159 w 4151541"/>
                <a:gd name="connsiteY28" fmla="*/ 3770416 h 4608515"/>
                <a:gd name="connsiteX29" fmla="*/ 2008045 w 4151541"/>
                <a:gd name="connsiteY29" fmla="*/ 3996047 h 4608515"/>
                <a:gd name="connsiteX30" fmla="*/ 2518684 w 4151541"/>
                <a:gd name="connsiteY30" fmla="*/ 4007922 h 4608515"/>
                <a:gd name="connsiteX31" fmla="*/ 3076824 w 4151541"/>
                <a:gd name="connsiteY31" fmla="*/ 3889169 h 4608515"/>
                <a:gd name="connsiteX32" fmla="*/ 3456384 w 4151541"/>
                <a:gd name="connsiteY32" fmla="*/ 3672408 h 4608515"/>
                <a:gd name="connsiteX33" fmla="*/ 3718092 w 4151541"/>
                <a:gd name="connsiteY33" fmla="*/ 3295403 h 4608515"/>
                <a:gd name="connsiteX34" fmla="*/ 4062476 w 4151541"/>
                <a:gd name="connsiteY34" fmla="*/ 2487880 h 4608515"/>
                <a:gd name="connsiteX35" fmla="*/ 4050601 w 4151541"/>
                <a:gd name="connsiteY35" fmla="*/ 1454727 h 4608515"/>
                <a:gd name="connsiteX36" fmla="*/ 3456835 w 4151541"/>
                <a:gd name="connsiteY36" fmla="*/ 932213 h 4608515"/>
                <a:gd name="connsiteX37" fmla="*/ 2958071 w 4151541"/>
                <a:gd name="connsiteY37" fmla="*/ 908462 h 4608515"/>
                <a:gd name="connsiteX38" fmla="*/ 2768066 w 4151541"/>
                <a:gd name="connsiteY38" fmla="*/ 1003465 h 4608515"/>
                <a:gd name="connsiteX39" fmla="*/ 2756191 w 4151541"/>
                <a:gd name="connsiteY39" fmla="*/ 1003465 h 4608515"/>
                <a:gd name="connsiteX40" fmla="*/ 2592288 w 4151541"/>
                <a:gd name="connsiteY40" fmla="*/ 864096 h 4608515"/>
                <a:gd name="connsiteX41" fmla="*/ 2520280 w 4151541"/>
                <a:gd name="connsiteY41" fmla="*/ 648072 h 4608515"/>
                <a:gd name="connsiteX42" fmla="*/ 2494933 w 4151541"/>
                <a:gd name="connsiteY42" fmla="*/ 421574 h 4608515"/>
                <a:gd name="connsiteX43" fmla="*/ 2483058 w 4151541"/>
                <a:gd name="connsiteY43" fmla="*/ 65314 h 4608515"/>
                <a:gd name="connsiteX0" fmla="*/ 2483058 w 4151541"/>
                <a:gd name="connsiteY0" fmla="*/ 65314 h 4644516"/>
                <a:gd name="connsiteX1" fmla="*/ 2388056 w 4151541"/>
                <a:gd name="connsiteY1" fmla="*/ 29688 h 4644516"/>
                <a:gd name="connsiteX2" fmla="*/ 2269302 w 4151541"/>
                <a:gd name="connsiteY2" fmla="*/ 5938 h 4644516"/>
                <a:gd name="connsiteX3" fmla="*/ 2103048 w 4151541"/>
                <a:gd name="connsiteY3" fmla="*/ 29688 h 4644516"/>
                <a:gd name="connsiteX4" fmla="*/ 1948669 w 4151541"/>
                <a:gd name="connsiteY4" fmla="*/ 100940 h 4644516"/>
                <a:gd name="connsiteX5" fmla="*/ 1996170 w 4151541"/>
                <a:gd name="connsiteY5" fmla="*/ 492826 h 4644516"/>
                <a:gd name="connsiteX6" fmla="*/ 2174300 w 4151541"/>
                <a:gd name="connsiteY6" fmla="*/ 1181595 h 4644516"/>
                <a:gd name="connsiteX7" fmla="*/ 2233676 w 4151541"/>
                <a:gd name="connsiteY7" fmla="*/ 1834738 h 4644516"/>
                <a:gd name="connsiteX8" fmla="*/ 2245552 w 4151541"/>
                <a:gd name="connsiteY8" fmla="*/ 2487880 h 4644516"/>
                <a:gd name="connsiteX9" fmla="*/ 2055546 w 4151541"/>
                <a:gd name="connsiteY9" fmla="*/ 2844140 h 4644516"/>
                <a:gd name="connsiteX10" fmla="*/ 1829915 w 4151541"/>
                <a:gd name="connsiteY10" fmla="*/ 2951018 h 4644516"/>
                <a:gd name="connsiteX11" fmla="*/ 1675536 w 4151541"/>
                <a:gd name="connsiteY11" fmla="*/ 2951018 h 4644516"/>
                <a:gd name="connsiteX12" fmla="*/ 1438030 w 4151541"/>
                <a:gd name="connsiteY12" fmla="*/ 2832265 h 4644516"/>
                <a:gd name="connsiteX13" fmla="*/ 1164897 w 4151541"/>
                <a:gd name="connsiteY13" fmla="*/ 2571008 h 4644516"/>
                <a:gd name="connsiteX14" fmla="*/ 784887 w 4151541"/>
                <a:gd name="connsiteY14" fmla="*/ 2309751 h 4644516"/>
                <a:gd name="connsiteX15" fmla="*/ 488004 w 4151541"/>
                <a:gd name="connsiteY15" fmla="*/ 2404753 h 4644516"/>
                <a:gd name="connsiteX16" fmla="*/ 226746 w 4151541"/>
                <a:gd name="connsiteY16" fmla="*/ 2642260 h 4644516"/>
                <a:gd name="connsiteX17" fmla="*/ 36741 w 4151541"/>
                <a:gd name="connsiteY17" fmla="*/ 3117273 h 4644516"/>
                <a:gd name="connsiteX18" fmla="*/ 7053 w 4151541"/>
                <a:gd name="connsiteY18" fmla="*/ 3528392 h 4644516"/>
                <a:gd name="connsiteX19" fmla="*/ 79061 w 4151541"/>
                <a:gd name="connsiteY19" fmla="*/ 3960440 h 4644516"/>
                <a:gd name="connsiteX20" fmla="*/ 179512 w 4151541"/>
                <a:gd name="connsiteY20" fmla="*/ 4608512 h 4644516"/>
                <a:gd name="connsiteX21" fmla="*/ 611560 w 4151541"/>
                <a:gd name="connsiteY21" fmla="*/ 4176464 h 4644516"/>
                <a:gd name="connsiteX22" fmla="*/ 583117 w 4151541"/>
                <a:gd name="connsiteY22" fmla="*/ 3672408 h 4644516"/>
                <a:gd name="connsiteX23" fmla="*/ 594882 w 4151541"/>
                <a:gd name="connsiteY23" fmla="*/ 3307278 h 4644516"/>
                <a:gd name="connsiteX24" fmla="*/ 761136 w 4151541"/>
                <a:gd name="connsiteY24" fmla="*/ 3069771 h 4644516"/>
                <a:gd name="connsiteX25" fmla="*/ 844263 w 4151541"/>
                <a:gd name="connsiteY25" fmla="*/ 3046021 h 4644516"/>
                <a:gd name="connsiteX26" fmla="*/ 939266 w 4151541"/>
                <a:gd name="connsiteY26" fmla="*/ 3224151 h 4644516"/>
                <a:gd name="connsiteX27" fmla="*/ 1295526 w 4151541"/>
                <a:gd name="connsiteY27" fmla="*/ 3580410 h 4644516"/>
                <a:gd name="connsiteX28" fmla="*/ 1616159 w 4151541"/>
                <a:gd name="connsiteY28" fmla="*/ 3770416 h 4644516"/>
                <a:gd name="connsiteX29" fmla="*/ 2008045 w 4151541"/>
                <a:gd name="connsiteY29" fmla="*/ 3996047 h 4644516"/>
                <a:gd name="connsiteX30" fmla="*/ 2518684 w 4151541"/>
                <a:gd name="connsiteY30" fmla="*/ 4007922 h 4644516"/>
                <a:gd name="connsiteX31" fmla="*/ 3076824 w 4151541"/>
                <a:gd name="connsiteY31" fmla="*/ 3889169 h 4644516"/>
                <a:gd name="connsiteX32" fmla="*/ 3456384 w 4151541"/>
                <a:gd name="connsiteY32" fmla="*/ 3672408 h 4644516"/>
                <a:gd name="connsiteX33" fmla="*/ 3718092 w 4151541"/>
                <a:gd name="connsiteY33" fmla="*/ 3295403 h 4644516"/>
                <a:gd name="connsiteX34" fmla="*/ 4062476 w 4151541"/>
                <a:gd name="connsiteY34" fmla="*/ 2487880 h 4644516"/>
                <a:gd name="connsiteX35" fmla="*/ 4050601 w 4151541"/>
                <a:gd name="connsiteY35" fmla="*/ 1454727 h 4644516"/>
                <a:gd name="connsiteX36" fmla="*/ 3456835 w 4151541"/>
                <a:gd name="connsiteY36" fmla="*/ 932213 h 4644516"/>
                <a:gd name="connsiteX37" fmla="*/ 2958071 w 4151541"/>
                <a:gd name="connsiteY37" fmla="*/ 908462 h 4644516"/>
                <a:gd name="connsiteX38" fmla="*/ 2768066 w 4151541"/>
                <a:gd name="connsiteY38" fmla="*/ 1003465 h 4644516"/>
                <a:gd name="connsiteX39" fmla="*/ 2756191 w 4151541"/>
                <a:gd name="connsiteY39" fmla="*/ 1003465 h 4644516"/>
                <a:gd name="connsiteX40" fmla="*/ 2592288 w 4151541"/>
                <a:gd name="connsiteY40" fmla="*/ 864096 h 4644516"/>
                <a:gd name="connsiteX41" fmla="*/ 2520280 w 4151541"/>
                <a:gd name="connsiteY41" fmla="*/ 648072 h 4644516"/>
                <a:gd name="connsiteX42" fmla="*/ 2494933 w 4151541"/>
                <a:gd name="connsiteY42" fmla="*/ 421574 h 4644516"/>
                <a:gd name="connsiteX43" fmla="*/ 2483058 w 4151541"/>
                <a:gd name="connsiteY43" fmla="*/ 65314 h 4644516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611560 w 4151541"/>
                <a:gd name="connsiteY15" fmla="*/ 309634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511064 w 4179547"/>
                <a:gd name="connsiteY0" fmla="*/ 65314 h 4656517"/>
                <a:gd name="connsiteX1" fmla="*/ 2416062 w 4179547"/>
                <a:gd name="connsiteY1" fmla="*/ 29688 h 4656517"/>
                <a:gd name="connsiteX2" fmla="*/ 2297308 w 4179547"/>
                <a:gd name="connsiteY2" fmla="*/ 5938 h 4656517"/>
                <a:gd name="connsiteX3" fmla="*/ 2131054 w 4179547"/>
                <a:gd name="connsiteY3" fmla="*/ 29688 h 4656517"/>
                <a:gd name="connsiteX4" fmla="*/ 1976675 w 4179547"/>
                <a:gd name="connsiteY4" fmla="*/ 100940 h 4656517"/>
                <a:gd name="connsiteX5" fmla="*/ 2024176 w 4179547"/>
                <a:gd name="connsiteY5" fmla="*/ 492826 h 4656517"/>
                <a:gd name="connsiteX6" fmla="*/ 2202306 w 4179547"/>
                <a:gd name="connsiteY6" fmla="*/ 1181595 h 4656517"/>
                <a:gd name="connsiteX7" fmla="*/ 2261682 w 4179547"/>
                <a:gd name="connsiteY7" fmla="*/ 1834738 h 4656517"/>
                <a:gd name="connsiteX8" fmla="*/ 2273558 w 4179547"/>
                <a:gd name="connsiteY8" fmla="*/ 2487880 h 4656517"/>
                <a:gd name="connsiteX9" fmla="*/ 2083552 w 4179547"/>
                <a:gd name="connsiteY9" fmla="*/ 2844140 h 4656517"/>
                <a:gd name="connsiteX10" fmla="*/ 1857921 w 4179547"/>
                <a:gd name="connsiteY10" fmla="*/ 2951018 h 4656517"/>
                <a:gd name="connsiteX11" fmla="*/ 1703542 w 4179547"/>
                <a:gd name="connsiteY11" fmla="*/ 2951018 h 4656517"/>
                <a:gd name="connsiteX12" fmla="*/ 1359646 w 4179547"/>
                <a:gd name="connsiteY12" fmla="*/ 3096343 h 4656517"/>
                <a:gd name="connsiteX13" fmla="*/ 999606 w 4179547"/>
                <a:gd name="connsiteY13" fmla="*/ 3024335 h 4656517"/>
                <a:gd name="connsiteX14" fmla="*/ 711574 w 4179547"/>
                <a:gd name="connsiteY14" fmla="*/ 3024335 h 4656517"/>
                <a:gd name="connsiteX15" fmla="*/ 639566 w 4179547"/>
                <a:gd name="connsiteY15" fmla="*/ 3096343 h 4656517"/>
                <a:gd name="connsiteX16" fmla="*/ 423542 w 4179547"/>
                <a:gd name="connsiteY16" fmla="*/ 3096343 h 4656517"/>
                <a:gd name="connsiteX17" fmla="*/ 64747 w 4179547"/>
                <a:gd name="connsiteY17" fmla="*/ 3117273 h 4656517"/>
                <a:gd name="connsiteX18" fmla="*/ 35059 w 4179547"/>
                <a:gd name="connsiteY18" fmla="*/ 3528392 h 4656517"/>
                <a:gd name="connsiteX19" fmla="*/ 107067 w 4179547"/>
                <a:gd name="connsiteY19" fmla="*/ 3960440 h 4656517"/>
                <a:gd name="connsiteX20" fmla="*/ 207518 w 4179547"/>
                <a:gd name="connsiteY20" fmla="*/ 4608512 h 4656517"/>
                <a:gd name="connsiteX21" fmla="*/ 567558 w 4179547"/>
                <a:gd name="connsiteY21" fmla="*/ 4248471 h 4656517"/>
                <a:gd name="connsiteX22" fmla="*/ 611123 w 4179547"/>
                <a:gd name="connsiteY22" fmla="*/ 3672408 h 4656517"/>
                <a:gd name="connsiteX23" fmla="*/ 639566 w 4179547"/>
                <a:gd name="connsiteY23" fmla="*/ 3528391 h 4656517"/>
                <a:gd name="connsiteX24" fmla="*/ 783582 w 4179547"/>
                <a:gd name="connsiteY24" fmla="*/ 3384375 h 4656517"/>
                <a:gd name="connsiteX25" fmla="*/ 855590 w 4179547"/>
                <a:gd name="connsiteY25" fmla="*/ 3456383 h 4656517"/>
                <a:gd name="connsiteX26" fmla="*/ 999606 w 4179547"/>
                <a:gd name="connsiteY26" fmla="*/ 3384375 h 4656517"/>
                <a:gd name="connsiteX27" fmla="*/ 1323532 w 4179547"/>
                <a:gd name="connsiteY27" fmla="*/ 3580410 h 4656517"/>
                <a:gd name="connsiteX28" fmla="*/ 1644165 w 4179547"/>
                <a:gd name="connsiteY28" fmla="*/ 3770416 h 4656517"/>
                <a:gd name="connsiteX29" fmla="*/ 2036051 w 4179547"/>
                <a:gd name="connsiteY29" fmla="*/ 3996047 h 4656517"/>
                <a:gd name="connsiteX30" fmla="*/ 2546690 w 4179547"/>
                <a:gd name="connsiteY30" fmla="*/ 4007922 h 4656517"/>
                <a:gd name="connsiteX31" fmla="*/ 3104830 w 4179547"/>
                <a:gd name="connsiteY31" fmla="*/ 3889169 h 4656517"/>
                <a:gd name="connsiteX32" fmla="*/ 3484390 w 4179547"/>
                <a:gd name="connsiteY32" fmla="*/ 3672408 h 4656517"/>
                <a:gd name="connsiteX33" fmla="*/ 3746098 w 4179547"/>
                <a:gd name="connsiteY33" fmla="*/ 3295403 h 4656517"/>
                <a:gd name="connsiteX34" fmla="*/ 4090482 w 4179547"/>
                <a:gd name="connsiteY34" fmla="*/ 2487880 h 4656517"/>
                <a:gd name="connsiteX35" fmla="*/ 4078607 w 4179547"/>
                <a:gd name="connsiteY35" fmla="*/ 1454727 h 4656517"/>
                <a:gd name="connsiteX36" fmla="*/ 3484841 w 4179547"/>
                <a:gd name="connsiteY36" fmla="*/ 932213 h 4656517"/>
                <a:gd name="connsiteX37" fmla="*/ 2986077 w 4179547"/>
                <a:gd name="connsiteY37" fmla="*/ 908462 h 4656517"/>
                <a:gd name="connsiteX38" fmla="*/ 2796072 w 4179547"/>
                <a:gd name="connsiteY38" fmla="*/ 1003465 h 4656517"/>
                <a:gd name="connsiteX39" fmla="*/ 2784197 w 4179547"/>
                <a:gd name="connsiteY39" fmla="*/ 1003465 h 4656517"/>
                <a:gd name="connsiteX40" fmla="*/ 2620294 w 4179547"/>
                <a:gd name="connsiteY40" fmla="*/ 864096 h 4656517"/>
                <a:gd name="connsiteX41" fmla="*/ 2548286 w 4179547"/>
                <a:gd name="connsiteY41" fmla="*/ 648072 h 4656517"/>
                <a:gd name="connsiteX42" fmla="*/ 2522939 w 4179547"/>
                <a:gd name="connsiteY42" fmla="*/ 421574 h 4656517"/>
                <a:gd name="connsiteX43" fmla="*/ 2511064 w 4179547"/>
                <a:gd name="connsiteY43" fmla="*/ 65314 h 4656517"/>
                <a:gd name="connsiteX0" fmla="*/ 2504748 w 4173231"/>
                <a:gd name="connsiteY0" fmla="*/ 65314 h 4656517"/>
                <a:gd name="connsiteX1" fmla="*/ 2409746 w 4173231"/>
                <a:gd name="connsiteY1" fmla="*/ 29688 h 4656517"/>
                <a:gd name="connsiteX2" fmla="*/ 2290992 w 4173231"/>
                <a:gd name="connsiteY2" fmla="*/ 5938 h 4656517"/>
                <a:gd name="connsiteX3" fmla="*/ 2124738 w 4173231"/>
                <a:gd name="connsiteY3" fmla="*/ 29688 h 4656517"/>
                <a:gd name="connsiteX4" fmla="*/ 1970359 w 4173231"/>
                <a:gd name="connsiteY4" fmla="*/ 100940 h 4656517"/>
                <a:gd name="connsiteX5" fmla="*/ 2017860 w 4173231"/>
                <a:gd name="connsiteY5" fmla="*/ 492826 h 4656517"/>
                <a:gd name="connsiteX6" fmla="*/ 2195990 w 4173231"/>
                <a:gd name="connsiteY6" fmla="*/ 1181595 h 4656517"/>
                <a:gd name="connsiteX7" fmla="*/ 2255366 w 4173231"/>
                <a:gd name="connsiteY7" fmla="*/ 1834738 h 4656517"/>
                <a:gd name="connsiteX8" fmla="*/ 2267242 w 4173231"/>
                <a:gd name="connsiteY8" fmla="*/ 2487880 h 4656517"/>
                <a:gd name="connsiteX9" fmla="*/ 2077236 w 4173231"/>
                <a:gd name="connsiteY9" fmla="*/ 2844140 h 4656517"/>
                <a:gd name="connsiteX10" fmla="*/ 1851605 w 4173231"/>
                <a:gd name="connsiteY10" fmla="*/ 2951018 h 4656517"/>
                <a:gd name="connsiteX11" fmla="*/ 1697226 w 4173231"/>
                <a:gd name="connsiteY11" fmla="*/ 2951018 h 4656517"/>
                <a:gd name="connsiteX12" fmla="*/ 1353330 w 4173231"/>
                <a:gd name="connsiteY12" fmla="*/ 3096343 h 4656517"/>
                <a:gd name="connsiteX13" fmla="*/ 993290 w 4173231"/>
                <a:gd name="connsiteY13" fmla="*/ 3024335 h 4656517"/>
                <a:gd name="connsiteX14" fmla="*/ 705258 w 4173231"/>
                <a:gd name="connsiteY14" fmla="*/ 3024335 h 4656517"/>
                <a:gd name="connsiteX15" fmla="*/ 633250 w 4173231"/>
                <a:gd name="connsiteY15" fmla="*/ 3096343 h 4656517"/>
                <a:gd name="connsiteX16" fmla="*/ 417226 w 4173231"/>
                <a:gd name="connsiteY16" fmla="*/ 3096343 h 4656517"/>
                <a:gd name="connsiteX17" fmla="*/ 273210 w 4173231"/>
                <a:gd name="connsiteY17" fmla="*/ 3240359 h 4656517"/>
                <a:gd name="connsiteX18" fmla="*/ 28743 w 4173231"/>
                <a:gd name="connsiteY18" fmla="*/ 3528392 h 4656517"/>
                <a:gd name="connsiteX19" fmla="*/ 100751 w 4173231"/>
                <a:gd name="connsiteY19" fmla="*/ 3960440 h 4656517"/>
                <a:gd name="connsiteX20" fmla="*/ 201202 w 4173231"/>
                <a:gd name="connsiteY20" fmla="*/ 4608512 h 4656517"/>
                <a:gd name="connsiteX21" fmla="*/ 561242 w 4173231"/>
                <a:gd name="connsiteY21" fmla="*/ 4248471 h 4656517"/>
                <a:gd name="connsiteX22" fmla="*/ 604807 w 4173231"/>
                <a:gd name="connsiteY22" fmla="*/ 3672408 h 4656517"/>
                <a:gd name="connsiteX23" fmla="*/ 633250 w 4173231"/>
                <a:gd name="connsiteY23" fmla="*/ 3528391 h 4656517"/>
                <a:gd name="connsiteX24" fmla="*/ 777266 w 4173231"/>
                <a:gd name="connsiteY24" fmla="*/ 3384375 h 4656517"/>
                <a:gd name="connsiteX25" fmla="*/ 849274 w 4173231"/>
                <a:gd name="connsiteY25" fmla="*/ 3456383 h 4656517"/>
                <a:gd name="connsiteX26" fmla="*/ 993290 w 4173231"/>
                <a:gd name="connsiteY26" fmla="*/ 3384375 h 4656517"/>
                <a:gd name="connsiteX27" fmla="*/ 1317216 w 4173231"/>
                <a:gd name="connsiteY27" fmla="*/ 3580410 h 4656517"/>
                <a:gd name="connsiteX28" fmla="*/ 1637849 w 4173231"/>
                <a:gd name="connsiteY28" fmla="*/ 3770416 h 4656517"/>
                <a:gd name="connsiteX29" fmla="*/ 2029735 w 4173231"/>
                <a:gd name="connsiteY29" fmla="*/ 3996047 h 4656517"/>
                <a:gd name="connsiteX30" fmla="*/ 2540374 w 4173231"/>
                <a:gd name="connsiteY30" fmla="*/ 4007922 h 4656517"/>
                <a:gd name="connsiteX31" fmla="*/ 3098514 w 4173231"/>
                <a:gd name="connsiteY31" fmla="*/ 3889169 h 4656517"/>
                <a:gd name="connsiteX32" fmla="*/ 3478074 w 4173231"/>
                <a:gd name="connsiteY32" fmla="*/ 3672408 h 4656517"/>
                <a:gd name="connsiteX33" fmla="*/ 3739782 w 4173231"/>
                <a:gd name="connsiteY33" fmla="*/ 3295403 h 4656517"/>
                <a:gd name="connsiteX34" fmla="*/ 4084166 w 4173231"/>
                <a:gd name="connsiteY34" fmla="*/ 2487880 h 4656517"/>
                <a:gd name="connsiteX35" fmla="*/ 4072291 w 4173231"/>
                <a:gd name="connsiteY35" fmla="*/ 1454727 h 4656517"/>
                <a:gd name="connsiteX36" fmla="*/ 3478525 w 4173231"/>
                <a:gd name="connsiteY36" fmla="*/ 932213 h 4656517"/>
                <a:gd name="connsiteX37" fmla="*/ 2979761 w 4173231"/>
                <a:gd name="connsiteY37" fmla="*/ 908462 h 4656517"/>
                <a:gd name="connsiteX38" fmla="*/ 2789756 w 4173231"/>
                <a:gd name="connsiteY38" fmla="*/ 1003465 h 4656517"/>
                <a:gd name="connsiteX39" fmla="*/ 2777881 w 4173231"/>
                <a:gd name="connsiteY39" fmla="*/ 1003465 h 4656517"/>
                <a:gd name="connsiteX40" fmla="*/ 2613978 w 4173231"/>
                <a:gd name="connsiteY40" fmla="*/ 864096 h 4656517"/>
                <a:gd name="connsiteX41" fmla="*/ 2541970 w 4173231"/>
                <a:gd name="connsiteY41" fmla="*/ 648072 h 4656517"/>
                <a:gd name="connsiteX42" fmla="*/ 2516623 w 4173231"/>
                <a:gd name="connsiteY42" fmla="*/ 421574 h 4656517"/>
                <a:gd name="connsiteX43" fmla="*/ 2504748 w 4173231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528391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600399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96475 w 4072480"/>
                <a:gd name="connsiteY11" fmla="*/ 2951018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676515 w 4072480"/>
                <a:gd name="connsiteY23" fmla="*/ 3384375 h 4656517"/>
                <a:gd name="connsiteX24" fmla="*/ 748523 w 4072480"/>
                <a:gd name="connsiteY24" fmla="*/ 3456383 h 4656517"/>
                <a:gd name="connsiteX25" fmla="*/ 892539 w 4072480"/>
                <a:gd name="connsiteY25" fmla="*/ 3384375 h 4656517"/>
                <a:gd name="connsiteX26" fmla="*/ 1216465 w 4072480"/>
                <a:gd name="connsiteY26" fmla="*/ 3580410 h 4656517"/>
                <a:gd name="connsiteX27" fmla="*/ 1537098 w 4072480"/>
                <a:gd name="connsiteY27" fmla="*/ 3770416 h 4656517"/>
                <a:gd name="connsiteX28" fmla="*/ 1928984 w 4072480"/>
                <a:gd name="connsiteY28" fmla="*/ 3996047 h 4656517"/>
                <a:gd name="connsiteX29" fmla="*/ 2439623 w 4072480"/>
                <a:gd name="connsiteY29" fmla="*/ 4007922 h 4656517"/>
                <a:gd name="connsiteX30" fmla="*/ 2997763 w 4072480"/>
                <a:gd name="connsiteY30" fmla="*/ 3889169 h 4656517"/>
                <a:gd name="connsiteX31" fmla="*/ 3377323 w 4072480"/>
                <a:gd name="connsiteY31" fmla="*/ 3672408 h 4656517"/>
                <a:gd name="connsiteX32" fmla="*/ 3639031 w 4072480"/>
                <a:gd name="connsiteY32" fmla="*/ 3295403 h 4656517"/>
                <a:gd name="connsiteX33" fmla="*/ 3983415 w 4072480"/>
                <a:gd name="connsiteY33" fmla="*/ 2487880 h 4656517"/>
                <a:gd name="connsiteX34" fmla="*/ 3971540 w 4072480"/>
                <a:gd name="connsiteY34" fmla="*/ 1454727 h 4656517"/>
                <a:gd name="connsiteX35" fmla="*/ 3377774 w 4072480"/>
                <a:gd name="connsiteY35" fmla="*/ 932213 h 4656517"/>
                <a:gd name="connsiteX36" fmla="*/ 2879010 w 4072480"/>
                <a:gd name="connsiteY36" fmla="*/ 908462 h 4656517"/>
                <a:gd name="connsiteX37" fmla="*/ 2689005 w 4072480"/>
                <a:gd name="connsiteY37" fmla="*/ 1003465 h 4656517"/>
                <a:gd name="connsiteX38" fmla="*/ 2677130 w 4072480"/>
                <a:gd name="connsiteY38" fmla="*/ 1003465 h 4656517"/>
                <a:gd name="connsiteX39" fmla="*/ 2513227 w 4072480"/>
                <a:gd name="connsiteY39" fmla="*/ 864096 h 4656517"/>
                <a:gd name="connsiteX40" fmla="*/ 2441219 w 4072480"/>
                <a:gd name="connsiteY40" fmla="*/ 648072 h 4656517"/>
                <a:gd name="connsiteX41" fmla="*/ 2415872 w 4072480"/>
                <a:gd name="connsiteY41" fmla="*/ 421574 h 4656517"/>
                <a:gd name="connsiteX42" fmla="*/ 2403997 w 4072480"/>
                <a:gd name="connsiteY42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676515 w 4072480"/>
                <a:gd name="connsiteY22" fmla="*/ 3384375 h 4656517"/>
                <a:gd name="connsiteX23" fmla="*/ 748523 w 4072480"/>
                <a:gd name="connsiteY23" fmla="*/ 3456383 h 4656517"/>
                <a:gd name="connsiteX24" fmla="*/ 892539 w 4072480"/>
                <a:gd name="connsiteY24" fmla="*/ 3384375 h 4656517"/>
                <a:gd name="connsiteX25" fmla="*/ 1216465 w 4072480"/>
                <a:gd name="connsiteY25" fmla="*/ 3580410 h 4656517"/>
                <a:gd name="connsiteX26" fmla="*/ 1537098 w 4072480"/>
                <a:gd name="connsiteY26" fmla="*/ 3770416 h 4656517"/>
                <a:gd name="connsiteX27" fmla="*/ 1928984 w 4072480"/>
                <a:gd name="connsiteY27" fmla="*/ 3996047 h 4656517"/>
                <a:gd name="connsiteX28" fmla="*/ 2439623 w 4072480"/>
                <a:gd name="connsiteY28" fmla="*/ 4007922 h 4656517"/>
                <a:gd name="connsiteX29" fmla="*/ 2997763 w 4072480"/>
                <a:gd name="connsiteY29" fmla="*/ 3889169 h 4656517"/>
                <a:gd name="connsiteX30" fmla="*/ 3377323 w 4072480"/>
                <a:gd name="connsiteY30" fmla="*/ 3672408 h 4656517"/>
                <a:gd name="connsiteX31" fmla="*/ 3639031 w 4072480"/>
                <a:gd name="connsiteY31" fmla="*/ 3295403 h 4656517"/>
                <a:gd name="connsiteX32" fmla="*/ 3983415 w 4072480"/>
                <a:gd name="connsiteY32" fmla="*/ 2487880 h 4656517"/>
                <a:gd name="connsiteX33" fmla="*/ 3971540 w 4072480"/>
                <a:gd name="connsiteY33" fmla="*/ 1454727 h 4656517"/>
                <a:gd name="connsiteX34" fmla="*/ 3377774 w 4072480"/>
                <a:gd name="connsiteY34" fmla="*/ 932213 h 4656517"/>
                <a:gd name="connsiteX35" fmla="*/ 2879010 w 4072480"/>
                <a:gd name="connsiteY35" fmla="*/ 908462 h 4656517"/>
                <a:gd name="connsiteX36" fmla="*/ 2689005 w 4072480"/>
                <a:gd name="connsiteY36" fmla="*/ 1003465 h 4656517"/>
                <a:gd name="connsiteX37" fmla="*/ 2677130 w 4072480"/>
                <a:gd name="connsiteY37" fmla="*/ 1003465 h 4656517"/>
                <a:gd name="connsiteX38" fmla="*/ 2513227 w 4072480"/>
                <a:gd name="connsiteY38" fmla="*/ 864096 h 4656517"/>
                <a:gd name="connsiteX39" fmla="*/ 2441219 w 4072480"/>
                <a:gd name="connsiteY39" fmla="*/ 648072 h 4656517"/>
                <a:gd name="connsiteX40" fmla="*/ 2415872 w 4072480"/>
                <a:gd name="connsiteY40" fmla="*/ 421574 h 4656517"/>
                <a:gd name="connsiteX41" fmla="*/ 2403997 w 4072480"/>
                <a:gd name="connsiteY41" fmla="*/ 65314 h 4656517"/>
                <a:gd name="connsiteX0" fmla="*/ 2416298 w 4084781"/>
                <a:gd name="connsiteY0" fmla="*/ 65314 h 4704523"/>
                <a:gd name="connsiteX1" fmla="*/ 2321296 w 4084781"/>
                <a:gd name="connsiteY1" fmla="*/ 29688 h 4704523"/>
                <a:gd name="connsiteX2" fmla="*/ 2202542 w 4084781"/>
                <a:gd name="connsiteY2" fmla="*/ 5938 h 4704523"/>
                <a:gd name="connsiteX3" fmla="*/ 2036288 w 4084781"/>
                <a:gd name="connsiteY3" fmla="*/ 29688 h 4704523"/>
                <a:gd name="connsiteX4" fmla="*/ 1881909 w 4084781"/>
                <a:gd name="connsiteY4" fmla="*/ 100940 h 4704523"/>
                <a:gd name="connsiteX5" fmla="*/ 1929410 w 4084781"/>
                <a:gd name="connsiteY5" fmla="*/ 492826 h 4704523"/>
                <a:gd name="connsiteX6" fmla="*/ 2107540 w 4084781"/>
                <a:gd name="connsiteY6" fmla="*/ 1181595 h 4704523"/>
                <a:gd name="connsiteX7" fmla="*/ 2166916 w 4084781"/>
                <a:gd name="connsiteY7" fmla="*/ 1834738 h 4704523"/>
                <a:gd name="connsiteX8" fmla="*/ 2178792 w 4084781"/>
                <a:gd name="connsiteY8" fmla="*/ 2487880 h 4704523"/>
                <a:gd name="connsiteX9" fmla="*/ 1988786 w 4084781"/>
                <a:gd name="connsiteY9" fmla="*/ 2844140 h 4704523"/>
                <a:gd name="connsiteX10" fmla="*/ 1768936 w 4084781"/>
                <a:gd name="connsiteY10" fmla="*/ 3024335 h 4704523"/>
                <a:gd name="connsiteX11" fmla="*/ 1552912 w 4084781"/>
                <a:gd name="connsiteY11" fmla="*/ 3096343 h 4704523"/>
                <a:gd name="connsiteX12" fmla="*/ 1264880 w 4084781"/>
                <a:gd name="connsiteY12" fmla="*/ 3096343 h 4704523"/>
                <a:gd name="connsiteX13" fmla="*/ 904840 w 4084781"/>
                <a:gd name="connsiteY13" fmla="*/ 3024335 h 4704523"/>
                <a:gd name="connsiteX14" fmla="*/ 616808 w 4084781"/>
                <a:gd name="connsiteY14" fmla="*/ 3024335 h 4704523"/>
                <a:gd name="connsiteX15" fmla="*/ 544800 w 4084781"/>
                <a:gd name="connsiteY15" fmla="*/ 3096343 h 4704523"/>
                <a:gd name="connsiteX16" fmla="*/ 328776 w 4084781"/>
                <a:gd name="connsiteY16" fmla="*/ 3096343 h 4704523"/>
                <a:gd name="connsiteX17" fmla="*/ 184760 w 4084781"/>
                <a:gd name="connsiteY17" fmla="*/ 3240359 h 4704523"/>
                <a:gd name="connsiteX18" fmla="*/ 112752 w 4084781"/>
                <a:gd name="connsiteY18" fmla="*/ 3672407 h 4704523"/>
                <a:gd name="connsiteX19" fmla="*/ 12301 w 4084781"/>
                <a:gd name="connsiteY19" fmla="*/ 3960440 h 4704523"/>
                <a:gd name="connsiteX20" fmla="*/ 112752 w 4084781"/>
                <a:gd name="connsiteY20" fmla="*/ 4608512 h 4704523"/>
                <a:gd name="connsiteX21" fmla="*/ 688816 w 4084781"/>
                <a:gd name="connsiteY21" fmla="*/ 3384375 h 4704523"/>
                <a:gd name="connsiteX22" fmla="*/ 760824 w 4084781"/>
                <a:gd name="connsiteY22" fmla="*/ 3456383 h 4704523"/>
                <a:gd name="connsiteX23" fmla="*/ 904840 w 4084781"/>
                <a:gd name="connsiteY23" fmla="*/ 3384375 h 4704523"/>
                <a:gd name="connsiteX24" fmla="*/ 1228766 w 4084781"/>
                <a:gd name="connsiteY24" fmla="*/ 3580410 h 4704523"/>
                <a:gd name="connsiteX25" fmla="*/ 1549399 w 4084781"/>
                <a:gd name="connsiteY25" fmla="*/ 3770416 h 4704523"/>
                <a:gd name="connsiteX26" fmla="*/ 1941285 w 4084781"/>
                <a:gd name="connsiteY26" fmla="*/ 3996047 h 4704523"/>
                <a:gd name="connsiteX27" fmla="*/ 2451924 w 4084781"/>
                <a:gd name="connsiteY27" fmla="*/ 4007922 h 4704523"/>
                <a:gd name="connsiteX28" fmla="*/ 3010064 w 4084781"/>
                <a:gd name="connsiteY28" fmla="*/ 3889169 h 4704523"/>
                <a:gd name="connsiteX29" fmla="*/ 3389624 w 4084781"/>
                <a:gd name="connsiteY29" fmla="*/ 3672408 h 4704523"/>
                <a:gd name="connsiteX30" fmla="*/ 3651332 w 4084781"/>
                <a:gd name="connsiteY30" fmla="*/ 3295403 h 4704523"/>
                <a:gd name="connsiteX31" fmla="*/ 3995716 w 4084781"/>
                <a:gd name="connsiteY31" fmla="*/ 2487880 h 4704523"/>
                <a:gd name="connsiteX32" fmla="*/ 3983841 w 4084781"/>
                <a:gd name="connsiteY32" fmla="*/ 1454727 h 4704523"/>
                <a:gd name="connsiteX33" fmla="*/ 3390075 w 4084781"/>
                <a:gd name="connsiteY33" fmla="*/ 932213 h 4704523"/>
                <a:gd name="connsiteX34" fmla="*/ 2891311 w 4084781"/>
                <a:gd name="connsiteY34" fmla="*/ 908462 h 4704523"/>
                <a:gd name="connsiteX35" fmla="*/ 2701306 w 4084781"/>
                <a:gd name="connsiteY35" fmla="*/ 1003465 h 4704523"/>
                <a:gd name="connsiteX36" fmla="*/ 2689431 w 4084781"/>
                <a:gd name="connsiteY36" fmla="*/ 1003465 h 4704523"/>
                <a:gd name="connsiteX37" fmla="*/ 2525528 w 4084781"/>
                <a:gd name="connsiteY37" fmla="*/ 864096 h 4704523"/>
                <a:gd name="connsiteX38" fmla="*/ 2453520 w 4084781"/>
                <a:gd name="connsiteY38" fmla="*/ 648072 h 4704523"/>
                <a:gd name="connsiteX39" fmla="*/ 2428173 w 4084781"/>
                <a:gd name="connsiteY39" fmla="*/ 421574 h 4704523"/>
                <a:gd name="connsiteX40" fmla="*/ 2416298 w 4084781"/>
                <a:gd name="connsiteY40" fmla="*/ 65314 h 4704523"/>
                <a:gd name="connsiteX0" fmla="*/ 2500008 w 4168491"/>
                <a:gd name="connsiteY0" fmla="*/ 65314 h 4035631"/>
                <a:gd name="connsiteX1" fmla="*/ 2405006 w 4168491"/>
                <a:gd name="connsiteY1" fmla="*/ 29688 h 4035631"/>
                <a:gd name="connsiteX2" fmla="*/ 2286252 w 4168491"/>
                <a:gd name="connsiteY2" fmla="*/ 5938 h 4035631"/>
                <a:gd name="connsiteX3" fmla="*/ 2119998 w 4168491"/>
                <a:gd name="connsiteY3" fmla="*/ 29688 h 4035631"/>
                <a:gd name="connsiteX4" fmla="*/ 1965619 w 4168491"/>
                <a:gd name="connsiteY4" fmla="*/ 100940 h 4035631"/>
                <a:gd name="connsiteX5" fmla="*/ 2013120 w 4168491"/>
                <a:gd name="connsiteY5" fmla="*/ 492826 h 4035631"/>
                <a:gd name="connsiteX6" fmla="*/ 2191250 w 4168491"/>
                <a:gd name="connsiteY6" fmla="*/ 1181595 h 4035631"/>
                <a:gd name="connsiteX7" fmla="*/ 2250626 w 4168491"/>
                <a:gd name="connsiteY7" fmla="*/ 1834738 h 4035631"/>
                <a:gd name="connsiteX8" fmla="*/ 2262502 w 4168491"/>
                <a:gd name="connsiteY8" fmla="*/ 2487880 h 4035631"/>
                <a:gd name="connsiteX9" fmla="*/ 2072496 w 4168491"/>
                <a:gd name="connsiteY9" fmla="*/ 2844140 h 4035631"/>
                <a:gd name="connsiteX10" fmla="*/ 1852646 w 4168491"/>
                <a:gd name="connsiteY10" fmla="*/ 3024335 h 4035631"/>
                <a:gd name="connsiteX11" fmla="*/ 1636622 w 4168491"/>
                <a:gd name="connsiteY11" fmla="*/ 3096343 h 4035631"/>
                <a:gd name="connsiteX12" fmla="*/ 1348590 w 4168491"/>
                <a:gd name="connsiteY12" fmla="*/ 3096343 h 4035631"/>
                <a:gd name="connsiteX13" fmla="*/ 988550 w 4168491"/>
                <a:gd name="connsiteY13" fmla="*/ 3024335 h 4035631"/>
                <a:gd name="connsiteX14" fmla="*/ 700518 w 4168491"/>
                <a:gd name="connsiteY14" fmla="*/ 3024335 h 4035631"/>
                <a:gd name="connsiteX15" fmla="*/ 628510 w 4168491"/>
                <a:gd name="connsiteY15" fmla="*/ 3096343 h 4035631"/>
                <a:gd name="connsiteX16" fmla="*/ 412486 w 4168491"/>
                <a:gd name="connsiteY16" fmla="*/ 3096343 h 4035631"/>
                <a:gd name="connsiteX17" fmla="*/ 268470 w 4168491"/>
                <a:gd name="connsiteY17" fmla="*/ 3240359 h 4035631"/>
                <a:gd name="connsiteX18" fmla="*/ 196462 w 4168491"/>
                <a:gd name="connsiteY18" fmla="*/ 3672407 h 4035631"/>
                <a:gd name="connsiteX19" fmla="*/ 96011 w 4168491"/>
                <a:gd name="connsiteY19" fmla="*/ 3960440 h 4035631"/>
                <a:gd name="connsiteX20" fmla="*/ 772526 w 4168491"/>
                <a:gd name="connsiteY20" fmla="*/ 3384375 h 4035631"/>
                <a:gd name="connsiteX21" fmla="*/ 844534 w 4168491"/>
                <a:gd name="connsiteY21" fmla="*/ 3456383 h 4035631"/>
                <a:gd name="connsiteX22" fmla="*/ 988550 w 4168491"/>
                <a:gd name="connsiteY22" fmla="*/ 3384375 h 4035631"/>
                <a:gd name="connsiteX23" fmla="*/ 1312476 w 4168491"/>
                <a:gd name="connsiteY23" fmla="*/ 3580410 h 4035631"/>
                <a:gd name="connsiteX24" fmla="*/ 1633109 w 4168491"/>
                <a:gd name="connsiteY24" fmla="*/ 3770416 h 4035631"/>
                <a:gd name="connsiteX25" fmla="*/ 2024995 w 4168491"/>
                <a:gd name="connsiteY25" fmla="*/ 3996047 h 4035631"/>
                <a:gd name="connsiteX26" fmla="*/ 2535634 w 4168491"/>
                <a:gd name="connsiteY26" fmla="*/ 4007922 h 4035631"/>
                <a:gd name="connsiteX27" fmla="*/ 3093774 w 4168491"/>
                <a:gd name="connsiteY27" fmla="*/ 3889169 h 4035631"/>
                <a:gd name="connsiteX28" fmla="*/ 3473334 w 4168491"/>
                <a:gd name="connsiteY28" fmla="*/ 3672408 h 4035631"/>
                <a:gd name="connsiteX29" fmla="*/ 3735042 w 4168491"/>
                <a:gd name="connsiteY29" fmla="*/ 3295403 h 4035631"/>
                <a:gd name="connsiteX30" fmla="*/ 4079426 w 4168491"/>
                <a:gd name="connsiteY30" fmla="*/ 2487880 h 4035631"/>
                <a:gd name="connsiteX31" fmla="*/ 4067551 w 4168491"/>
                <a:gd name="connsiteY31" fmla="*/ 1454727 h 4035631"/>
                <a:gd name="connsiteX32" fmla="*/ 3473785 w 4168491"/>
                <a:gd name="connsiteY32" fmla="*/ 932213 h 4035631"/>
                <a:gd name="connsiteX33" fmla="*/ 2975021 w 4168491"/>
                <a:gd name="connsiteY33" fmla="*/ 908462 h 4035631"/>
                <a:gd name="connsiteX34" fmla="*/ 2785016 w 4168491"/>
                <a:gd name="connsiteY34" fmla="*/ 1003465 h 4035631"/>
                <a:gd name="connsiteX35" fmla="*/ 2773141 w 4168491"/>
                <a:gd name="connsiteY35" fmla="*/ 1003465 h 4035631"/>
                <a:gd name="connsiteX36" fmla="*/ 2609238 w 4168491"/>
                <a:gd name="connsiteY36" fmla="*/ 864096 h 4035631"/>
                <a:gd name="connsiteX37" fmla="*/ 2537230 w 4168491"/>
                <a:gd name="connsiteY37" fmla="*/ 648072 h 4035631"/>
                <a:gd name="connsiteX38" fmla="*/ 2511883 w 4168491"/>
                <a:gd name="connsiteY38" fmla="*/ 421574 h 4035631"/>
                <a:gd name="connsiteX39" fmla="*/ 2500008 w 4168491"/>
                <a:gd name="connsiteY39" fmla="*/ 65314 h 4035631"/>
                <a:gd name="connsiteX0" fmla="*/ 2387555 w 4056038"/>
                <a:gd name="connsiteY0" fmla="*/ 65314 h 4035631"/>
                <a:gd name="connsiteX1" fmla="*/ 2292553 w 4056038"/>
                <a:gd name="connsiteY1" fmla="*/ 29688 h 4035631"/>
                <a:gd name="connsiteX2" fmla="*/ 2173799 w 4056038"/>
                <a:gd name="connsiteY2" fmla="*/ 5938 h 4035631"/>
                <a:gd name="connsiteX3" fmla="*/ 2007545 w 4056038"/>
                <a:gd name="connsiteY3" fmla="*/ 29688 h 4035631"/>
                <a:gd name="connsiteX4" fmla="*/ 1853166 w 4056038"/>
                <a:gd name="connsiteY4" fmla="*/ 100940 h 4035631"/>
                <a:gd name="connsiteX5" fmla="*/ 1900667 w 4056038"/>
                <a:gd name="connsiteY5" fmla="*/ 492826 h 4035631"/>
                <a:gd name="connsiteX6" fmla="*/ 2078797 w 4056038"/>
                <a:gd name="connsiteY6" fmla="*/ 1181595 h 4035631"/>
                <a:gd name="connsiteX7" fmla="*/ 2138173 w 4056038"/>
                <a:gd name="connsiteY7" fmla="*/ 1834738 h 4035631"/>
                <a:gd name="connsiteX8" fmla="*/ 2150049 w 4056038"/>
                <a:gd name="connsiteY8" fmla="*/ 2487880 h 4035631"/>
                <a:gd name="connsiteX9" fmla="*/ 1960043 w 4056038"/>
                <a:gd name="connsiteY9" fmla="*/ 2844140 h 4035631"/>
                <a:gd name="connsiteX10" fmla="*/ 1740193 w 4056038"/>
                <a:gd name="connsiteY10" fmla="*/ 3024335 h 4035631"/>
                <a:gd name="connsiteX11" fmla="*/ 1524169 w 4056038"/>
                <a:gd name="connsiteY11" fmla="*/ 3096343 h 4035631"/>
                <a:gd name="connsiteX12" fmla="*/ 1236137 w 4056038"/>
                <a:gd name="connsiteY12" fmla="*/ 3096343 h 4035631"/>
                <a:gd name="connsiteX13" fmla="*/ 876097 w 4056038"/>
                <a:gd name="connsiteY13" fmla="*/ 3024335 h 4035631"/>
                <a:gd name="connsiteX14" fmla="*/ 588065 w 4056038"/>
                <a:gd name="connsiteY14" fmla="*/ 3024335 h 4035631"/>
                <a:gd name="connsiteX15" fmla="*/ 516057 w 4056038"/>
                <a:gd name="connsiteY15" fmla="*/ 3096343 h 4035631"/>
                <a:gd name="connsiteX16" fmla="*/ 300033 w 4056038"/>
                <a:gd name="connsiteY16" fmla="*/ 3096343 h 4035631"/>
                <a:gd name="connsiteX17" fmla="*/ 156017 w 4056038"/>
                <a:gd name="connsiteY17" fmla="*/ 3240359 h 4035631"/>
                <a:gd name="connsiteX18" fmla="*/ 84009 w 4056038"/>
                <a:gd name="connsiteY18" fmla="*/ 3672407 h 4035631"/>
                <a:gd name="connsiteX19" fmla="*/ 660073 w 4056038"/>
                <a:gd name="connsiteY19" fmla="*/ 3384375 h 4035631"/>
                <a:gd name="connsiteX20" fmla="*/ 732081 w 4056038"/>
                <a:gd name="connsiteY20" fmla="*/ 3456383 h 4035631"/>
                <a:gd name="connsiteX21" fmla="*/ 876097 w 4056038"/>
                <a:gd name="connsiteY21" fmla="*/ 3384375 h 4035631"/>
                <a:gd name="connsiteX22" fmla="*/ 1200023 w 4056038"/>
                <a:gd name="connsiteY22" fmla="*/ 3580410 h 4035631"/>
                <a:gd name="connsiteX23" fmla="*/ 1520656 w 4056038"/>
                <a:gd name="connsiteY23" fmla="*/ 3770416 h 4035631"/>
                <a:gd name="connsiteX24" fmla="*/ 1912542 w 4056038"/>
                <a:gd name="connsiteY24" fmla="*/ 3996047 h 4035631"/>
                <a:gd name="connsiteX25" fmla="*/ 2423181 w 4056038"/>
                <a:gd name="connsiteY25" fmla="*/ 4007922 h 4035631"/>
                <a:gd name="connsiteX26" fmla="*/ 2981321 w 4056038"/>
                <a:gd name="connsiteY26" fmla="*/ 3889169 h 4035631"/>
                <a:gd name="connsiteX27" fmla="*/ 3360881 w 4056038"/>
                <a:gd name="connsiteY27" fmla="*/ 3672408 h 4035631"/>
                <a:gd name="connsiteX28" fmla="*/ 3622589 w 4056038"/>
                <a:gd name="connsiteY28" fmla="*/ 3295403 h 4035631"/>
                <a:gd name="connsiteX29" fmla="*/ 3966973 w 4056038"/>
                <a:gd name="connsiteY29" fmla="*/ 2487880 h 4035631"/>
                <a:gd name="connsiteX30" fmla="*/ 3955098 w 4056038"/>
                <a:gd name="connsiteY30" fmla="*/ 1454727 h 4035631"/>
                <a:gd name="connsiteX31" fmla="*/ 3361332 w 4056038"/>
                <a:gd name="connsiteY31" fmla="*/ 932213 h 4035631"/>
                <a:gd name="connsiteX32" fmla="*/ 2862568 w 4056038"/>
                <a:gd name="connsiteY32" fmla="*/ 908462 h 4035631"/>
                <a:gd name="connsiteX33" fmla="*/ 2672563 w 4056038"/>
                <a:gd name="connsiteY33" fmla="*/ 1003465 h 4035631"/>
                <a:gd name="connsiteX34" fmla="*/ 2660688 w 4056038"/>
                <a:gd name="connsiteY34" fmla="*/ 1003465 h 4035631"/>
                <a:gd name="connsiteX35" fmla="*/ 2496785 w 4056038"/>
                <a:gd name="connsiteY35" fmla="*/ 864096 h 4035631"/>
                <a:gd name="connsiteX36" fmla="*/ 2424777 w 4056038"/>
                <a:gd name="connsiteY36" fmla="*/ 648072 h 4035631"/>
                <a:gd name="connsiteX37" fmla="*/ 2399430 w 4056038"/>
                <a:gd name="connsiteY37" fmla="*/ 421574 h 4035631"/>
                <a:gd name="connsiteX38" fmla="*/ 2387555 w 4056038"/>
                <a:gd name="connsiteY38" fmla="*/ 65314 h 4035631"/>
                <a:gd name="connsiteX0" fmla="*/ 2291545 w 3960028"/>
                <a:gd name="connsiteY0" fmla="*/ 65314 h 4035631"/>
                <a:gd name="connsiteX1" fmla="*/ 2196543 w 3960028"/>
                <a:gd name="connsiteY1" fmla="*/ 29688 h 4035631"/>
                <a:gd name="connsiteX2" fmla="*/ 2077789 w 3960028"/>
                <a:gd name="connsiteY2" fmla="*/ 5938 h 4035631"/>
                <a:gd name="connsiteX3" fmla="*/ 1911535 w 3960028"/>
                <a:gd name="connsiteY3" fmla="*/ 29688 h 4035631"/>
                <a:gd name="connsiteX4" fmla="*/ 1757156 w 3960028"/>
                <a:gd name="connsiteY4" fmla="*/ 100940 h 4035631"/>
                <a:gd name="connsiteX5" fmla="*/ 1804657 w 3960028"/>
                <a:gd name="connsiteY5" fmla="*/ 492826 h 4035631"/>
                <a:gd name="connsiteX6" fmla="*/ 1982787 w 3960028"/>
                <a:gd name="connsiteY6" fmla="*/ 1181595 h 4035631"/>
                <a:gd name="connsiteX7" fmla="*/ 2042163 w 3960028"/>
                <a:gd name="connsiteY7" fmla="*/ 1834738 h 4035631"/>
                <a:gd name="connsiteX8" fmla="*/ 2054039 w 3960028"/>
                <a:gd name="connsiteY8" fmla="*/ 2487880 h 4035631"/>
                <a:gd name="connsiteX9" fmla="*/ 1864033 w 3960028"/>
                <a:gd name="connsiteY9" fmla="*/ 2844140 h 4035631"/>
                <a:gd name="connsiteX10" fmla="*/ 1644183 w 3960028"/>
                <a:gd name="connsiteY10" fmla="*/ 3024335 h 4035631"/>
                <a:gd name="connsiteX11" fmla="*/ 1428159 w 3960028"/>
                <a:gd name="connsiteY11" fmla="*/ 3096343 h 4035631"/>
                <a:gd name="connsiteX12" fmla="*/ 1140127 w 3960028"/>
                <a:gd name="connsiteY12" fmla="*/ 3096343 h 4035631"/>
                <a:gd name="connsiteX13" fmla="*/ 780087 w 3960028"/>
                <a:gd name="connsiteY13" fmla="*/ 3024335 h 4035631"/>
                <a:gd name="connsiteX14" fmla="*/ 492055 w 3960028"/>
                <a:gd name="connsiteY14" fmla="*/ 3024335 h 4035631"/>
                <a:gd name="connsiteX15" fmla="*/ 420047 w 3960028"/>
                <a:gd name="connsiteY15" fmla="*/ 3096343 h 4035631"/>
                <a:gd name="connsiteX16" fmla="*/ 204023 w 3960028"/>
                <a:gd name="connsiteY16" fmla="*/ 3096343 h 4035631"/>
                <a:gd name="connsiteX17" fmla="*/ 60007 w 3960028"/>
                <a:gd name="connsiteY17" fmla="*/ 3240359 h 4035631"/>
                <a:gd name="connsiteX18" fmla="*/ 564063 w 3960028"/>
                <a:gd name="connsiteY18" fmla="*/ 3384375 h 4035631"/>
                <a:gd name="connsiteX19" fmla="*/ 636071 w 3960028"/>
                <a:gd name="connsiteY19" fmla="*/ 3456383 h 4035631"/>
                <a:gd name="connsiteX20" fmla="*/ 780087 w 3960028"/>
                <a:gd name="connsiteY20" fmla="*/ 3384375 h 4035631"/>
                <a:gd name="connsiteX21" fmla="*/ 1104013 w 3960028"/>
                <a:gd name="connsiteY21" fmla="*/ 3580410 h 4035631"/>
                <a:gd name="connsiteX22" fmla="*/ 1424646 w 3960028"/>
                <a:gd name="connsiteY22" fmla="*/ 3770416 h 4035631"/>
                <a:gd name="connsiteX23" fmla="*/ 1816532 w 3960028"/>
                <a:gd name="connsiteY23" fmla="*/ 3996047 h 4035631"/>
                <a:gd name="connsiteX24" fmla="*/ 2327171 w 3960028"/>
                <a:gd name="connsiteY24" fmla="*/ 4007922 h 4035631"/>
                <a:gd name="connsiteX25" fmla="*/ 2885311 w 3960028"/>
                <a:gd name="connsiteY25" fmla="*/ 3889169 h 4035631"/>
                <a:gd name="connsiteX26" fmla="*/ 3264871 w 3960028"/>
                <a:gd name="connsiteY26" fmla="*/ 3672408 h 4035631"/>
                <a:gd name="connsiteX27" fmla="*/ 3526579 w 3960028"/>
                <a:gd name="connsiteY27" fmla="*/ 3295403 h 4035631"/>
                <a:gd name="connsiteX28" fmla="*/ 3870963 w 3960028"/>
                <a:gd name="connsiteY28" fmla="*/ 2487880 h 4035631"/>
                <a:gd name="connsiteX29" fmla="*/ 3859088 w 3960028"/>
                <a:gd name="connsiteY29" fmla="*/ 1454727 h 4035631"/>
                <a:gd name="connsiteX30" fmla="*/ 3265322 w 3960028"/>
                <a:gd name="connsiteY30" fmla="*/ 932213 h 4035631"/>
                <a:gd name="connsiteX31" fmla="*/ 2766558 w 3960028"/>
                <a:gd name="connsiteY31" fmla="*/ 908462 h 4035631"/>
                <a:gd name="connsiteX32" fmla="*/ 2576553 w 3960028"/>
                <a:gd name="connsiteY32" fmla="*/ 1003465 h 4035631"/>
                <a:gd name="connsiteX33" fmla="*/ 2564678 w 3960028"/>
                <a:gd name="connsiteY33" fmla="*/ 1003465 h 4035631"/>
                <a:gd name="connsiteX34" fmla="*/ 2400775 w 3960028"/>
                <a:gd name="connsiteY34" fmla="*/ 864096 h 4035631"/>
                <a:gd name="connsiteX35" fmla="*/ 2328767 w 3960028"/>
                <a:gd name="connsiteY35" fmla="*/ 648072 h 4035631"/>
                <a:gd name="connsiteX36" fmla="*/ 2303420 w 3960028"/>
                <a:gd name="connsiteY36" fmla="*/ 421574 h 4035631"/>
                <a:gd name="connsiteX37" fmla="*/ 2291545 w 3960028"/>
                <a:gd name="connsiteY37" fmla="*/ 65314 h 4035631"/>
                <a:gd name="connsiteX0" fmla="*/ 2111525 w 3780008"/>
                <a:gd name="connsiteY0" fmla="*/ 65314 h 4035631"/>
                <a:gd name="connsiteX1" fmla="*/ 2016523 w 3780008"/>
                <a:gd name="connsiteY1" fmla="*/ 29688 h 4035631"/>
                <a:gd name="connsiteX2" fmla="*/ 1897769 w 3780008"/>
                <a:gd name="connsiteY2" fmla="*/ 5938 h 4035631"/>
                <a:gd name="connsiteX3" fmla="*/ 1731515 w 3780008"/>
                <a:gd name="connsiteY3" fmla="*/ 29688 h 4035631"/>
                <a:gd name="connsiteX4" fmla="*/ 1577136 w 3780008"/>
                <a:gd name="connsiteY4" fmla="*/ 100940 h 4035631"/>
                <a:gd name="connsiteX5" fmla="*/ 1624637 w 3780008"/>
                <a:gd name="connsiteY5" fmla="*/ 492826 h 4035631"/>
                <a:gd name="connsiteX6" fmla="*/ 1802767 w 3780008"/>
                <a:gd name="connsiteY6" fmla="*/ 1181595 h 4035631"/>
                <a:gd name="connsiteX7" fmla="*/ 1862143 w 3780008"/>
                <a:gd name="connsiteY7" fmla="*/ 1834738 h 4035631"/>
                <a:gd name="connsiteX8" fmla="*/ 1874019 w 3780008"/>
                <a:gd name="connsiteY8" fmla="*/ 2487880 h 4035631"/>
                <a:gd name="connsiteX9" fmla="*/ 1684013 w 3780008"/>
                <a:gd name="connsiteY9" fmla="*/ 2844140 h 4035631"/>
                <a:gd name="connsiteX10" fmla="*/ 1464163 w 3780008"/>
                <a:gd name="connsiteY10" fmla="*/ 3024335 h 4035631"/>
                <a:gd name="connsiteX11" fmla="*/ 1248139 w 3780008"/>
                <a:gd name="connsiteY11" fmla="*/ 3096343 h 4035631"/>
                <a:gd name="connsiteX12" fmla="*/ 960107 w 3780008"/>
                <a:gd name="connsiteY12" fmla="*/ 3096343 h 4035631"/>
                <a:gd name="connsiteX13" fmla="*/ 600067 w 3780008"/>
                <a:gd name="connsiteY13" fmla="*/ 3024335 h 4035631"/>
                <a:gd name="connsiteX14" fmla="*/ 312035 w 3780008"/>
                <a:gd name="connsiteY14" fmla="*/ 3024335 h 4035631"/>
                <a:gd name="connsiteX15" fmla="*/ 240027 w 3780008"/>
                <a:gd name="connsiteY15" fmla="*/ 3096343 h 4035631"/>
                <a:gd name="connsiteX16" fmla="*/ 24003 w 3780008"/>
                <a:gd name="connsiteY16" fmla="*/ 3096343 h 4035631"/>
                <a:gd name="connsiteX17" fmla="*/ 384043 w 3780008"/>
                <a:gd name="connsiteY17" fmla="*/ 3384375 h 4035631"/>
                <a:gd name="connsiteX18" fmla="*/ 456051 w 3780008"/>
                <a:gd name="connsiteY18" fmla="*/ 3456383 h 4035631"/>
                <a:gd name="connsiteX19" fmla="*/ 600067 w 3780008"/>
                <a:gd name="connsiteY19" fmla="*/ 3384375 h 4035631"/>
                <a:gd name="connsiteX20" fmla="*/ 923993 w 3780008"/>
                <a:gd name="connsiteY20" fmla="*/ 3580410 h 4035631"/>
                <a:gd name="connsiteX21" fmla="*/ 1244626 w 3780008"/>
                <a:gd name="connsiteY21" fmla="*/ 3770416 h 4035631"/>
                <a:gd name="connsiteX22" fmla="*/ 1636512 w 3780008"/>
                <a:gd name="connsiteY22" fmla="*/ 3996047 h 4035631"/>
                <a:gd name="connsiteX23" fmla="*/ 2147151 w 3780008"/>
                <a:gd name="connsiteY23" fmla="*/ 4007922 h 4035631"/>
                <a:gd name="connsiteX24" fmla="*/ 2705291 w 3780008"/>
                <a:gd name="connsiteY24" fmla="*/ 3889169 h 4035631"/>
                <a:gd name="connsiteX25" fmla="*/ 3084851 w 3780008"/>
                <a:gd name="connsiteY25" fmla="*/ 3672408 h 4035631"/>
                <a:gd name="connsiteX26" fmla="*/ 3346559 w 3780008"/>
                <a:gd name="connsiteY26" fmla="*/ 3295403 h 4035631"/>
                <a:gd name="connsiteX27" fmla="*/ 3690943 w 3780008"/>
                <a:gd name="connsiteY27" fmla="*/ 2487880 h 4035631"/>
                <a:gd name="connsiteX28" fmla="*/ 3679068 w 3780008"/>
                <a:gd name="connsiteY28" fmla="*/ 1454727 h 4035631"/>
                <a:gd name="connsiteX29" fmla="*/ 3085302 w 3780008"/>
                <a:gd name="connsiteY29" fmla="*/ 932213 h 4035631"/>
                <a:gd name="connsiteX30" fmla="*/ 2586538 w 3780008"/>
                <a:gd name="connsiteY30" fmla="*/ 908462 h 4035631"/>
                <a:gd name="connsiteX31" fmla="*/ 2396533 w 3780008"/>
                <a:gd name="connsiteY31" fmla="*/ 1003465 h 4035631"/>
                <a:gd name="connsiteX32" fmla="*/ 2384658 w 3780008"/>
                <a:gd name="connsiteY32" fmla="*/ 1003465 h 4035631"/>
                <a:gd name="connsiteX33" fmla="*/ 2220755 w 3780008"/>
                <a:gd name="connsiteY33" fmla="*/ 864096 h 4035631"/>
                <a:gd name="connsiteX34" fmla="*/ 2148747 w 3780008"/>
                <a:gd name="connsiteY34" fmla="*/ 648072 h 4035631"/>
                <a:gd name="connsiteX35" fmla="*/ 2123400 w 3780008"/>
                <a:gd name="connsiteY35" fmla="*/ 421574 h 4035631"/>
                <a:gd name="connsiteX36" fmla="*/ 2111525 w 3780008"/>
                <a:gd name="connsiteY36" fmla="*/ 65314 h 4035631"/>
                <a:gd name="connsiteX0" fmla="*/ 1883499 w 3551982"/>
                <a:gd name="connsiteY0" fmla="*/ 65314 h 4035631"/>
                <a:gd name="connsiteX1" fmla="*/ 1788497 w 3551982"/>
                <a:gd name="connsiteY1" fmla="*/ 29688 h 4035631"/>
                <a:gd name="connsiteX2" fmla="*/ 1669743 w 3551982"/>
                <a:gd name="connsiteY2" fmla="*/ 5938 h 4035631"/>
                <a:gd name="connsiteX3" fmla="*/ 1503489 w 3551982"/>
                <a:gd name="connsiteY3" fmla="*/ 29688 h 4035631"/>
                <a:gd name="connsiteX4" fmla="*/ 1349110 w 3551982"/>
                <a:gd name="connsiteY4" fmla="*/ 100940 h 4035631"/>
                <a:gd name="connsiteX5" fmla="*/ 1396611 w 3551982"/>
                <a:gd name="connsiteY5" fmla="*/ 492826 h 4035631"/>
                <a:gd name="connsiteX6" fmla="*/ 1574741 w 3551982"/>
                <a:gd name="connsiteY6" fmla="*/ 1181595 h 4035631"/>
                <a:gd name="connsiteX7" fmla="*/ 1634117 w 3551982"/>
                <a:gd name="connsiteY7" fmla="*/ 1834738 h 4035631"/>
                <a:gd name="connsiteX8" fmla="*/ 1645993 w 3551982"/>
                <a:gd name="connsiteY8" fmla="*/ 2487880 h 4035631"/>
                <a:gd name="connsiteX9" fmla="*/ 1455987 w 3551982"/>
                <a:gd name="connsiteY9" fmla="*/ 2844140 h 4035631"/>
                <a:gd name="connsiteX10" fmla="*/ 1236137 w 3551982"/>
                <a:gd name="connsiteY10" fmla="*/ 3024335 h 4035631"/>
                <a:gd name="connsiteX11" fmla="*/ 1020113 w 3551982"/>
                <a:gd name="connsiteY11" fmla="*/ 3096343 h 4035631"/>
                <a:gd name="connsiteX12" fmla="*/ 732081 w 3551982"/>
                <a:gd name="connsiteY12" fmla="*/ 3096343 h 4035631"/>
                <a:gd name="connsiteX13" fmla="*/ 372041 w 3551982"/>
                <a:gd name="connsiteY13" fmla="*/ 3024335 h 4035631"/>
                <a:gd name="connsiteX14" fmla="*/ 84009 w 3551982"/>
                <a:gd name="connsiteY14" fmla="*/ 3024335 h 4035631"/>
                <a:gd name="connsiteX15" fmla="*/ 12001 w 3551982"/>
                <a:gd name="connsiteY15" fmla="*/ 3096343 h 4035631"/>
                <a:gd name="connsiteX16" fmla="*/ 156017 w 3551982"/>
                <a:gd name="connsiteY16" fmla="*/ 3384375 h 4035631"/>
                <a:gd name="connsiteX17" fmla="*/ 228025 w 3551982"/>
                <a:gd name="connsiteY17" fmla="*/ 3456383 h 4035631"/>
                <a:gd name="connsiteX18" fmla="*/ 372041 w 3551982"/>
                <a:gd name="connsiteY18" fmla="*/ 3384375 h 4035631"/>
                <a:gd name="connsiteX19" fmla="*/ 695967 w 3551982"/>
                <a:gd name="connsiteY19" fmla="*/ 3580410 h 4035631"/>
                <a:gd name="connsiteX20" fmla="*/ 1016600 w 3551982"/>
                <a:gd name="connsiteY20" fmla="*/ 3770416 h 4035631"/>
                <a:gd name="connsiteX21" fmla="*/ 1408486 w 3551982"/>
                <a:gd name="connsiteY21" fmla="*/ 3996047 h 4035631"/>
                <a:gd name="connsiteX22" fmla="*/ 1919125 w 3551982"/>
                <a:gd name="connsiteY22" fmla="*/ 4007922 h 4035631"/>
                <a:gd name="connsiteX23" fmla="*/ 2477265 w 3551982"/>
                <a:gd name="connsiteY23" fmla="*/ 3889169 h 4035631"/>
                <a:gd name="connsiteX24" fmla="*/ 2856825 w 3551982"/>
                <a:gd name="connsiteY24" fmla="*/ 3672408 h 4035631"/>
                <a:gd name="connsiteX25" fmla="*/ 3118533 w 3551982"/>
                <a:gd name="connsiteY25" fmla="*/ 3295403 h 4035631"/>
                <a:gd name="connsiteX26" fmla="*/ 3462917 w 3551982"/>
                <a:gd name="connsiteY26" fmla="*/ 2487880 h 4035631"/>
                <a:gd name="connsiteX27" fmla="*/ 3451042 w 3551982"/>
                <a:gd name="connsiteY27" fmla="*/ 1454727 h 4035631"/>
                <a:gd name="connsiteX28" fmla="*/ 2857276 w 3551982"/>
                <a:gd name="connsiteY28" fmla="*/ 932213 h 4035631"/>
                <a:gd name="connsiteX29" fmla="*/ 2358512 w 3551982"/>
                <a:gd name="connsiteY29" fmla="*/ 908462 h 4035631"/>
                <a:gd name="connsiteX30" fmla="*/ 2168507 w 3551982"/>
                <a:gd name="connsiteY30" fmla="*/ 1003465 h 4035631"/>
                <a:gd name="connsiteX31" fmla="*/ 2156632 w 3551982"/>
                <a:gd name="connsiteY31" fmla="*/ 1003465 h 4035631"/>
                <a:gd name="connsiteX32" fmla="*/ 1992729 w 3551982"/>
                <a:gd name="connsiteY32" fmla="*/ 864096 h 4035631"/>
                <a:gd name="connsiteX33" fmla="*/ 1920721 w 3551982"/>
                <a:gd name="connsiteY33" fmla="*/ 648072 h 4035631"/>
                <a:gd name="connsiteX34" fmla="*/ 1895374 w 3551982"/>
                <a:gd name="connsiteY34" fmla="*/ 421574 h 4035631"/>
                <a:gd name="connsiteX35" fmla="*/ 1883499 w 3551982"/>
                <a:gd name="connsiteY35" fmla="*/ 65314 h 4035631"/>
                <a:gd name="connsiteX0" fmla="*/ 1835494 w 3503977"/>
                <a:gd name="connsiteY0" fmla="*/ 65314 h 4035631"/>
                <a:gd name="connsiteX1" fmla="*/ 1740492 w 3503977"/>
                <a:gd name="connsiteY1" fmla="*/ 29688 h 4035631"/>
                <a:gd name="connsiteX2" fmla="*/ 1621738 w 3503977"/>
                <a:gd name="connsiteY2" fmla="*/ 5938 h 4035631"/>
                <a:gd name="connsiteX3" fmla="*/ 1455484 w 3503977"/>
                <a:gd name="connsiteY3" fmla="*/ 29688 h 4035631"/>
                <a:gd name="connsiteX4" fmla="*/ 1301105 w 3503977"/>
                <a:gd name="connsiteY4" fmla="*/ 100940 h 4035631"/>
                <a:gd name="connsiteX5" fmla="*/ 1348606 w 3503977"/>
                <a:gd name="connsiteY5" fmla="*/ 492826 h 4035631"/>
                <a:gd name="connsiteX6" fmla="*/ 1526736 w 3503977"/>
                <a:gd name="connsiteY6" fmla="*/ 1181595 h 4035631"/>
                <a:gd name="connsiteX7" fmla="*/ 1586112 w 3503977"/>
                <a:gd name="connsiteY7" fmla="*/ 1834738 h 4035631"/>
                <a:gd name="connsiteX8" fmla="*/ 1597988 w 3503977"/>
                <a:gd name="connsiteY8" fmla="*/ 2487880 h 4035631"/>
                <a:gd name="connsiteX9" fmla="*/ 1407982 w 3503977"/>
                <a:gd name="connsiteY9" fmla="*/ 2844140 h 4035631"/>
                <a:gd name="connsiteX10" fmla="*/ 1188132 w 3503977"/>
                <a:gd name="connsiteY10" fmla="*/ 3024335 h 4035631"/>
                <a:gd name="connsiteX11" fmla="*/ 972108 w 3503977"/>
                <a:gd name="connsiteY11" fmla="*/ 3096343 h 4035631"/>
                <a:gd name="connsiteX12" fmla="*/ 684076 w 3503977"/>
                <a:gd name="connsiteY12" fmla="*/ 3096343 h 4035631"/>
                <a:gd name="connsiteX13" fmla="*/ 324036 w 3503977"/>
                <a:gd name="connsiteY13" fmla="*/ 3024335 h 4035631"/>
                <a:gd name="connsiteX14" fmla="*/ 36004 w 3503977"/>
                <a:gd name="connsiteY14" fmla="*/ 3024335 h 4035631"/>
                <a:gd name="connsiteX15" fmla="*/ 108012 w 3503977"/>
                <a:gd name="connsiteY15" fmla="*/ 3384375 h 4035631"/>
                <a:gd name="connsiteX16" fmla="*/ 180020 w 3503977"/>
                <a:gd name="connsiteY16" fmla="*/ 3456383 h 4035631"/>
                <a:gd name="connsiteX17" fmla="*/ 324036 w 3503977"/>
                <a:gd name="connsiteY17" fmla="*/ 3384375 h 4035631"/>
                <a:gd name="connsiteX18" fmla="*/ 647962 w 3503977"/>
                <a:gd name="connsiteY18" fmla="*/ 3580410 h 4035631"/>
                <a:gd name="connsiteX19" fmla="*/ 968595 w 3503977"/>
                <a:gd name="connsiteY19" fmla="*/ 3770416 h 4035631"/>
                <a:gd name="connsiteX20" fmla="*/ 1360481 w 3503977"/>
                <a:gd name="connsiteY20" fmla="*/ 3996047 h 4035631"/>
                <a:gd name="connsiteX21" fmla="*/ 1871120 w 3503977"/>
                <a:gd name="connsiteY21" fmla="*/ 4007922 h 4035631"/>
                <a:gd name="connsiteX22" fmla="*/ 2429260 w 3503977"/>
                <a:gd name="connsiteY22" fmla="*/ 3889169 h 4035631"/>
                <a:gd name="connsiteX23" fmla="*/ 2808820 w 3503977"/>
                <a:gd name="connsiteY23" fmla="*/ 3672408 h 4035631"/>
                <a:gd name="connsiteX24" fmla="*/ 3070528 w 3503977"/>
                <a:gd name="connsiteY24" fmla="*/ 3295403 h 4035631"/>
                <a:gd name="connsiteX25" fmla="*/ 3414912 w 3503977"/>
                <a:gd name="connsiteY25" fmla="*/ 2487880 h 4035631"/>
                <a:gd name="connsiteX26" fmla="*/ 3403037 w 3503977"/>
                <a:gd name="connsiteY26" fmla="*/ 1454727 h 4035631"/>
                <a:gd name="connsiteX27" fmla="*/ 2809271 w 3503977"/>
                <a:gd name="connsiteY27" fmla="*/ 932213 h 4035631"/>
                <a:gd name="connsiteX28" fmla="*/ 2310507 w 3503977"/>
                <a:gd name="connsiteY28" fmla="*/ 908462 h 4035631"/>
                <a:gd name="connsiteX29" fmla="*/ 2120502 w 3503977"/>
                <a:gd name="connsiteY29" fmla="*/ 1003465 h 4035631"/>
                <a:gd name="connsiteX30" fmla="*/ 2108627 w 3503977"/>
                <a:gd name="connsiteY30" fmla="*/ 1003465 h 4035631"/>
                <a:gd name="connsiteX31" fmla="*/ 1944724 w 3503977"/>
                <a:gd name="connsiteY31" fmla="*/ 864096 h 4035631"/>
                <a:gd name="connsiteX32" fmla="*/ 1872716 w 3503977"/>
                <a:gd name="connsiteY32" fmla="*/ 648072 h 4035631"/>
                <a:gd name="connsiteX33" fmla="*/ 1847369 w 3503977"/>
                <a:gd name="connsiteY33" fmla="*/ 421574 h 4035631"/>
                <a:gd name="connsiteX34" fmla="*/ 1835494 w 3503977"/>
                <a:gd name="connsiteY34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5 w 3491976"/>
                <a:gd name="connsiteY16" fmla="*/ 3384375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4 w 3491976"/>
                <a:gd name="connsiteY16" fmla="*/ 3528391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4 w 3491977"/>
                <a:gd name="connsiteY0" fmla="*/ 65314 h 4035631"/>
                <a:gd name="connsiteX1" fmla="*/ 1728492 w 3491977"/>
                <a:gd name="connsiteY1" fmla="*/ 29688 h 4035631"/>
                <a:gd name="connsiteX2" fmla="*/ 1609738 w 3491977"/>
                <a:gd name="connsiteY2" fmla="*/ 5938 h 4035631"/>
                <a:gd name="connsiteX3" fmla="*/ 1443484 w 3491977"/>
                <a:gd name="connsiteY3" fmla="*/ 29688 h 4035631"/>
                <a:gd name="connsiteX4" fmla="*/ 1289105 w 3491977"/>
                <a:gd name="connsiteY4" fmla="*/ 100940 h 4035631"/>
                <a:gd name="connsiteX5" fmla="*/ 1336606 w 3491977"/>
                <a:gd name="connsiteY5" fmla="*/ 492826 h 4035631"/>
                <a:gd name="connsiteX6" fmla="*/ 1514736 w 3491977"/>
                <a:gd name="connsiteY6" fmla="*/ 1181595 h 4035631"/>
                <a:gd name="connsiteX7" fmla="*/ 1574112 w 3491977"/>
                <a:gd name="connsiteY7" fmla="*/ 1834738 h 4035631"/>
                <a:gd name="connsiteX8" fmla="*/ 1585988 w 3491977"/>
                <a:gd name="connsiteY8" fmla="*/ 2487880 h 4035631"/>
                <a:gd name="connsiteX9" fmla="*/ 1395982 w 3491977"/>
                <a:gd name="connsiteY9" fmla="*/ 2844140 h 4035631"/>
                <a:gd name="connsiteX10" fmla="*/ 1176132 w 3491977"/>
                <a:gd name="connsiteY10" fmla="*/ 3024335 h 4035631"/>
                <a:gd name="connsiteX11" fmla="*/ 960108 w 3491977"/>
                <a:gd name="connsiteY11" fmla="*/ 3096343 h 4035631"/>
                <a:gd name="connsiteX12" fmla="*/ 672076 w 3491977"/>
                <a:gd name="connsiteY12" fmla="*/ 3096343 h 4035631"/>
                <a:gd name="connsiteX13" fmla="*/ 312036 w 3491977"/>
                <a:gd name="connsiteY13" fmla="*/ 3024335 h 4035631"/>
                <a:gd name="connsiteX14" fmla="*/ 24003 w 3491977"/>
                <a:gd name="connsiteY14" fmla="*/ 3024335 h 4035631"/>
                <a:gd name="connsiteX15" fmla="*/ 168020 w 3491977"/>
                <a:gd name="connsiteY15" fmla="*/ 3456383 h 4035631"/>
                <a:gd name="connsiteX16" fmla="*/ 312035 w 3491977"/>
                <a:gd name="connsiteY16" fmla="*/ 3528391 h 4035631"/>
                <a:gd name="connsiteX17" fmla="*/ 635962 w 3491977"/>
                <a:gd name="connsiteY17" fmla="*/ 3580410 h 4035631"/>
                <a:gd name="connsiteX18" fmla="*/ 956595 w 3491977"/>
                <a:gd name="connsiteY18" fmla="*/ 3770416 h 4035631"/>
                <a:gd name="connsiteX19" fmla="*/ 1348481 w 3491977"/>
                <a:gd name="connsiteY19" fmla="*/ 3996047 h 4035631"/>
                <a:gd name="connsiteX20" fmla="*/ 1859120 w 3491977"/>
                <a:gd name="connsiteY20" fmla="*/ 4007922 h 4035631"/>
                <a:gd name="connsiteX21" fmla="*/ 2417260 w 3491977"/>
                <a:gd name="connsiteY21" fmla="*/ 3889169 h 4035631"/>
                <a:gd name="connsiteX22" fmla="*/ 2796820 w 3491977"/>
                <a:gd name="connsiteY22" fmla="*/ 3672408 h 4035631"/>
                <a:gd name="connsiteX23" fmla="*/ 3058528 w 3491977"/>
                <a:gd name="connsiteY23" fmla="*/ 3295403 h 4035631"/>
                <a:gd name="connsiteX24" fmla="*/ 3402912 w 3491977"/>
                <a:gd name="connsiteY24" fmla="*/ 2487880 h 4035631"/>
                <a:gd name="connsiteX25" fmla="*/ 3391037 w 3491977"/>
                <a:gd name="connsiteY25" fmla="*/ 1454727 h 4035631"/>
                <a:gd name="connsiteX26" fmla="*/ 2797271 w 3491977"/>
                <a:gd name="connsiteY26" fmla="*/ 932213 h 4035631"/>
                <a:gd name="connsiteX27" fmla="*/ 2298507 w 3491977"/>
                <a:gd name="connsiteY27" fmla="*/ 908462 h 4035631"/>
                <a:gd name="connsiteX28" fmla="*/ 2108502 w 3491977"/>
                <a:gd name="connsiteY28" fmla="*/ 1003465 h 4035631"/>
                <a:gd name="connsiteX29" fmla="*/ 2096627 w 3491977"/>
                <a:gd name="connsiteY29" fmla="*/ 1003465 h 4035631"/>
                <a:gd name="connsiteX30" fmla="*/ 1932724 w 3491977"/>
                <a:gd name="connsiteY30" fmla="*/ 864096 h 4035631"/>
                <a:gd name="connsiteX31" fmla="*/ 1860716 w 3491977"/>
                <a:gd name="connsiteY31" fmla="*/ 648072 h 4035631"/>
                <a:gd name="connsiteX32" fmla="*/ 1835369 w 3491977"/>
                <a:gd name="connsiteY32" fmla="*/ 421574 h 4035631"/>
                <a:gd name="connsiteX33" fmla="*/ 1823494 w 3491977"/>
                <a:gd name="connsiteY33" fmla="*/ 65314 h 4035631"/>
                <a:gd name="connsiteX0" fmla="*/ 1655474 w 3323957"/>
                <a:gd name="connsiteY0" fmla="*/ 65314 h 4035631"/>
                <a:gd name="connsiteX1" fmla="*/ 1560472 w 3323957"/>
                <a:gd name="connsiteY1" fmla="*/ 29688 h 4035631"/>
                <a:gd name="connsiteX2" fmla="*/ 1441718 w 3323957"/>
                <a:gd name="connsiteY2" fmla="*/ 5938 h 4035631"/>
                <a:gd name="connsiteX3" fmla="*/ 1275464 w 3323957"/>
                <a:gd name="connsiteY3" fmla="*/ 29688 h 4035631"/>
                <a:gd name="connsiteX4" fmla="*/ 1121085 w 3323957"/>
                <a:gd name="connsiteY4" fmla="*/ 100940 h 4035631"/>
                <a:gd name="connsiteX5" fmla="*/ 1168586 w 3323957"/>
                <a:gd name="connsiteY5" fmla="*/ 492826 h 4035631"/>
                <a:gd name="connsiteX6" fmla="*/ 1346716 w 3323957"/>
                <a:gd name="connsiteY6" fmla="*/ 1181595 h 4035631"/>
                <a:gd name="connsiteX7" fmla="*/ 1406092 w 3323957"/>
                <a:gd name="connsiteY7" fmla="*/ 1834738 h 4035631"/>
                <a:gd name="connsiteX8" fmla="*/ 1417968 w 3323957"/>
                <a:gd name="connsiteY8" fmla="*/ 2487880 h 4035631"/>
                <a:gd name="connsiteX9" fmla="*/ 1227962 w 3323957"/>
                <a:gd name="connsiteY9" fmla="*/ 2844140 h 4035631"/>
                <a:gd name="connsiteX10" fmla="*/ 1008112 w 3323957"/>
                <a:gd name="connsiteY10" fmla="*/ 3024335 h 4035631"/>
                <a:gd name="connsiteX11" fmla="*/ 792088 w 3323957"/>
                <a:gd name="connsiteY11" fmla="*/ 3096343 h 4035631"/>
                <a:gd name="connsiteX12" fmla="*/ 504056 w 3323957"/>
                <a:gd name="connsiteY12" fmla="*/ 3096343 h 4035631"/>
                <a:gd name="connsiteX13" fmla="*/ 144016 w 3323957"/>
                <a:gd name="connsiteY13" fmla="*/ 3024335 h 4035631"/>
                <a:gd name="connsiteX14" fmla="*/ 0 w 3323957"/>
                <a:gd name="connsiteY14" fmla="*/ 3456383 h 4035631"/>
                <a:gd name="connsiteX15" fmla="*/ 144015 w 3323957"/>
                <a:gd name="connsiteY15" fmla="*/ 3528391 h 4035631"/>
                <a:gd name="connsiteX16" fmla="*/ 467942 w 3323957"/>
                <a:gd name="connsiteY16" fmla="*/ 3580410 h 4035631"/>
                <a:gd name="connsiteX17" fmla="*/ 788575 w 3323957"/>
                <a:gd name="connsiteY17" fmla="*/ 3770416 h 4035631"/>
                <a:gd name="connsiteX18" fmla="*/ 1180461 w 3323957"/>
                <a:gd name="connsiteY18" fmla="*/ 3996047 h 4035631"/>
                <a:gd name="connsiteX19" fmla="*/ 1691100 w 3323957"/>
                <a:gd name="connsiteY19" fmla="*/ 4007922 h 4035631"/>
                <a:gd name="connsiteX20" fmla="*/ 2249240 w 3323957"/>
                <a:gd name="connsiteY20" fmla="*/ 3889169 h 4035631"/>
                <a:gd name="connsiteX21" fmla="*/ 2628800 w 3323957"/>
                <a:gd name="connsiteY21" fmla="*/ 3672408 h 4035631"/>
                <a:gd name="connsiteX22" fmla="*/ 2890508 w 3323957"/>
                <a:gd name="connsiteY22" fmla="*/ 3295403 h 4035631"/>
                <a:gd name="connsiteX23" fmla="*/ 3234892 w 3323957"/>
                <a:gd name="connsiteY23" fmla="*/ 2487880 h 4035631"/>
                <a:gd name="connsiteX24" fmla="*/ 3223017 w 3323957"/>
                <a:gd name="connsiteY24" fmla="*/ 1454727 h 4035631"/>
                <a:gd name="connsiteX25" fmla="*/ 2629251 w 3323957"/>
                <a:gd name="connsiteY25" fmla="*/ 932213 h 4035631"/>
                <a:gd name="connsiteX26" fmla="*/ 2130487 w 3323957"/>
                <a:gd name="connsiteY26" fmla="*/ 908462 h 4035631"/>
                <a:gd name="connsiteX27" fmla="*/ 1940482 w 3323957"/>
                <a:gd name="connsiteY27" fmla="*/ 1003465 h 4035631"/>
                <a:gd name="connsiteX28" fmla="*/ 1928607 w 3323957"/>
                <a:gd name="connsiteY28" fmla="*/ 1003465 h 4035631"/>
                <a:gd name="connsiteX29" fmla="*/ 1764704 w 3323957"/>
                <a:gd name="connsiteY29" fmla="*/ 864096 h 4035631"/>
                <a:gd name="connsiteX30" fmla="*/ 1692696 w 3323957"/>
                <a:gd name="connsiteY30" fmla="*/ 648072 h 4035631"/>
                <a:gd name="connsiteX31" fmla="*/ 1667349 w 3323957"/>
                <a:gd name="connsiteY31" fmla="*/ 421574 h 4035631"/>
                <a:gd name="connsiteX32" fmla="*/ 1655474 w 3323957"/>
                <a:gd name="connsiteY32" fmla="*/ 65314 h 4035631"/>
                <a:gd name="connsiteX0" fmla="*/ 1571465 w 3239948"/>
                <a:gd name="connsiteY0" fmla="*/ 65314 h 4035631"/>
                <a:gd name="connsiteX1" fmla="*/ 1476463 w 3239948"/>
                <a:gd name="connsiteY1" fmla="*/ 29688 h 4035631"/>
                <a:gd name="connsiteX2" fmla="*/ 1357709 w 3239948"/>
                <a:gd name="connsiteY2" fmla="*/ 5938 h 4035631"/>
                <a:gd name="connsiteX3" fmla="*/ 1191455 w 3239948"/>
                <a:gd name="connsiteY3" fmla="*/ 29688 h 4035631"/>
                <a:gd name="connsiteX4" fmla="*/ 1037076 w 3239948"/>
                <a:gd name="connsiteY4" fmla="*/ 100940 h 4035631"/>
                <a:gd name="connsiteX5" fmla="*/ 1084577 w 3239948"/>
                <a:gd name="connsiteY5" fmla="*/ 492826 h 4035631"/>
                <a:gd name="connsiteX6" fmla="*/ 1262707 w 3239948"/>
                <a:gd name="connsiteY6" fmla="*/ 1181595 h 4035631"/>
                <a:gd name="connsiteX7" fmla="*/ 1322083 w 3239948"/>
                <a:gd name="connsiteY7" fmla="*/ 1834738 h 4035631"/>
                <a:gd name="connsiteX8" fmla="*/ 1333959 w 3239948"/>
                <a:gd name="connsiteY8" fmla="*/ 2487880 h 4035631"/>
                <a:gd name="connsiteX9" fmla="*/ 1143953 w 3239948"/>
                <a:gd name="connsiteY9" fmla="*/ 2844140 h 4035631"/>
                <a:gd name="connsiteX10" fmla="*/ 924103 w 3239948"/>
                <a:gd name="connsiteY10" fmla="*/ 3024335 h 4035631"/>
                <a:gd name="connsiteX11" fmla="*/ 708079 w 3239948"/>
                <a:gd name="connsiteY11" fmla="*/ 3096343 h 4035631"/>
                <a:gd name="connsiteX12" fmla="*/ 420047 w 3239948"/>
                <a:gd name="connsiteY12" fmla="*/ 3096343 h 4035631"/>
                <a:gd name="connsiteX13" fmla="*/ 60007 w 3239948"/>
                <a:gd name="connsiteY13" fmla="*/ 3024335 h 4035631"/>
                <a:gd name="connsiteX14" fmla="*/ 60006 w 3239948"/>
                <a:gd name="connsiteY14" fmla="*/ 3528391 h 4035631"/>
                <a:gd name="connsiteX15" fmla="*/ 383933 w 3239948"/>
                <a:gd name="connsiteY15" fmla="*/ 3580410 h 4035631"/>
                <a:gd name="connsiteX16" fmla="*/ 704566 w 3239948"/>
                <a:gd name="connsiteY16" fmla="*/ 3770416 h 4035631"/>
                <a:gd name="connsiteX17" fmla="*/ 1096452 w 3239948"/>
                <a:gd name="connsiteY17" fmla="*/ 3996047 h 4035631"/>
                <a:gd name="connsiteX18" fmla="*/ 1607091 w 3239948"/>
                <a:gd name="connsiteY18" fmla="*/ 4007922 h 4035631"/>
                <a:gd name="connsiteX19" fmla="*/ 2165231 w 3239948"/>
                <a:gd name="connsiteY19" fmla="*/ 3889169 h 4035631"/>
                <a:gd name="connsiteX20" fmla="*/ 2544791 w 3239948"/>
                <a:gd name="connsiteY20" fmla="*/ 3672408 h 4035631"/>
                <a:gd name="connsiteX21" fmla="*/ 2806499 w 3239948"/>
                <a:gd name="connsiteY21" fmla="*/ 3295403 h 4035631"/>
                <a:gd name="connsiteX22" fmla="*/ 3150883 w 3239948"/>
                <a:gd name="connsiteY22" fmla="*/ 2487880 h 4035631"/>
                <a:gd name="connsiteX23" fmla="*/ 3139008 w 3239948"/>
                <a:gd name="connsiteY23" fmla="*/ 1454727 h 4035631"/>
                <a:gd name="connsiteX24" fmla="*/ 2545242 w 3239948"/>
                <a:gd name="connsiteY24" fmla="*/ 932213 h 4035631"/>
                <a:gd name="connsiteX25" fmla="*/ 2046478 w 3239948"/>
                <a:gd name="connsiteY25" fmla="*/ 908462 h 4035631"/>
                <a:gd name="connsiteX26" fmla="*/ 1856473 w 3239948"/>
                <a:gd name="connsiteY26" fmla="*/ 1003465 h 4035631"/>
                <a:gd name="connsiteX27" fmla="*/ 1844598 w 3239948"/>
                <a:gd name="connsiteY27" fmla="*/ 1003465 h 4035631"/>
                <a:gd name="connsiteX28" fmla="*/ 1680695 w 3239948"/>
                <a:gd name="connsiteY28" fmla="*/ 864096 h 4035631"/>
                <a:gd name="connsiteX29" fmla="*/ 1608687 w 3239948"/>
                <a:gd name="connsiteY29" fmla="*/ 648072 h 4035631"/>
                <a:gd name="connsiteX30" fmla="*/ 1583340 w 3239948"/>
                <a:gd name="connsiteY30" fmla="*/ 421574 h 4035631"/>
                <a:gd name="connsiteX31" fmla="*/ 1571465 w 3239948"/>
                <a:gd name="connsiteY31" fmla="*/ 65314 h 4035631"/>
                <a:gd name="connsiteX0" fmla="*/ 1517477 w 3185960"/>
                <a:gd name="connsiteY0" fmla="*/ 65314 h 4035631"/>
                <a:gd name="connsiteX1" fmla="*/ 1422475 w 3185960"/>
                <a:gd name="connsiteY1" fmla="*/ 29688 h 4035631"/>
                <a:gd name="connsiteX2" fmla="*/ 1303721 w 3185960"/>
                <a:gd name="connsiteY2" fmla="*/ 5938 h 4035631"/>
                <a:gd name="connsiteX3" fmla="*/ 1137467 w 3185960"/>
                <a:gd name="connsiteY3" fmla="*/ 29688 h 4035631"/>
                <a:gd name="connsiteX4" fmla="*/ 983088 w 3185960"/>
                <a:gd name="connsiteY4" fmla="*/ 100940 h 4035631"/>
                <a:gd name="connsiteX5" fmla="*/ 1030589 w 3185960"/>
                <a:gd name="connsiteY5" fmla="*/ 492826 h 4035631"/>
                <a:gd name="connsiteX6" fmla="*/ 1208719 w 3185960"/>
                <a:gd name="connsiteY6" fmla="*/ 1181595 h 4035631"/>
                <a:gd name="connsiteX7" fmla="*/ 1268095 w 3185960"/>
                <a:gd name="connsiteY7" fmla="*/ 1834738 h 4035631"/>
                <a:gd name="connsiteX8" fmla="*/ 1279971 w 3185960"/>
                <a:gd name="connsiteY8" fmla="*/ 2487880 h 4035631"/>
                <a:gd name="connsiteX9" fmla="*/ 1089965 w 3185960"/>
                <a:gd name="connsiteY9" fmla="*/ 2844140 h 4035631"/>
                <a:gd name="connsiteX10" fmla="*/ 870115 w 3185960"/>
                <a:gd name="connsiteY10" fmla="*/ 3024335 h 4035631"/>
                <a:gd name="connsiteX11" fmla="*/ 654091 w 3185960"/>
                <a:gd name="connsiteY11" fmla="*/ 3096343 h 4035631"/>
                <a:gd name="connsiteX12" fmla="*/ 366059 w 3185960"/>
                <a:gd name="connsiteY12" fmla="*/ 3096343 h 4035631"/>
                <a:gd name="connsiteX13" fmla="*/ 6019 w 3185960"/>
                <a:gd name="connsiteY13" fmla="*/ 3024335 h 4035631"/>
                <a:gd name="connsiteX14" fmla="*/ 329945 w 3185960"/>
                <a:gd name="connsiteY14" fmla="*/ 3580410 h 4035631"/>
                <a:gd name="connsiteX15" fmla="*/ 650578 w 3185960"/>
                <a:gd name="connsiteY15" fmla="*/ 3770416 h 4035631"/>
                <a:gd name="connsiteX16" fmla="*/ 1042464 w 3185960"/>
                <a:gd name="connsiteY16" fmla="*/ 3996047 h 4035631"/>
                <a:gd name="connsiteX17" fmla="*/ 1553103 w 3185960"/>
                <a:gd name="connsiteY17" fmla="*/ 4007922 h 4035631"/>
                <a:gd name="connsiteX18" fmla="*/ 2111243 w 3185960"/>
                <a:gd name="connsiteY18" fmla="*/ 3889169 h 4035631"/>
                <a:gd name="connsiteX19" fmla="*/ 2490803 w 3185960"/>
                <a:gd name="connsiteY19" fmla="*/ 3672408 h 4035631"/>
                <a:gd name="connsiteX20" fmla="*/ 2752511 w 3185960"/>
                <a:gd name="connsiteY20" fmla="*/ 3295403 h 4035631"/>
                <a:gd name="connsiteX21" fmla="*/ 3096895 w 3185960"/>
                <a:gd name="connsiteY21" fmla="*/ 2487880 h 4035631"/>
                <a:gd name="connsiteX22" fmla="*/ 3085020 w 3185960"/>
                <a:gd name="connsiteY22" fmla="*/ 1454727 h 4035631"/>
                <a:gd name="connsiteX23" fmla="*/ 2491254 w 3185960"/>
                <a:gd name="connsiteY23" fmla="*/ 932213 h 4035631"/>
                <a:gd name="connsiteX24" fmla="*/ 1992490 w 3185960"/>
                <a:gd name="connsiteY24" fmla="*/ 908462 h 4035631"/>
                <a:gd name="connsiteX25" fmla="*/ 1802485 w 3185960"/>
                <a:gd name="connsiteY25" fmla="*/ 1003465 h 4035631"/>
                <a:gd name="connsiteX26" fmla="*/ 1790610 w 3185960"/>
                <a:gd name="connsiteY26" fmla="*/ 1003465 h 4035631"/>
                <a:gd name="connsiteX27" fmla="*/ 1626707 w 3185960"/>
                <a:gd name="connsiteY27" fmla="*/ 864096 h 4035631"/>
                <a:gd name="connsiteX28" fmla="*/ 1554699 w 3185960"/>
                <a:gd name="connsiteY28" fmla="*/ 648072 h 4035631"/>
                <a:gd name="connsiteX29" fmla="*/ 1529352 w 3185960"/>
                <a:gd name="connsiteY29" fmla="*/ 421574 h 4035631"/>
                <a:gd name="connsiteX30" fmla="*/ 1517477 w 3185960"/>
                <a:gd name="connsiteY30" fmla="*/ 65314 h 4035631"/>
                <a:gd name="connsiteX0" fmla="*/ 1234952 w 2903435"/>
                <a:gd name="connsiteY0" fmla="*/ 65314 h 4035631"/>
                <a:gd name="connsiteX1" fmla="*/ 1139950 w 2903435"/>
                <a:gd name="connsiteY1" fmla="*/ 29688 h 4035631"/>
                <a:gd name="connsiteX2" fmla="*/ 1021196 w 2903435"/>
                <a:gd name="connsiteY2" fmla="*/ 5938 h 4035631"/>
                <a:gd name="connsiteX3" fmla="*/ 854942 w 2903435"/>
                <a:gd name="connsiteY3" fmla="*/ 29688 h 4035631"/>
                <a:gd name="connsiteX4" fmla="*/ 700563 w 2903435"/>
                <a:gd name="connsiteY4" fmla="*/ 100940 h 4035631"/>
                <a:gd name="connsiteX5" fmla="*/ 748064 w 2903435"/>
                <a:gd name="connsiteY5" fmla="*/ 492826 h 4035631"/>
                <a:gd name="connsiteX6" fmla="*/ 926194 w 2903435"/>
                <a:gd name="connsiteY6" fmla="*/ 1181595 h 4035631"/>
                <a:gd name="connsiteX7" fmla="*/ 985570 w 2903435"/>
                <a:gd name="connsiteY7" fmla="*/ 1834738 h 4035631"/>
                <a:gd name="connsiteX8" fmla="*/ 997446 w 2903435"/>
                <a:gd name="connsiteY8" fmla="*/ 2487880 h 4035631"/>
                <a:gd name="connsiteX9" fmla="*/ 807440 w 2903435"/>
                <a:gd name="connsiteY9" fmla="*/ 2844140 h 4035631"/>
                <a:gd name="connsiteX10" fmla="*/ 587590 w 2903435"/>
                <a:gd name="connsiteY10" fmla="*/ 3024335 h 4035631"/>
                <a:gd name="connsiteX11" fmla="*/ 371566 w 2903435"/>
                <a:gd name="connsiteY11" fmla="*/ 3096343 h 4035631"/>
                <a:gd name="connsiteX12" fmla="*/ 83534 w 2903435"/>
                <a:gd name="connsiteY12" fmla="*/ 3096343 h 4035631"/>
                <a:gd name="connsiteX13" fmla="*/ 47420 w 2903435"/>
                <a:gd name="connsiteY13" fmla="*/ 3580410 h 4035631"/>
                <a:gd name="connsiteX14" fmla="*/ 368053 w 2903435"/>
                <a:gd name="connsiteY14" fmla="*/ 3770416 h 4035631"/>
                <a:gd name="connsiteX15" fmla="*/ 759939 w 2903435"/>
                <a:gd name="connsiteY15" fmla="*/ 3996047 h 4035631"/>
                <a:gd name="connsiteX16" fmla="*/ 1270578 w 2903435"/>
                <a:gd name="connsiteY16" fmla="*/ 4007922 h 4035631"/>
                <a:gd name="connsiteX17" fmla="*/ 1828718 w 2903435"/>
                <a:gd name="connsiteY17" fmla="*/ 3889169 h 4035631"/>
                <a:gd name="connsiteX18" fmla="*/ 2208278 w 2903435"/>
                <a:gd name="connsiteY18" fmla="*/ 3672408 h 4035631"/>
                <a:gd name="connsiteX19" fmla="*/ 2469986 w 2903435"/>
                <a:gd name="connsiteY19" fmla="*/ 3295403 h 4035631"/>
                <a:gd name="connsiteX20" fmla="*/ 2814370 w 2903435"/>
                <a:gd name="connsiteY20" fmla="*/ 2487880 h 4035631"/>
                <a:gd name="connsiteX21" fmla="*/ 2802495 w 2903435"/>
                <a:gd name="connsiteY21" fmla="*/ 1454727 h 4035631"/>
                <a:gd name="connsiteX22" fmla="*/ 2208729 w 2903435"/>
                <a:gd name="connsiteY22" fmla="*/ 932213 h 4035631"/>
                <a:gd name="connsiteX23" fmla="*/ 1709965 w 2903435"/>
                <a:gd name="connsiteY23" fmla="*/ 908462 h 4035631"/>
                <a:gd name="connsiteX24" fmla="*/ 1519960 w 2903435"/>
                <a:gd name="connsiteY24" fmla="*/ 1003465 h 4035631"/>
                <a:gd name="connsiteX25" fmla="*/ 1508085 w 2903435"/>
                <a:gd name="connsiteY25" fmla="*/ 1003465 h 4035631"/>
                <a:gd name="connsiteX26" fmla="*/ 1344182 w 2903435"/>
                <a:gd name="connsiteY26" fmla="*/ 864096 h 4035631"/>
                <a:gd name="connsiteX27" fmla="*/ 1272174 w 2903435"/>
                <a:gd name="connsiteY27" fmla="*/ 648072 h 4035631"/>
                <a:gd name="connsiteX28" fmla="*/ 1246827 w 2903435"/>
                <a:gd name="connsiteY28" fmla="*/ 421574 h 4035631"/>
                <a:gd name="connsiteX29" fmla="*/ 1234952 w 2903435"/>
                <a:gd name="connsiteY29" fmla="*/ 65314 h 403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03435" h="4035631">
                  <a:moveTo>
                    <a:pt x="1234952" y="65314"/>
                  </a:moveTo>
                  <a:cubicBezTo>
                    <a:pt x="1217139" y="0"/>
                    <a:pt x="1175576" y="39584"/>
                    <a:pt x="1139950" y="29688"/>
                  </a:cubicBezTo>
                  <a:cubicBezTo>
                    <a:pt x="1104324" y="19792"/>
                    <a:pt x="1068697" y="5938"/>
                    <a:pt x="1021196" y="5938"/>
                  </a:cubicBezTo>
                  <a:cubicBezTo>
                    <a:pt x="973695" y="5938"/>
                    <a:pt x="908381" y="13854"/>
                    <a:pt x="854942" y="29688"/>
                  </a:cubicBezTo>
                  <a:cubicBezTo>
                    <a:pt x="801503" y="45522"/>
                    <a:pt x="718376" y="23750"/>
                    <a:pt x="700563" y="100940"/>
                  </a:cubicBezTo>
                  <a:cubicBezTo>
                    <a:pt x="682750" y="178130"/>
                    <a:pt x="710459" y="312717"/>
                    <a:pt x="748064" y="492826"/>
                  </a:cubicBezTo>
                  <a:cubicBezTo>
                    <a:pt x="785669" y="672935"/>
                    <a:pt x="886610" y="957943"/>
                    <a:pt x="926194" y="1181595"/>
                  </a:cubicBezTo>
                  <a:cubicBezTo>
                    <a:pt x="965778" y="1405247"/>
                    <a:pt x="973695" y="1617024"/>
                    <a:pt x="985570" y="1834738"/>
                  </a:cubicBezTo>
                  <a:cubicBezTo>
                    <a:pt x="997445" y="2052452"/>
                    <a:pt x="1027134" y="2319646"/>
                    <a:pt x="997446" y="2487880"/>
                  </a:cubicBezTo>
                  <a:cubicBezTo>
                    <a:pt x="967758" y="2656114"/>
                    <a:pt x="875749" y="2754731"/>
                    <a:pt x="807440" y="2844140"/>
                  </a:cubicBezTo>
                  <a:cubicBezTo>
                    <a:pt x="739131" y="2933549"/>
                    <a:pt x="660236" y="2982301"/>
                    <a:pt x="587590" y="3024335"/>
                  </a:cubicBezTo>
                  <a:cubicBezTo>
                    <a:pt x="514944" y="3066369"/>
                    <a:pt x="455575" y="3084342"/>
                    <a:pt x="371566" y="3096343"/>
                  </a:cubicBezTo>
                  <a:cubicBezTo>
                    <a:pt x="287557" y="3108344"/>
                    <a:pt x="137558" y="3015665"/>
                    <a:pt x="83534" y="3096343"/>
                  </a:cubicBezTo>
                  <a:cubicBezTo>
                    <a:pt x="29510" y="3177021"/>
                    <a:pt x="0" y="3468065"/>
                    <a:pt x="47420" y="3580410"/>
                  </a:cubicBezTo>
                  <a:lnTo>
                    <a:pt x="368053" y="3770416"/>
                  </a:lnTo>
                  <a:cubicBezTo>
                    <a:pt x="486806" y="3839689"/>
                    <a:pt x="609518" y="3956463"/>
                    <a:pt x="759939" y="3996047"/>
                  </a:cubicBezTo>
                  <a:cubicBezTo>
                    <a:pt x="910360" y="4035631"/>
                    <a:pt x="1092448" y="4025735"/>
                    <a:pt x="1270578" y="4007922"/>
                  </a:cubicBezTo>
                  <a:cubicBezTo>
                    <a:pt x="1448708" y="3990109"/>
                    <a:pt x="1672435" y="3945088"/>
                    <a:pt x="1828718" y="3889169"/>
                  </a:cubicBezTo>
                  <a:cubicBezTo>
                    <a:pt x="1985001" y="3833250"/>
                    <a:pt x="2101400" y="3771369"/>
                    <a:pt x="2208278" y="3672408"/>
                  </a:cubicBezTo>
                  <a:cubicBezTo>
                    <a:pt x="2315156" y="3573447"/>
                    <a:pt x="2368971" y="3492824"/>
                    <a:pt x="2469986" y="3295403"/>
                  </a:cubicBezTo>
                  <a:cubicBezTo>
                    <a:pt x="2571001" y="3097982"/>
                    <a:pt x="2758952" y="2794659"/>
                    <a:pt x="2814370" y="2487880"/>
                  </a:cubicBezTo>
                  <a:cubicBezTo>
                    <a:pt x="2869788" y="2181101"/>
                    <a:pt x="2903435" y="1714005"/>
                    <a:pt x="2802495" y="1454727"/>
                  </a:cubicBezTo>
                  <a:cubicBezTo>
                    <a:pt x="2701555" y="1195449"/>
                    <a:pt x="2390817" y="1023257"/>
                    <a:pt x="2208729" y="932213"/>
                  </a:cubicBezTo>
                  <a:cubicBezTo>
                    <a:pt x="2026641" y="841169"/>
                    <a:pt x="1824760" y="896587"/>
                    <a:pt x="1709965" y="908462"/>
                  </a:cubicBezTo>
                  <a:cubicBezTo>
                    <a:pt x="1595170" y="920337"/>
                    <a:pt x="1553607" y="987631"/>
                    <a:pt x="1519960" y="1003465"/>
                  </a:cubicBezTo>
                  <a:cubicBezTo>
                    <a:pt x="1486313" y="1019299"/>
                    <a:pt x="1537381" y="1026693"/>
                    <a:pt x="1508085" y="1003465"/>
                  </a:cubicBezTo>
                  <a:cubicBezTo>
                    <a:pt x="1478789" y="980237"/>
                    <a:pt x="1383500" y="923328"/>
                    <a:pt x="1344182" y="864096"/>
                  </a:cubicBezTo>
                  <a:cubicBezTo>
                    <a:pt x="1304864" y="804864"/>
                    <a:pt x="1288400" y="721826"/>
                    <a:pt x="1272174" y="648072"/>
                  </a:cubicBezTo>
                  <a:cubicBezTo>
                    <a:pt x="1255948" y="574318"/>
                    <a:pt x="1253031" y="518700"/>
                    <a:pt x="1246827" y="421574"/>
                  </a:cubicBezTo>
                  <a:cubicBezTo>
                    <a:pt x="1240623" y="324448"/>
                    <a:pt x="1252765" y="130628"/>
                    <a:pt x="1234952" y="65314"/>
                  </a:cubicBezTo>
                  <a:close/>
                </a:path>
              </a:pathLst>
            </a:custGeom>
            <a:solidFill>
              <a:srgbClr val="FFCC66"/>
            </a:solidFill>
            <a:ln w="3175" cap="flat" cmpd="sng" algn="ctr">
              <a:noFill/>
              <a:prstDash val="solid"/>
            </a:ln>
            <a:effectLst>
              <a:outerShdw blurRad="165100" dist="152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419100" h="317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11C80686-AD4E-4C40-AE4A-66DC547CFF04}"/>
                </a:ext>
              </a:extLst>
            </p:cNvPr>
            <p:cNvSpPr/>
            <p:nvPr/>
          </p:nvSpPr>
          <p:spPr>
            <a:xfrm>
              <a:off x="1393935" y="2852936"/>
              <a:ext cx="249488" cy="77758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D57D546C-B4C0-441B-BB21-7F7F6E107A1B}"/>
                </a:ext>
              </a:extLst>
            </p:cNvPr>
            <p:cNvSpPr/>
            <p:nvPr/>
          </p:nvSpPr>
          <p:spPr>
            <a:xfrm>
              <a:off x="539552" y="3573016"/>
              <a:ext cx="2076377" cy="2835421"/>
            </a:xfrm>
            <a:custGeom>
              <a:avLst/>
              <a:gdLst>
                <a:gd name="connsiteX0" fmla="*/ 1455682 w 4293475"/>
                <a:gd name="connsiteY0" fmla="*/ 1684282 h 5749158"/>
                <a:gd name="connsiteX1" fmla="*/ 951186 w 4293475"/>
                <a:gd name="connsiteY1" fmla="*/ 1368972 h 5749158"/>
                <a:gd name="connsiteX2" fmla="*/ 320565 w 4293475"/>
                <a:gd name="connsiteY2" fmla="*/ 1510862 h 5749158"/>
                <a:gd name="connsiteX3" fmla="*/ 162910 w 4293475"/>
                <a:gd name="connsiteY3" fmla="*/ 2015358 h 5749158"/>
                <a:gd name="connsiteX4" fmla="*/ 36786 w 4293475"/>
                <a:gd name="connsiteY4" fmla="*/ 3118944 h 5749158"/>
                <a:gd name="connsiteX5" fmla="*/ 383627 w 4293475"/>
                <a:gd name="connsiteY5" fmla="*/ 4364420 h 5749158"/>
                <a:gd name="connsiteX6" fmla="*/ 903889 w 4293475"/>
                <a:gd name="connsiteY6" fmla="*/ 5121165 h 5749158"/>
                <a:gd name="connsiteX7" fmla="*/ 1802524 w 4293475"/>
                <a:gd name="connsiteY7" fmla="*/ 5657193 h 5749158"/>
                <a:gd name="connsiteX8" fmla="*/ 2921876 w 4293475"/>
                <a:gd name="connsiteY8" fmla="*/ 5578365 h 5749158"/>
                <a:gd name="connsiteX9" fmla="*/ 3993931 w 4293475"/>
                <a:gd name="connsiteY9" fmla="*/ 4632434 h 5749158"/>
                <a:gd name="connsiteX10" fmla="*/ 4277710 w 4293475"/>
                <a:gd name="connsiteY10" fmla="*/ 2961289 h 5749158"/>
                <a:gd name="connsiteX11" fmla="*/ 4088524 w 4293475"/>
                <a:gd name="connsiteY11" fmla="*/ 1258613 h 5749158"/>
                <a:gd name="connsiteX12" fmla="*/ 3662855 w 4293475"/>
                <a:gd name="connsiteY12" fmla="*/ 501869 h 5749158"/>
                <a:gd name="connsiteX13" fmla="*/ 2843048 w 4293475"/>
                <a:gd name="connsiteY13" fmla="*/ 60434 h 5749158"/>
                <a:gd name="connsiteX14" fmla="*/ 1834055 w 4293475"/>
                <a:gd name="connsiteY14" fmla="*/ 139262 h 5749158"/>
                <a:gd name="connsiteX15" fmla="*/ 1329558 w 4293475"/>
                <a:gd name="connsiteY15" fmla="*/ 596462 h 5749158"/>
                <a:gd name="connsiteX16" fmla="*/ 1518745 w 4293475"/>
                <a:gd name="connsiteY16" fmla="*/ 1778875 h 5749158"/>
                <a:gd name="connsiteX17" fmla="*/ 1140372 w 4293475"/>
                <a:gd name="connsiteY17" fmla="*/ 2031124 h 5749158"/>
                <a:gd name="connsiteX18" fmla="*/ 1203434 w 4293475"/>
                <a:gd name="connsiteY18" fmla="*/ 2866696 h 5749158"/>
                <a:gd name="connsiteX19" fmla="*/ 1313793 w 4293475"/>
                <a:gd name="connsiteY19" fmla="*/ 3749565 h 5749158"/>
                <a:gd name="connsiteX20" fmla="*/ 1518745 w 4293475"/>
                <a:gd name="connsiteY20" fmla="*/ 4474779 h 5749158"/>
                <a:gd name="connsiteX21" fmla="*/ 1991710 w 4293475"/>
                <a:gd name="connsiteY21" fmla="*/ 4916213 h 5749158"/>
                <a:gd name="connsiteX22" fmla="*/ 3016469 w 4293475"/>
                <a:gd name="connsiteY22" fmla="*/ 4727027 h 5749158"/>
                <a:gd name="connsiteX23" fmla="*/ 3647089 w 4293475"/>
                <a:gd name="connsiteY23" fmla="*/ 3875689 h 5749158"/>
                <a:gd name="connsiteX24" fmla="*/ 3773214 w 4293475"/>
                <a:gd name="connsiteY24" fmla="*/ 2567151 h 5749158"/>
                <a:gd name="connsiteX25" fmla="*/ 3584027 w 4293475"/>
                <a:gd name="connsiteY25" fmla="*/ 1558158 h 5749158"/>
                <a:gd name="connsiteX26" fmla="*/ 3205655 w 4293475"/>
                <a:gd name="connsiteY26" fmla="*/ 1242848 h 5749158"/>
                <a:gd name="connsiteX27" fmla="*/ 2764220 w 4293475"/>
                <a:gd name="connsiteY27" fmla="*/ 1400503 h 5749158"/>
                <a:gd name="connsiteX28" fmla="*/ 2543503 w 4293475"/>
                <a:gd name="connsiteY28" fmla="*/ 2062655 h 5749158"/>
                <a:gd name="connsiteX29" fmla="*/ 2559269 w 4293475"/>
                <a:gd name="connsiteY29" fmla="*/ 2929758 h 5749158"/>
                <a:gd name="connsiteX30" fmla="*/ 2559269 w 4293475"/>
                <a:gd name="connsiteY30" fmla="*/ 3686503 h 5749158"/>
                <a:gd name="connsiteX31" fmla="*/ 3016469 w 4293475"/>
                <a:gd name="connsiteY31" fmla="*/ 3749565 h 5749158"/>
                <a:gd name="connsiteX32" fmla="*/ 3016469 w 4293475"/>
                <a:gd name="connsiteY32" fmla="*/ 2961289 h 5749158"/>
                <a:gd name="connsiteX33" fmla="*/ 3000703 w 4293475"/>
                <a:gd name="connsiteY33" fmla="*/ 1983827 h 5749158"/>
                <a:gd name="connsiteX34" fmla="*/ 3268717 w 4293475"/>
                <a:gd name="connsiteY34" fmla="*/ 1873469 h 5749158"/>
                <a:gd name="connsiteX35" fmla="*/ 3331779 w 4293475"/>
                <a:gd name="connsiteY35" fmla="*/ 2535620 h 5749158"/>
                <a:gd name="connsiteX36" fmla="*/ 3331779 w 4293475"/>
                <a:gd name="connsiteY36" fmla="*/ 3576144 h 5749158"/>
                <a:gd name="connsiteX37" fmla="*/ 2874579 w 4293475"/>
                <a:gd name="connsiteY37" fmla="*/ 4222531 h 5749158"/>
                <a:gd name="connsiteX38" fmla="*/ 2212427 w 4293475"/>
                <a:gd name="connsiteY38" fmla="*/ 4395951 h 5749158"/>
                <a:gd name="connsiteX39" fmla="*/ 1928648 w 4293475"/>
                <a:gd name="connsiteY39" fmla="*/ 4191000 h 5749158"/>
                <a:gd name="connsiteX40" fmla="*/ 1723696 w 4293475"/>
                <a:gd name="connsiteY40" fmla="*/ 3118944 h 5749158"/>
                <a:gd name="connsiteX41" fmla="*/ 1707931 w 4293475"/>
                <a:gd name="connsiteY41" fmla="*/ 2614448 h 5749158"/>
                <a:gd name="connsiteX42" fmla="*/ 1707931 w 4293475"/>
                <a:gd name="connsiteY42" fmla="*/ 2614448 h 5749158"/>
                <a:gd name="connsiteX43" fmla="*/ 1692165 w 4293475"/>
                <a:gd name="connsiteY43" fmla="*/ 1290144 h 5749158"/>
                <a:gd name="connsiteX44" fmla="*/ 1865586 w 4293475"/>
                <a:gd name="connsiteY44" fmla="*/ 769882 h 5749158"/>
                <a:gd name="connsiteX45" fmla="*/ 2417379 w 4293475"/>
                <a:gd name="connsiteY45" fmla="*/ 564931 h 5749158"/>
                <a:gd name="connsiteX46" fmla="*/ 3221420 w 4293475"/>
                <a:gd name="connsiteY46" fmla="*/ 722586 h 5749158"/>
                <a:gd name="connsiteX47" fmla="*/ 3552496 w 4293475"/>
                <a:gd name="connsiteY47" fmla="*/ 1227082 h 5749158"/>
                <a:gd name="connsiteX48" fmla="*/ 3883572 w 4293475"/>
                <a:gd name="connsiteY48" fmla="*/ 2441027 h 5749158"/>
                <a:gd name="connsiteX49" fmla="*/ 3725917 w 4293475"/>
                <a:gd name="connsiteY49" fmla="*/ 4049110 h 5749158"/>
                <a:gd name="connsiteX50" fmla="*/ 3032234 w 4293475"/>
                <a:gd name="connsiteY50" fmla="*/ 4995041 h 5749158"/>
                <a:gd name="connsiteX51" fmla="*/ 1849820 w 4293475"/>
                <a:gd name="connsiteY51" fmla="*/ 5136931 h 5749158"/>
                <a:gd name="connsiteX52" fmla="*/ 966951 w 4293475"/>
                <a:gd name="connsiteY52" fmla="*/ 4522075 h 5749158"/>
                <a:gd name="connsiteX53" fmla="*/ 588579 w 4293475"/>
                <a:gd name="connsiteY53" fmla="*/ 2835165 h 5749158"/>
                <a:gd name="connsiteX54" fmla="*/ 825062 w 4293475"/>
                <a:gd name="connsiteY54" fmla="*/ 2094186 h 5749158"/>
                <a:gd name="connsiteX55" fmla="*/ 1030014 w 4293475"/>
                <a:gd name="connsiteY55" fmla="*/ 2109951 h 5749158"/>
                <a:gd name="connsiteX56" fmla="*/ 1045779 w 4293475"/>
                <a:gd name="connsiteY56" fmla="*/ 2046889 h 5749158"/>
                <a:gd name="connsiteX57" fmla="*/ 1298027 w 429347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82101 w 4308625"/>
                <a:gd name="connsiteY52" fmla="*/ 4522075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57" fmla="*/ 1313177 w 430862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57" fmla="*/ 1313177 w 430862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533895 w 4308625"/>
                <a:gd name="connsiteY15" fmla="*/ 1778875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60929 w 4308625"/>
                <a:gd name="connsiteY55" fmla="*/ 2046889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533895 w 4308625"/>
                <a:gd name="connsiteY15" fmla="*/ 1778875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160240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5166 w 4308625"/>
                <a:gd name="connsiteY42" fmla="*/ 1910741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224136 w 4308625"/>
                <a:gd name="connsiteY55" fmla="*/ 1384054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224136 w 4308625"/>
                <a:gd name="connsiteY56" fmla="*/ 1384054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224136 w 4308625"/>
                <a:gd name="connsiteY56" fmla="*/ 1456062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224136 w 4308625"/>
                <a:gd name="connsiteY15" fmla="*/ 1600078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224136 w 4308625"/>
                <a:gd name="connsiteY15" fmla="*/ 1600078 h 5749158"/>
                <a:gd name="connsiteX16" fmla="*/ 1152128 w 4308625"/>
                <a:gd name="connsiteY16" fmla="*/ 1816102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1816102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66336 w 4308625"/>
                <a:gd name="connsiteY58" fmla="*/ 1368972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104134 h 5749158"/>
                <a:gd name="connsiteX56" fmla="*/ 1152128 w 4308625"/>
                <a:gd name="connsiteY56" fmla="*/ 1960118 h 5749158"/>
                <a:gd name="connsiteX57" fmla="*/ 1152128 w 4308625"/>
                <a:gd name="connsiteY57" fmla="*/ 1744094 h 5749158"/>
                <a:gd name="connsiteX58" fmla="*/ 1080120 w 4308625"/>
                <a:gd name="connsiteY58" fmla="*/ 1384054 h 5749158"/>
                <a:gd name="connsiteX59" fmla="*/ 936104 w 4308625"/>
                <a:gd name="connsiteY59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152128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152128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008112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80120 w 4308625"/>
                <a:gd name="connsiteY55" fmla="*/ 2176142 h 5749158"/>
                <a:gd name="connsiteX56" fmla="*/ 1008112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104134 h 5749158"/>
                <a:gd name="connsiteX56" fmla="*/ 1008112 w 4308625"/>
                <a:gd name="connsiteY56" fmla="*/ 1960118 h 5749158"/>
                <a:gd name="connsiteX57" fmla="*/ 1008112 w 4308625"/>
                <a:gd name="connsiteY57" fmla="*/ 1744094 h 5749158"/>
                <a:gd name="connsiteX58" fmla="*/ 1080120 w 4308625"/>
                <a:gd name="connsiteY58" fmla="*/ 1384054 h 5749158"/>
                <a:gd name="connsiteX59" fmla="*/ 936104 w 4308625"/>
                <a:gd name="connsiteY59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1960118 h 5749158"/>
                <a:gd name="connsiteX56" fmla="*/ 1008112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1960118 h 5749158"/>
                <a:gd name="connsiteX56" fmla="*/ 1080120 w 4308625"/>
                <a:gd name="connsiteY56" fmla="*/ 1384054 h 5749158"/>
                <a:gd name="connsiteX57" fmla="*/ 936104 w 4308625"/>
                <a:gd name="connsiteY57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152128 w 4308625"/>
                <a:gd name="connsiteY55" fmla="*/ 1600078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152128 w 4308625"/>
                <a:gd name="connsiteY55" fmla="*/ 1600078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1216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1216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440160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308625" h="5749158">
                  <a:moveTo>
                    <a:pt x="792088" y="1528070"/>
                  </a:moveTo>
                  <a:cubicBezTo>
                    <a:pt x="656019" y="1513201"/>
                    <a:pt x="453203" y="1441504"/>
                    <a:pt x="335715" y="1510862"/>
                  </a:cubicBezTo>
                  <a:cubicBezTo>
                    <a:pt x="218227" y="1580220"/>
                    <a:pt x="134454" y="1676203"/>
                    <a:pt x="87158" y="1944216"/>
                  </a:cubicBezTo>
                  <a:cubicBezTo>
                    <a:pt x="39862" y="2212229"/>
                    <a:pt x="0" y="2715577"/>
                    <a:pt x="51936" y="3118944"/>
                  </a:cubicBezTo>
                  <a:cubicBezTo>
                    <a:pt x="103872" y="3522311"/>
                    <a:pt x="254260" y="4030717"/>
                    <a:pt x="398777" y="4364420"/>
                  </a:cubicBezTo>
                  <a:cubicBezTo>
                    <a:pt x="543294" y="4698123"/>
                    <a:pt x="682556" y="4905703"/>
                    <a:pt x="919039" y="5121165"/>
                  </a:cubicBezTo>
                  <a:cubicBezTo>
                    <a:pt x="1155522" y="5336627"/>
                    <a:pt x="1481343" y="5580993"/>
                    <a:pt x="1817674" y="5657193"/>
                  </a:cubicBezTo>
                  <a:cubicBezTo>
                    <a:pt x="2154005" y="5733393"/>
                    <a:pt x="2571792" y="5749158"/>
                    <a:pt x="2937026" y="5578365"/>
                  </a:cubicBezTo>
                  <a:cubicBezTo>
                    <a:pt x="3302260" y="5407572"/>
                    <a:pt x="3783109" y="5068613"/>
                    <a:pt x="4009081" y="4632434"/>
                  </a:cubicBezTo>
                  <a:cubicBezTo>
                    <a:pt x="4235053" y="4196255"/>
                    <a:pt x="4277095" y="3523592"/>
                    <a:pt x="4292860" y="2961289"/>
                  </a:cubicBezTo>
                  <a:cubicBezTo>
                    <a:pt x="4308625" y="2398986"/>
                    <a:pt x="4206150" y="1668516"/>
                    <a:pt x="4103674" y="1258613"/>
                  </a:cubicBezTo>
                  <a:cubicBezTo>
                    <a:pt x="4001198" y="848710"/>
                    <a:pt x="3885584" y="701565"/>
                    <a:pt x="3678005" y="501869"/>
                  </a:cubicBezTo>
                  <a:cubicBezTo>
                    <a:pt x="3470426" y="302173"/>
                    <a:pt x="3162998" y="120868"/>
                    <a:pt x="2858198" y="60434"/>
                  </a:cubicBezTo>
                  <a:cubicBezTo>
                    <a:pt x="2553398" y="0"/>
                    <a:pt x="2109547" y="38672"/>
                    <a:pt x="1849205" y="139262"/>
                  </a:cubicBezTo>
                  <a:cubicBezTo>
                    <a:pt x="1588863" y="239852"/>
                    <a:pt x="1412323" y="456509"/>
                    <a:pt x="1296144" y="663974"/>
                  </a:cubicBezTo>
                  <a:cubicBezTo>
                    <a:pt x="1179965" y="871439"/>
                    <a:pt x="1165055" y="1016934"/>
                    <a:pt x="1152128" y="1384054"/>
                  </a:cubicBezTo>
                  <a:cubicBezTo>
                    <a:pt x="1139201" y="1751174"/>
                    <a:pt x="1189115" y="2472444"/>
                    <a:pt x="1218584" y="2866696"/>
                  </a:cubicBezTo>
                  <a:cubicBezTo>
                    <a:pt x="1248053" y="3260948"/>
                    <a:pt x="1276391" y="3481551"/>
                    <a:pt x="1328943" y="3749565"/>
                  </a:cubicBezTo>
                  <a:cubicBezTo>
                    <a:pt x="1381495" y="4017579"/>
                    <a:pt x="1420909" y="4280338"/>
                    <a:pt x="1533895" y="4474779"/>
                  </a:cubicBezTo>
                  <a:cubicBezTo>
                    <a:pt x="1646881" y="4669220"/>
                    <a:pt x="1757239" y="4874172"/>
                    <a:pt x="2006860" y="4916213"/>
                  </a:cubicBezTo>
                  <a:cubicBezTo>
                    <a:pt x="2256481" y="4958254"/>
                    <a:pt x="2760113" y="4898324"/>
                    <a:pt x="3031619" y="4727027"/>
                  </a:cubicBezTo>
                  <a:cubicBezTo>
                    <a:pt x="3303125" y="4555730"/>
                    <a:pt x="3523182" y="4244222"/>
                    <a:pt x="3635896" y="3888432"/>
                  </a:cubicBezTo>
                  <a:cubicBezTo>
                    <a:pt x="3748610" y="3532642"/>
                    <a:pt x="3731907" y="3000333"/>
                    <a:pt x="3707904" y="2592288"/>
                  </a:cubicBezTo>
                  <a:cubicBezTo>
                    <a:pt x="3683901" y="2184243"/>
                    <a:pt x="3647535" y="1775875"/>
                    <a:pt x="3491880" y="1440160"/>
                  </a:cubicBezTo>
                  <a:cubicBezTo>
                    <a:pt x="3361822" y="1279169"/>
                    <a:pt x="3339557" y="1249457"/>
                    <a:pt x="3220805" y="1242848"/>
                  </a:cubicBezTo>
                  <a:cubicBezTo>
                    <a:pt x="3102053" y="1236239"/>
                    <a:pt x="2896124" y="1295610"/>
                    <a:pt x="2779370" y="1400503"/>
                  </a:cubicBezTo>
                  <a:cubicBezTo>
                    <a:pt x="2662616" y="1505396"/>
                    <a:pt x="2563462" y="1637573"/>
                    <a:pt x="2520280" y="1872208"/>
                  </a:cubicBezTo>
                  <a:cubicBezTo>
                    <a:pt x="2477098" y="2106843"/>
                    <a:pt x="2511257" y="2505930"/>
                    <a:pt x="2520280" y="2808312"/>
                  </a:cubicBezTo>
                  <a:cubicBezTo>
                    <a:pt x="2529303" y="3110694"/>
                    <a:pt x="2496495" y="3530486"/>
                    <a:pt x="2574419" y="3686503"/>
                  </a:cubicBezTo>
                  <a:lnTo>
                    <a:pt x="2987824" y="3744416"/>
                  </a:lnTo>
                  <a:cubicBezTo>
                    <a:pt x="3064024" y="3623547"/>
                    <a:pt x="3026948" y="3254720"/>
                    <a:pt x="3031619" y="2961289"/>
                  </a:cubicBezTo>
                  <a:cubicBezTo>
                    <a:pt x="3036290" y="2667858"/>
                    <a:pt x="2987148" y="2153339"/>
                    <a:pt x="3015853" y="1983827"/>
                  </a:cubicBezTo>
                  <a:cubicBezTo>
                    <a:pt x="3044558" y="1814315"/>
                    <a:pt x="3160514" y="1842806"/>
                    <a:pt x="3203848" y="1944216"/>
                  </a:cubicBezTo>
                  <a:cubicBezTo>
                    <a:pt x="3247182" y="2045626"/>
                    <a:pt x="3263855" y="2316257"/>
                    <a:pt x="3275856" y="2592288"/>
                  </a:cubicBezTo>
                  <a:cubicBezTo>
                    <a:pt x="3287857" y="2868319"/>
                    <a:pt x="3341779" y="3312368"/>
                    <a:pt x="3275856" y="3600400"/>
                  </a:cubicBezTo>
                  <a:cubicBezTo>
                    <a:pt x="3209933" y="3888432"/>
                    <a:pt x="3066256" y="4176464"/>
                    <a:pt x="2880320" y="4320480"/>
                  </a:cubicBezTo>
                  <a:cubicBezTo>
                    <a:pt x="2694384" y="4464496"/>
                    <a:pt x="2316327" y="4486076"/>
                    <a:pt x="2160240" y="4464496"/>
                  </a:cubicBezTo>
                  <a:cubicBezTo>
                    <a:pt x="2004153" y="4442916"/>
                    <a:pt x="2014030" y="4415259"/>
                    <a:pt x="1943798" y="4191000"/>
                  </a:cubicBezTo>
                  <a:cubicBezTo>
                    <a:pt x="1873566" y="3966741"/>
                    <a:pt x="1786782" y="3409399"/>
                    <a:pt x="1738846" y="3118944"/>
                  </a:cubicBezTo>
                  <a:cubicBezTo>
                    <a:pt x="1690910" y="2828489"/>
                    <a:pt x="1669961" y="2656061"/>
                    <a:pt x="1656184" y="2448272"/>
                  </a:cubicBezTo>
                  <a:cubicBezTo>
                    <a:pt x="1642407" y="2240483"/>
                    <a:pt x="1647662" y="2065229"/>
                    <a:pt x="1656184" y="1872208"/>
                  </a:cubicBezTo>
                  <a:cubicBezTo>
                    <a:pt x="1664706" y="1679187"/>
                    <a:pt x="1669890" y="1473865"/>
                    <a:pt x="1707315" y="1290144"/>
                  </a:cubicBezTo>
                  <a:cubicBezTo>
                    <a:pt x="1744740" y="1106423"/>
                    <a:pt x="1759867" y="890751"/>
                    <a:pt x="1880736" y="769882"/>
                  </a:cubicBezTo>
                  <a:cubicBezTo>
                    <a:pt x="2001605" y="649013"/>
                    <a:pt x="2229928" y="585233"/>
                    <a:pt x="2432529" y="564931"/>
                  </a:cubicBezTo>
                  <a:cubicBezTo>
                    <a:pt x="2635130" y="544629"/>
                    <a:pt x="2913700" y="562207"/>
                    <a:pt x="3096344" y="648072"/>
                  </a:cubicBezTo>
                  <a:cubicBezTo>
                    <a:pt x="3278988" y="733937"/>
                    <a:pt x="3296775" y="795153"/>
                    <a:pt x="3528392" y="1080120"/>
                  </a:cubicBezTo>
                  <a:cubicBezTo>
                    <a:pt x="3730681" y="1551189"/>
                    <a:pt x="3780978" y="1953440"/>
                    <a:pt x="3816424" y="2448272"/>
                  </a:cubicBezTo>
                  <a:cubicBezTo>
                    <a:pt x="3851870" y="2943104"/>
                    <a:pt x="3869240" y="3624649"/>
                    <a:pt x="3741067" y="4049110"/>
                  </a:cubicBezTo>
                  <a:cubicBezTo>
                    <a:pt x="3612894" y="4473571"/>
                    <a:pt x="3360067" y="4813737"/>
                    <a:pt x="3047384" y="4995041"/>
                  </a:cubicBezTo>
                  <a:cubicBezTo>
                    <a:pt x="2734701" y="5176345"/>
                    <a:pt x="2214325" y="5249358"/>
                    <a:pt x="1864970" y="5136931"/>
                  </a:cubicBezTo>
                  <a:cubicBezTo>
                    <a:pt x="1515615" y="5024504"/>
                    <a:pt x="1161461" y="4704108"/>
                    <a:pt x="951254" y="4320480"/>
                  </a:cubicBezTo>
                  <a:cubicBezTo>
                    <a:pt x="741047" y="3936852"/>
                    <a:pt x="654259" y="3183204"/>
                    <a:pt x="603729" y="2835165"/>
                  </a:cubicBezTo>
                  <a:cubicBezTo>
                    <a:pt x="553199" y="2487126"/>
                    <a:pt x="551387" y="2329203"/>
                    <a:pt x="648072" y="2232248"/>
                  </a:cubicBezTo>
                  <a:cubicBezTo>
                    <a:pt x="744757" y="2135293"/>
                    <a:pt x="961983" y="2102403"/>
                    <a:pt x="1183842" y="2253436"/>
                  </a:cubicBezTo>
                  <a:lnTo>
                    <a:pt x="1152128" y="1600078"/>
                  </a:lnTo>
                  <a:cubicBezTo>
                    <a:pt x="1127880" y="1619249"/>
                    <a:pt x="928157" y="1542939"/>
                    <a:pt x="792088" y="1528070"/>
                  </a:cubicBezTo>
                  <a:close/>
                </a:path>
              </a:pathLst>
            </a:custGeom>
            <a:solidFill>
              <a:srgbClr val="FFCC66"/>
            </a:solidFill>
            <a:ln w="9525" cap="flat" cmpd="sng" algn="ctr">
              <a:noFill/>
              <a:prstDash val="solid"/>
            </a:ln>
            <a:effectLst>
              <a:outerShdw blurRad="165100" dist="152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412750" h="317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3E812209-0AB0-4378-BE83-F08B574ECA5A}"/>
                </a:ext>
              </a:extLst>
            </p:cNvPr>
            <p:cNvSpPr/>
            <p:nvPr/>
          </p:nvSpPr>
          <p:spPr>
            <a:xfrm>
              <a:off x="1788806" y="5310102"/>
              <a:ext cx="226570" cy="80422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pic>
        <p:nvPicPr>
          <p:cNvPr id="10" name="Picture 7" descr="Hjärnan.png">
            <a:extLst>
              <a:ext uri="{FF2B5EF4-FFF2-40B4-BE49-F238E27FC236}">
                <a16:creationId xmlns:a16="http://schemas.microsoft.com/office/drawing/2014/main" id="{B440CE81-7245-491A-B7E2-2BBDC6E2D9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761" y="646643"/>
            <a:ext cx="3053844" cy="1853031"/>
          </a:xfrm>
          <a:prstGeom prst="rect">
            <a:avLst/>
          </a:prstGeom>
        </p:spPr>
      </p:pic>
      <p:sp>
        <p:nvSpPr>
          <p:cNvPr id="11" name="Cloud Callout 9">
            <a:extLst>
              <a:ext uri="{FF2B5EF4-FFF2-40B4-BE49-F238E27FC236}">
                <a16:creationId xmlns:a16="http://schemas.microsoft.com/office/drawing/2014/main" id="{EF9AC831-4262-4E08-8D6B-067FF6925B61}"/>
              </a:ext>
            </a:extLst>
          </p:cNvPr>
          <p:cNvSpPr/>
          <p:nvPr/>
        </p:nvSpPr>
        <p:spPr>
          <a:xfrm>
            <a:off x="3877073" y="286603"/>
            <a:ext cx="3636912" cy="1628800"/>
          </a:xfrm>
          <a:prstGeom prst="cloudCallout">
            <a:avLst>
              <a:gd name="adj1" fmla="val -82679"/>
              <a:gd name="adj2" fmla="val 47526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190500" dist="546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12" name="Picture 10" descr="mat.jpg">
            <a:extLst>
              <a:ext uri="{FF2B5EF4-FFF2-40B4-BE49-F238E27FC236}">
                <a16:creationId xmlns:a16="http://schemas.microsoft.com/office/drawing/2014/main" id="{F70B999B-FA0F-4773-8E4F-9C7EE9EF03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594" t="15112" r="7678" b="12349"/>
          <a:stretch>
            <a:fillRect/>
          </a:stretch>
        </p:blipFill>
        <p:spPr>
          <a:xfrm>
            <a:off x="4669161" y="502627"/>
            <a:ext cx="1944216" cy="11964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6D5540-444F-4AA6-ABB0-4D68FACF5424}"/>
              </a:ext>
            </a:extLst>
          </p:cNvPr>
          <p:cNvSpPr txBox="1"/>
          <p:nvPr/>
        </p:nvSpPr>
        <p:spPr>
          <a:xfrm>
            <a:off x="2940969" y="223081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sv-SE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Mättnads</a:t>
            </a:r>
          </a:p>
          <a:p>
            <a:pPr algn="ctr" defTabSz="914400"/>
            <a:r>
              <a:rPr lang="sv-SE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hormoner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BA75D71-EA62-4358-B52F-6AB759E23774}"/>
              </a:ext>
            </a:extLst>
          </p:cNvPr>
          <p:cNvSpPr txBox="1">
            <a:spLocks/>
          </p:cNvSpPr>
          <p:nvPr/>
        </p:nvSpPr>
        <p:spPr>
          <a:xfrm>
            <a:off x="5194018" y="2769023"/>
            <a:ext cx="5885461" cy="648071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Hur funkar mättnad?</a:t>
            </a:r>
          </a:p>
        </p:txBody>
      </p:sp>
      <p:cxnSp>
        <p:nvCxnSpPr>
          <p:cNvPr id="15" name="Straight Arrow Connector 23">
            <a:extLst>
              <a:ext uri="{FF2B5EF4-FFF2-40B4-BE49-F238E27FC236}">
                <a16:creationId xmlns:a16="http://schemas.microsoft.com/office/drawing/2014/main" id="{313A9621-1EFC-42F6-A3CE-95940A394C9A}"/>
              </a:ext>
            </a:extLst>
          </p:cNvPr>
          <p:cNvCxnSpPr/>
          <p:nvPr/>
        </p:nvCxnSpPr>
        <p:spPr>
          <a:xfrm>
            <a:off x="1984062" y="2590859"/>
            <a:ext cx="1" cy="28803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16" name="Straight Arrow Connector 28">
            <a:extLst>
              <a:ext uri="{FF2B5EF4-FFF2-40B4-BE49-F238E27FC236}">
                <a16:creationId xmlns:a16="http://schemas.microsoft.com/office/drawing/2014/main" id="{80EE414C-BA75-4636-A876-7CD21E798A1E}"/>
              </a:ext>
            </a:extLst>
          </p:cNvPr>
          <p:cNvCxnSpPr/>
          <p:nvPr/>
        </p:nvCxnSpPr>
        <p:spPr>
          <a:xfrm>
            <a:off x="1988963" y="2971151"/>
            <a:ext cx="72008" cy="26778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17" name="Straight Arrow Connector 31">
            <a:extLst>
              <a:ext uri="{FF2B5EF4-FFF2-40B4-BE49-F238E27FC236}">
                <a16:creationId xmlns:a16="http://schemas.microsoft.com/office/drawing/2014/main" id="{1A21D9BA-A447-4B5F-9FA2-15F9450DBC3B}"/>
              </a:ext>
            </a:extLst>
          </p:cNvPr>
          <p:cNvCxnSpPr/>
          <p:nvPr/>
        </p:nvCxnSpPr>
        <p:spPr>
          <a:xfrm>
            <a:off x="2173183" y="3750938"/>
            <a:ext cx="0" cy="28803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18" name="Straight Arrow Connector 33">
            <a:extLst>
              <a:ext uri="{FF2B5EF4-FFF2-40B4-BE49-F238E27FC236}">
                <a16:creationId xmlns:a16="http://schemas.microsoft.com/office/drawing/2014/main" id="{7450A554-C967-496D-A536-A8AECACAF4CC}"/>
              </a:ext>
            </a:extLst>
          </p:cNvPr>
          <p:cNvCxnSpPr/>
          <p:nvPr/>
        </p:nvCxnSpPr>
        <p:spPr>
          <a:xfrm flipH="1">
            <a:off x="2004865" y="4103027"/>
            <a:ext cx="144016" cy="21602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19" name="Straight Arrow Connector 39">
            <a:extLst>
              <a:ext uri="{FF2B5EF4-FFF2-40B4-BE49-F238E27FC236}">
                <a16:creationId xmlns:a16="http://schemas.microsoft.com/office/drawing/2014/main" id="{DEF8E854-F7FE-403E-9B01-2133C1218EA1}"/>
              </a:ext>
            </a:extLst>
          </p:cNvPr>
          <p:cNvCxnSpPr/>
          <p:nvPr/>
        </p:nvCxnSpPr>
        <p:spPr>
          <a:xfrm flipH="1">
            <a:off x="1180973" y="4366757"/>
            <a:ext cx="288032" cy="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20" name="Straight Arrow Connector 40">
            <a:extLst>
              <a:ext uri="{FF2B5EF4-FFF2-40B4-BE49-F238E27FC236}">
                <a16:creationId xmlns:a16="http://schemas.microsoft.com/office/drawing/2014/main" id="{9137484D-719D-48EB-A802-6813231D2205}"/>
              </a:ext>
            </a:extLst>
          </p:cNvPr>
          <p:cNvCxnSpPr/>
          <p:nvPr/>
        </p:nvCxnSpPr>
        <p:spPr>
          <a:xfrm>
            <a:off x="1140769" y="4519157"/>
            <a:ext cx="0" cy="23194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21" name="Straight Arrow Connector 43">
            <a:extLst>
              <a:ext uri="{FF2B5EF4-FFF2-40B4-BE49-F238E27FC236}">
                <a16:creationId xmlns:a16="http://schemas.microsoft.com/office/drawing/2014/main" id="{19EDC4D8-633D-48ED-946F-1EFE0EEFE93F}"/>
              </a:ext>
            </a:extLst>
          </p:cNvPr>
          <p:cNvCxnSpPr/>
          <p:nvPr/>
        </p:nvCxnSpPr>
        <p:spPr>
          <a:xfrm>
            <a:off x="1140769" y="4823107"/>
            <a:ext cx="64057" cy="28803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22" name="Straight Arrow Connector 45">
            <a:extLst>
              <a:ext uri="{FF2B5EF4-FFF2-40B4-BE49-F238E27FC236}">
                <a16:creationId xmlns:a16="http://schemas.microsoft.com/office/drawing/2014/main" id="{9ECC09E3-CA6D-44FA-ADD3-E217E056D5BA}"/>
              </a:ext>
            </a:extLst>
          </p:cNvPr>
          <p:cNvCxnSpPr/>
          <p:nvPr/>
        </p:nvCxnSpPr>
        <p:spPr>
          <a:xfrm>
            <a:off x="1229561" y="5239237"/>
            <a:ext cx="72008" cy="23194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23" name="Straight Arrow Connector 47">
            <a:extLst>
              <a:ext uri="{FF2B5EF4-FFF2-40B4-BE49-F238E27FC236}">
                <a16:creationId xmlns:a16="http://schemas.microsoft.com/office/drawing/2014/main" id="{95E2C2AB-6038-43D2-BF36-26CD9E2E6493}"/>
              </a:ext>
            </a:extLst>
          </p:cNvPr>
          <p:cNvCxnSpPr/>
          <p:nvPr/>
        </p:nvCxnSpPr>
        <p:spPr>
          <a:xfrm>
            <a:off x="1350157" y="5599277"/>
            <a:ext cx="150652" cy="23194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24" name="Straight Arrow Connector 49">
            <a:extLst>
              <a:ext uri="{FF2B5EF4-FFF2-40B4-BE49-F238E27FC236}">
                <a16:creationId xmlns:a16="http://schemas.microsoft.com/office/drawing/2014/main" id="{6D22ACD0-F597-4C73-9019-F1CBB6769CCB}"/>
              </a:ext>
            </a:extLst>
          </p:cNvPr>
          <p:cNvCxnSpPr/>
          <p:nvPr/>
        </p:nvCxnSpPr>
        <p:spPr>
          <a:xfrm>
            <a:off x="1614336" y="5927513"/>
            <a:ext cx="246513" cy="19173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25" name="Straight Arrow Connector 51">
            <a:extLst>
              <a:ext uri="{FF2B5EF4-FFF2-40B4-BE49-F238E27FC236}">
                <a16:creationId xmlns:a16="http://schemas.microsoft.com/office/drawing/2014/main" id="{C9D6500F-AAF8-44D8-9F4C-16D7B6BB4212}"/>
              </a:ext>
            </a:extLst>
          </p:cNvPr>
          <p:cNvCxnSpPr/>
          <p:nvPr/>
        </p:nvCxnSpPr>
        <p:spPr>
          <a:xfrm>
            <a:off x="1942123" y="6103766"/>
            <a:ext cx="206758" cy="15485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26" name="Straight Arrow Connector 53">
            <a:extLst>
              <a:ext uri="{FF2B5EF4-FFF2-40B4-BE49-F238E27FC236}">
                <a16:creationId xmlns:a16="http://schemas.microsoft.com/office/drawing/2014/main" id="{F8A37A4B-8AA6-4091-BF09-17B1FCF77ABC}"/>
              </a:ext>
            </a:extLst>
          </p:cNvPr>
          <p:cNvCxnSpPr/>
          <p:nvPr/>
        </p:nvCxnSpPr>
        <p:spPr>
          <a:xfrm flipV="1">
            <a:off x="2221739" y="6047243"/>
            <a:ext cx="215174" cy="48155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27" name="Straight Arrow Connector 55">
            <a:extLst>
              <a:ext uri="{FF2B5EF4-FFF2-40B4-BE49-F238E27FC236}">
                <a16:creationId xmlns:a16="http://schemas.microsoft.com/office/drawing/2014/main" id="{8709C3DD-55C5-48BD-9188-4E6573D1E480}"/>
              </a:ext>
            </a:extLst>
          </p:cNvPr>
          <p:cNvCxnSpPr/>
          <p:nvPr/>
        </p:nvCxnSpPr>
        <p:spPr>
          <a:xfrm flipV="1">
            <a:off x="2501355" y="5831219"/>
            <a:ext cx="223590" cy="16036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28" name="Straight Arrow Connector 57">
            <a:extLst>
              <a:ext uri="{FF2B5EF4-FFF2-40B4-BE49-F238E27FC236}">
                <a16:creationId xmlns:a16="http://schemas.microsoft.com/office/drawing/2014/main" id="{D97E252E-0E2C-47AF-9063-A722D2F452C2}"/>
              </a:ext>
            </a:extLst>
          </p:cNvPr>
          <p:cNvCxnSpPr/>
          <p:nvPr/>
        </p:nvCxnSpPr>
        <p:spPr>
          <a:xfrm flipV="1">
            <a:off x="2789387" y="5471179"/>
            <a:ext cx="151582" cy="256229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29" name="Straight Arrow Connector 59">
            <a:extLst>
              <a:ext uri="{FF2B5EF4-FFF2-40B4-BE49-F238E27FC236}">
                <a16:creationId xmlns:a16="http://schemas.microsoft.com/office/drawing/2014/main" id="{F00526FF-6BE6-4CBB-B770-3A65B39A7E99}"/>
              </a:ext>
            </a:extLst>
          </p:cNvPr>
          <p:cNvCxnSpPr/>
          <p:nvPr/>
        </p:nvCxnSpPr>
        <p:spPr>
          <a:xfrm flipV="1">
            <a:off x="2940969" y="5039131"/>
            <a:ext cx="0" cy="32823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30" name="Straight Arrow Connector 61">
            <a:extLst>
              <a:ext uri="{FF2B5EF4-FFF2-40B4-BE49-F238E27FC236}">
                <a16:creationId xmlns:a16="http://schemas.microsoft.com/office/drawing/2014/main" id="{69F79224-B2A4-4CB8-A105-BEB1816294B3}"/>
              </a:ext>
            </a:extLst>
          </p:cNvPr>
          <p:cNvCxnSpPr/>
          <p:nvPr/>
        </p:nvCxnSpPr>
        <p:spPr>
          <a:xfrm flipV="1">
            <a:off x="2940969" y="4566877"/>
            <a:ext cx="0" cy="32823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31" name="Straight Arrow Connector 62">
            <a:extLst>
              <a:ext uri="{FF2B5EF4-FFF2-40B4-BE49-F238E27FC236}">
                <a16:creationId xmlns:a16="http://schemas.microsoft.com/office/drawing/2014/main" id="{E509A868-9870-40DD-BDFF-A0C65818E44A}"/>
              </a:ext>
            </a:extLst>
          </p:cNvPr>
          <p:cNvCxnSpPr/>
          <p:nvPr/>
        </p:nvCxnSpPr>
        <p:spPr>
          <a:xfrm flipH="1" flipV="1">
            <a:off x="2868961" y="4103027"/>
            <a:ext cx="72008" cy="32823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32" name="Straight Arrow Connector 64">
            <a:extLst>
              <a:ext uri="{FF2B5EF4-FFF2-40B4-BE49-F238E27FC236}">
                <a16:creationId xmlns:a16="http://schemas.microsoft.com/office/drawing/2014/main" id="{39B92108-C48C-4C81-892F-6B82863267DD}"/>
              </a:ext>
            </a:extLst>
          </p:cNvPr>
          <p:cNvCxnSpPr/>
          <p:nvPr/>
        </p:nvCxnSpPr>
        <p:spPr>
          <a:xfrm flipH="1" flipV="1">
            <a:off x="2652937" y="3670979"/>
            <a:ext cx="175820" cy="32823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33" name="Straight Arrow Connector 67">
            <a:extLst>
              <a:ext uri="{FF2B5EF4-FFF2-40B4-BE49-F238E27FC236}">
                <a16:creationId xmlns:a16="http://schemas.microsoft.com/office/drawing/2014/main" id="{6051EBEB-F1AB-49F0-993E-B8F655CC0341}"/>
              </a:ext>
            </a:extLst>
          </p:cNvPr>
          <p:cNvCxnSpPr/>
          <p:nvPr/>
        </p:nvCxnSpPr>
        <p:spPr>
          <a:xfrm flipH="1" flipV="1">
            <a:off x="2292897" y="3598971"/>
            <a:ext cx="247828" cy="40206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34" name="Straight Arrow Connector 69">
            <a:extLst>
              <a:ext uri="{FF2B5EF4-FFF2-40B4-BE49-F238E27FC236}">
                <a16:creationId xmlns:a16="http://schemas.microsoft.com/office/drawing/2014/main" id="{492D748E-B4C7-485D-97E9-0CC4163974B7}"/>
              </a:ext>
            </a:extLst>
          </p:cNvPr>
          <p:cNvCxnSpPr/>
          <p:nvPr/>
        </p:nvCxnSpPr>
        <p:spPr>
          <a:xfrm flipH="1">
            <a:off x="1932857" y="3567169"/>
            <a:ext cx="247828" cy="3180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35" name="Straight Arrow Connector 71">
            <a:extLst>
              <a:ext uri="{FF2B5EF4-FFF2-40B4-BE49-F238E27FC236}">
                <a16:creationId xmlns:a16="http://schemas.microsoft.com/office/drawing/2014/main" id="{84EFF505-E34B-449F-85ED-06DD97547B73}"/>
              </a:ext>
            </a:extLst>
          </p:cNvPr>
          <p:cNvCxnSpPr/>
          <p:nvPr/>
        </p:nvCxnSpPr>
        <p:spPr>
          <a:xfrm flipH="1">
            <a:off x="1716833" y="3639177"/>
            <a:ext cx="175820" cy="17581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36" name="Straight Arrow Connector 73">
            <a:extLst>
              <a:ext uri="{FF2B5EF4-FFF2-40B4-BE49-F238E27FC236}">
                <a16:creationId xmlns:a16="http://schemas.microsoft.com/office/drawing/2014/main" id="{11C930B5-E291-4613-895F-8799C5008536}"/>
              </a:ext>
            </a:extLst>
          </p:cNvPr>
          <p:cNvCxnSpPr/>
          <p:nvPr/>
        </p:nvCxnSpPr>
        <p:spPr>
          <a:xfrm flipH="1">
            <a:off x="1644825" y="3927209"/>
            <a:ext cx="31804" cy="31983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37" name="Straight Arrow Connector 76">
            <a:extLst>
              <a:ext uri="{FF2B5EF4-FFF2-40B4-BE49-F238E27FC236}">
                <a16:creationId xmlns:a16="http://schemas.microsoft.com/office/drawing/2014/main" id="{804283E6-FB70-458E-9F1A-F182C35D28F3}"/>
              </a:ext>
            </a:extLst>
          </p:cNvPr>
          <p:cNvCxnSpPr/>
          <p:nvPr/>
        </p:nvCxnSpPr>
        <p:spPr>
          <a:xfrm flipH="1">
            <a:off x="1644825" y="4359257"/>
            <a:ext cx="15902" cy="31983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38" name="Straight Arrow Connector 79">
            <a:extLst>
              <a:ext uri="{FF2B5EF4-FFF2-40B4-BE49-F238E27FC236}">
                <a16:creationId xmlns:a16="http://schemas.microsoft.com/office/drawing/2014/main" id="{60FE440C-B530-4301-95A3-2759F652A30C}"/>
              </a:ext>
            </a:extLst>
          </p:cNvPr>
          <p:cNvCxnSpPr/>
          <p:nvPr/>
        </p:nvCxnSpPr>
        <p:spPr>
          <a:xfrm>
            <a:off x="1660727" y="4791305"/>
            <a:ext cx="56106" cy="31983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81">
            <a:extLst>
              <a:ext uri="{FF2B5EF4-FFF2-40B4-BE49-F238E27FC236}">
                <a16:creationId xmlns:a16="http://schemas.microsoft.com/office/drawing/2014/main" id="{3CE46738-FC79-48C9-AE99-7ECC7AFFBF7A}"/>
              </a:ext>
            </a:extLst>
          </p:cNvPr>
          <p:cNvCxnSpPr/>
          <p:nvPr/>
        </p:nvCxnSpPr>
        <p:spPr>
          <a:xfrm>
            <a:off x="1748637" y="5223353"/>
            <a:ext cx="56106" cy="31983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40" name="Straight Arrow Connector 82">
            <a:extLst>
              <a:ext uri="{FF2B5EF4-FFF2-40B4-BE49-F238E27FC236}">
                <a16:creationId xmlns:a16="http://schemas.microsoft.com/office/drawing/2014/main" id="{59E8A745-A9F1-49C7-A32B-AD0C038B2738}"/>
              </a:ext>
            </a:extLst>
          </p:cNvPr>
          <p:cNvCxnSpPr/>
          <p:nvPr/>
        </p:nvCxnSpPr>
        <p:spPr>
          <a:xfrm>
            <a:off x="1869233" y="5663801"/>
            <a:ext cx="207640" cy="9541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41" name="Straight Arrow Connector 84">
            <a:extLst>
              <a:ext uri="{FF2B5EF4-FFF2-40B4-BE49-F238E27FC236}">
                <a16:creationId xmlns:a16="http://schemas.microsoft.com/office/drawing/2014/main" id="{C3EECB6A-8AAE-4F05-A701-F19EEE822F13}"/>
              </a:ext>
            </a:extLst>
          </p:cNvPr>
          <p:cNvCxnSpPr/>
          <p:nvPr/>
        </p:nvCxnSpPr>
        <p:spPr>
          <a:xfrm flipV="1">
            <a:off x="2165216" y="5687203"/>
            <a:ext cx="199689" cy="55657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42" name="Straight Arrow Connector 86">
            <a:extLst>
              <a:ext uri="{FF2B5EF4-FFF2-40B4-BE49-F238E27FC236}">
                <a16:creationId xmlns:a16="http://schemas.microsoft.com/office/drawing/2014/main" id="{F017C6AE-71DE-4278-AB42-F405D01C6CE7}"/>
              </a:ext>
            </a:extLst>
          </p:cNvPr>
          <p:cNvCxnSpPr/>
          <p:nvPr/>
        </p:nvCxnSpPr>
        <p:spPr>
          <a:xfrm flipV="1">
            <a:off x="2436913" y="5399171"/>
            <a:ext cx="178877" cy="276501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43" name="Straight Arrow Connector 90">
            <a:extLst>
              <a:ext uri="{FF2B5EF4-FFF2-40B4-BE49-F238E27FC236}">
                <a16:creationId xmlns:a16="http://schemas.microsoft.com/office/drawing/2014/main" id="{03B2538D-D67A-42D2-9519-9DBCE2C058E2}"/>
              </a:ext>
            </a:extLst>
          </p:cNvPr>
          <p:cNvCxnSpPr/>
          <p:nvPr/>
        </p:nvCxnSpPr>
        <p:spPr>
          <a:xfrm flipV="1">
            <a:off x="2633763" y="4967123"/>
            <a:ext cx="91182" cy="34851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44" name="Straight Arrow Connector 92">
            <a:extLst>
              <a:ext uri="{FF2B5EF4-FFF2-40B4-BE49-F238E27FC236}">
                <a16:creationId xmlns:a16="http://schemas.microsoft.com/office/drawing/2014/main" id="{C3790CA6-D877-4C95-9F78-E403A086BBBC}"/>
              </a:ext>
            </a:extLst>
          </p:cNvPr>
          <p:cNvCxnSpPr/>
          <p:nvPr/>
        </p:nvCxnSpPr>
        <p:spPr>
          <a:xfrm flipH="1" flipV="1">
            <a:off x="2674145" y="4607083"/>
            <a:ext cx="31750" cy="28803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45" name="Straight Arrow Connector 96">
            <a:extLst>
              <a:ext uri="{FF2B5EF4-FFF2-40B4-BE49-F238E27FC236}">
                <a16:creationId xmlns:a16="http://schemas.microsoft.com/office/drawing/2014/main" id="{853A739F-B931-403C-9476-BF2475F12A2F}"/>
              </a:ext>
            </a:extLst>
          </p:cNvPr>
          <p:cNvCxnSpPr/>
          <p:nvPr/>
        </p:nvCxnSpPr>
        <p:spPr>
          <a:xfrm flipH="1" flipV="1">
            <a:off x="2621187" y="4232185"/>
            <a:ext cx="31750" cy="28803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46" name="Straight Arrow Connector 97">
            <a:extLst>
              <a:ext uri="{FF2B5EF4-FFF2-40B4-BE49-F238E27FC236}">
                <a16:creationId xmlns:a16="http://schemas.microsoft.com/office/drawing/2014/main" id="{1DB27C8D-6817-43D5-9BDD-BB14064E0B68}"/>
              </a:ext>
            </a:extLst>
          </p:cNvPr>
          <p:cNvCxnSpPr/>
          <p:nvPr/>
        </p:nvCxnSpPr>
        <p:spPr>
          <a:xfrm flipH="1">
            <a:off x="2320455" y="4149635"/>
            <a:ext cx="249933" cy="7200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47" name="Straight Arrow Connector 102">
            <a:extLst>
              <a:ext uri="{FF2B5EF4-FFF2-40B4-BE49-F238E27FC236}">
                <a16:creationId xmlns:a16="http://schemas.microsoft.com/office/drawing/2014/main" id="{3EDF92FE-F2FD-434F-9655-C09F87DC1D8F}"/>
              </a:ext>
            </a:extLst>
          </p:cNvPr>
          <p:cNvCxnSpPr/>
          <p:nvPr/>
        </p:nvCxnSpPr>
        <p:spPr>
          <a:xfrm flipH="1">
            <a:off x="2292897" y="4391059"/>
            <a:ext cx="33910" cy="21602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48" name="Straight Arrow Connector 106">
            <a:extLst>
              <a:ext uri="{FF2B5EF4-FFF2-40B4-BE49-F238E27FC236}">
                <a16:creationId xmlns:a16="http://schemas.microsoft.com/office/drawing/2014/main" id="{AB01C673-163A-44E8-8793-6E5B9D4B1BCD}"/>
              </a:ext>
            </a:extLst>
          </p:cNvPr>
          <p:cNvCxnSpPr/>
          <p:nvPr/>
        </p:nvCxnSpPr>
        <p:spPr>
          <a:xfrm>
            <a:off x="2295057" y="4685441"/>
            <a:ext cx="31748" cy="36004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sp>
        <p:nvSpPr>
          <p:cNvPr id="49" name="Circular Arrow 6">
            <a:extLst>
              <a:ext uri="{FF2B5EF4-FFF2-40B4-BE49-F238E27FC236}">
                <a16:creationId xmlns:a16="http://schemas.microsoft.com/office/drawing/2014/main" id="{5BD0F27E-C06B-41E4-98DA-CCF4E2B8DE96}"/>
              </a:ext>
            </a:extLst>
          </p:cNvPr>
          <p:cNvSpPr/>
          <p:nvPr/>
        </p:nvSpPr>
        <p:spPr>
          <a:xfrm rot="18913475" flipV="1">
            <a:off x="861227" y="1711407"/>
            <a:ext cx="2958553" cy="4309881"/>
          </a:xfrm>
          <a:prstGeom prst="circularArrow">
            <a:avLst>
              <a:gd name="adj1" fmla="val 12500"/>
              <a:gd name="adj2" fmla="val 1379145"/>
              <a:gd name="adj3" fmla="val 20457681"/>
              <a:gd name="adj4" fmla="val 13402971"/>
              <a:gd name="adj5" fmla="val 12500"/>
            </a:avLst>
          </a:prstGeom>
          <a:gradFill rotWithShape="1">
            <a:gsLst>
              <a:gs pos="0">
                <a:srgbClr val="9CB084">
                  <a:shade val="60000"/>
                </a:srgbClr>
              </a:gs>
              <a:gs pos="33000">
                <a:srgbClr val="9CB084">
                  <a:tint val="86500"/>
                </a:srgbClr>
              </a:gs>
              <a:gs pos="46750">
                <a:srgbClr val="9CB084">
                  <a:tint val="71000"/>
                  <a:satMod val="112000"/>
                </a:srgbClr>
              </a:gs>
              <a:gs pos="53000">
                <a:srgbClr val="9CB084">
                  <a:tint val="71000"/>
                  <a:satMod val="112000"/>
                </a:srgbClr>
              </a:gs>
              <a:gs pos="68000">
                <a:srgbClr val="9CB084">
                  <a:tint val="86000"/>
                </a:srgbClr>
              </a:gs>
              <a:gs pos="100000">
                <a:srgbClr val="9CB084">
                  <a:shade val="60000"/>
                </a:srgbClr>
              </a:gs>
            </a:gsLst>
            <a:lin ang="8350000" scaled="1"/>
          </a:gradFill>
          <a:ln>
            <a:noFill/>
          </a:ln>
          <a:effectLst>
            <a:outerShdw blurRad="266700" dist="304800" dir="18420000" rotWithShape="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3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8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4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4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6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6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8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8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4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4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6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6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8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8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2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4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400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60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80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800"/>
                            </p:stCondLst>
                            <p:childTnLst>
                              <p:par>
                                <p:cTn id="2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20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20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400"/>
                            </p:stCondLst>
                            <p:childTnLst>
                              <p:par>
                                <p:cTn id="2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400"/>
                            </p:stCondLst>
                            <p:childTnLst>
                              <p:par>
                                <p:cTn id="2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60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6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80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800"/>
                            </p:stCondLst>
                            <p:childTnLst>
                              <p:par>
                                <p:cTn id="2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/>
      <p:bldP spid="14" grpId="0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35">
            <a:extLst>
              <a:ext uri="{FF2B5EF4-FFF2-40B4-BE49-F238E27FC236}">
                <a16:creationId xmlns:a16="http://schemas.microsoft.com/office/drawing/2014/main" id="{1D5108C2-68E9-4785-B6EF-07B8F03CAF9A}"/>
              </a:ext>
            </a:extLst>
          </p:cNvPr>
          <p:cNvCxnSpPr/>
          <p:nvPr/>
        </p:nvCxnSpPr>
        <p:spPr>
          <a:xfrm flipH="1">
            <a:off x="3070133" y="3462938"/>
            <a:ext cx="288032" cy="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23" name="Straight Arrow Connector 30">
            <a:extLst>
              <a:ext uri="{FF2B5EF4-FFF2-40B4-BE49-F238E27FC236}">
                <a16:creationId xmlns:a16="http://schemas.microsoft.com/office/drawing/2014/main" id="{A4300544-90EF-4402-A7BA-0D96C6AD4109}"/>
              </a:ext>
            </a:extLst>
          </p:cNvPr>
          <p:cNvCxnSpPr/>
          <p:nvPr/>
        </p:nvCxnSpPr>
        <p:spPr>
          <a:xfrm>
            <a:off x="3502181" y="2382818"/>
            <a:ext cx="72008" cy="26778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grpSp>
        <p:nvGrpSpPr>
          <p:cNvPr id="24" name="Group 109">
            <a:extLst>
              <a:ext uri="{FF2B5EF4-FFF2-40B4-BE49-F238E27FC236}">
                <a16:creationId xmlns:a16="http://schemas.microsoft.com/office/drawing/2014/main" id="{3891F214-AF2C-4457-91A4-09F2FCE16E77}"/>
              </a:ext>
            </a:extLst>
          </p:cNvPr>
          <p:cNvGrpSpPr/>
          <p:nvPr/>
        </p:nvGrpSpPr>
        <p:grpSpPr>
          <a:xfrm>
            <a:off x="2422061" y="1806754"/>
            <a:ext cx="2076377" cy="3555501"/>
            <a:chOff x="539552" y="2852936"/>
            <a:chExt cx="2076377" cy="3555501"/>
          </a:xfrm>
        </p:grpSpPr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6AA49691-AD9A-4697-971C-7C907CD09020}"/>
                </a:ext>
              </a:extLst>
            </p:cNvPr>
            <p:cNvSpPr/>
            <p:nvPr/>
          </p:nvSpPr>
          <p:spPr>
            <a:xfrm>
              <a:off x="1038618" y="2859668"/>
              <a:ext cx="1399199" cy="1990329"/>
            </a:xfrm>
            <a:custGeom>
              <a:avLst/>
              <a:gdLst>
                <a:gd name="connsiteX0" fmla="*/ 2476005 w 4144488"/>
                <a:gd name="connsiteY0" fmla="*/ 65314 h 5777346"/>
                <a:gd name="connsiteX1" fmla="*/ 2381003 w 4144488"/>
                <a:gd name="connsiteY1" fmla="*/ 29688 h 5777346"/>
                <a:gd name="connsiteX2" fmla="*/ 2262249 w 4144488"/>
                <a:gd name="connsiteY2" fmla="*/ 5938 h 5777346"/>
                <a:gd name="connsiteX3" fmla="*/ 2095995 w 4144488"/>
                <a:gd name="connsiteY3" fmla="*/ 29688 h 5777346"/>
                <a:gd name="connsiteX4" fmla="*/ 1941616 w 4144488"/>
                <a:gd name="connsiteY4" fmla="*/ 100940 h 5777346"/>
                <a:gd name="connsiteX5" fmla="*/ 1989117 w 4144488"/>
                <a:gd name="connsiteY5" fmla="*/ 492826 h 5777346"/>
                <a:gd name="connsiteX6" fmla="*/ 2167247 w 4144488"/>
                <a:gd name="connsiteY6" fmla="*/ 1181595 h 5777346"/>
                <a:gd name="connsiteX7" fmla="*/ 2226623 w 4144488"/>
                <a:gd name="connsiteY7" fmla="*/ 1834738 h 5777346"/>
                <a:gd name="connsiteX8" fmla="*/ 2238499 w 4144488"/>
                <a:gd name="connsiteY8" fmla="*/ 2487880 h 5777346"/>
                <a:gd name="connsiteX9" fmla="*/ 2048493 w 4144488"/>
                <a:gd name="connsiteY9" fmla="*/ 2844140 h 5777346"/>
                <a:gd name="connsiteX10" fmla="*/ 1822862 w 4144488"/>
                <a:gd name="connsiteY10" fmla="*/ 2951018 h 5777346"/>
                <a:gd name="connsiteX11" fmla="*/ 1668483 w 4144488"/>
                <a:gd name="connsiteY11" fmla="*/ 2951018 h 5777346"/>
                <a:gd name="connsiteX12" fmla="*/ 1430977 w 4144488"/>
                <a:gd name="connsiteY12" fmla="*/ 2832265 h 5777346"/>
                <a:gd name="connsiteX13" fmla="*/ 1157844 w 4144488"/>
                <a:gd name="connsiteY13" fmla="*/ 2571008 h 5777346"/>
                <a:gd name="connsiteX14" fmla="*/ 777834 w 4144488"/>
                <a:gd name="connsiteY14" fmla="*/ 2309751 h 5777346"/>
                <a:gd name="connsiteX15" fmla="*/ 480951 w 4144488"/>
                <a:gd name="connsiteY15" fmla="*/ 2404753 h 5777346"/>
                <a:gd name="connsiteX16" fmla="*/ 219693 w 4144488"/>
                <a:gd name="connsiteY16" fmla="*/ 2642260 h 5777346"/>
                <a:gd name="connsiteX17" fmla="*/ 29688 w 4144488"/>
                <a:gd name="connsiteY17" fmla="*/ 3117273 h 5777346"/>
                <a:gd name="connsiteX18" fmla="*/ 41564 w 4144488"/>
                <a:gd name="connsiteY18" fmla="*/ 3556660 h 5777346"/>
                <a:gd name="connsiteX19" fmla="*/ 89065 w 4144488"/>
                <a:gd name="connsiteY19" fmla="*/ 3936670 h 5777346"/>
                <a:gd name="connsiteX20" fmla="*/ 409699 w 4144488"/>
                <a:gd name="connsiteY20" fmla="*/ 4399808 h 5777346"/>
                <a:gd name="connsiteX21" fmla="*/ 1050966 w 4144488"/>
                <a:gd name="connsiteY21" fmla="*/ 4803569 h 5777346"/>
                <a:gd name="connsiteX22" fmla="*/ 1751610 w 4144488"/>
                <a:gd name="connsiteY22" fmla="*/ 4803569 h 5777346"/>
                <a:gd name="connsiteX23" fmla="*/ 2226623 w 4144488"/>
                <a:gd name="connsiteY23" fmla="*/ 4376057 h 5777346"/>
                <a:gd name="connsiteX24" fmla="*/ 2321626 w 4144488"/>
                <a:gd name="connsiteY24" fmla="*/ 4661065 h 5777346"/>
                <a:gd name="connsiteX25" fmla="*/ 2309751 w 4144488"/>
                <a:gd name="connsiteY25" fmla="*/ 5088577 h 5777346"/>
                <a:gd name="connsiteX26" fmla="*/ 2226623 w 4144488"/>
                <a:gd name="connsiteY26" fmla="*/ 5468587 h 5777346"/>
                <a:gd name="connsiteX27" fmla="*/ 2286000 w 4144488"/>
                <a:gd name="connsiteY27" fmla="*/ 5658592 h 5777346"/>
                <a:gd name="connsiteX28" fmla="*/ 2476005 w 4144488"/>
                <a:gd name="connsiteY28" fmla="*/ 5729844 h 5777346"/>
                <a:gd name="connsiteX29" fmla="*/ 2737262 w 4144488"/>
                <a:gd name="connsiteY29" fmla="*/ 5741719 h 5777346"/>
                <a:gd name="connsiteX30" fmla="*/ 2832265 w 4144488"/>
                <a:gd name="connsiteY30" fmla="*/ 5717969 h 5777346"/>
                <a:gd name="connsiteX31" fmla="*/ 2927268 w 4144488"/>
                <a:gd name="connsiteY31" fmla="*/ 5385460 h 5777346"/>
                <a:gd name="connsiteX32" fmla="*/ 2998519 w 4144488"/>
                <a:gd name="connsiteY32" fmla="*/ 4969823 h 5777346"/>
                <a:gd name="connsiteX33" fmla="*/ 2998519 w 4144488"/>
                <a:gd name="connsiteY33" fmla="*/ 4625439 h 5777346"/>
                <a:gd name="connsiteX34" fmla="*/ 2915392 w 4144488"/>
                <a:gd name="connsiteY34" fmla="*/ 4269179 h 5777346"/>
                <a:gd name="connsiteX35" fmla="*/ 2784764 w 4144488"/>
                <a:gd name="connsiteY35" fmla="*/ 4043548 h 5777346"/>
                <a:gd name="connsiteX36" fmla="*/ 2036618 w 4144488"/>
                <a:gd name="connsiteY36" fmla="*/ 4043548 h 5777346"/>
                <a:gd name="connsiteX37" fmla="*/ 1799112 w 4144488"/>
                <a:gd name="connsiteY37" fmla="*/ 4007922 h 5777346"/>
                <a:gd name="connsiteX38" fmla="*/ 1692234 w 4144488"/>
                <a:gd name="connsiteY38" fmla="*/ 4126675 h 5777346"/>
                <a:gd name="connsiteX39" fmla="*/ 1490353 w 4144488"/>
                <a:gd name="connsiteY39" fmla="*/ 4245428 h 5777346"/>
                <a:gd name="connsiteX40" fmla="*/ 1062842 w 4144488"/>
                <a:gd name="connsiteY40" fmla="*/ 4174177 h 5777346"/>
                <a:gd name="connsiteX41" fmla="*/ 706582 w 4144488"/>
                <a:gd name="connsiteY41" fmla="*/ 3960421 h 5777346"/>
                <a:gd name="connsiteX42" fmla="*/ 552203 w 4144488"/>
                <a:gd name="connsiteY42" fmla="*/ 3616036 h 5777346"/>
                <a:gd name="connsiteX43" fmla="*/ 587829 w 4144488"/>
                <a:gd name="connsiteY43" fmla="*/ 3307278 h 5777346"/>
                <a:gd name="connsiteX44" fmla="*/ 754083 w 4144488"/>
                <a:gd name="connsiteY44" fmla="*/ 3069771 h 5777346"/>
                <a:gd name="connsiteX45" fmla="*/ 837210 w 4144488"/>
                <a:gd name="connsiteY45" fmla="*/ 3046021 h 5777346"/>
                <a:gd name="connsiteX46" fmla="*/ 932213 w 4144488"/>
                <a:gd name="connsiteY46" fmla="*/ 3224151 h 5777346"/>
                <a:gd name="connsiteX47" fmla="*/ 1288473 w 4144488"/>
                <a:gd name="connsiteY47" fmla="*/ 3580410 h 5777346"/>
                <a:gd name="connsiteX48" fmla="*/ 1609106 w 4144488"/>
                <a:gd name="connsiteY48" fmla="*/ 3770416 h 5777346"/>
                <a:gd name="connsiteX49" fmla="*/ 2000992 w 4144488"/>
                <a:gd name="connsiteY49" fmla="*/ 3996047 h 5777346"/>
                <a:gd name="connsiteX50" fmla="*/ 2511631 w 4144488"/>
                <a:gd name="connsiteY50" fmla="*/ 4007922 h 5777346"/>
                <a:gd name="connsiteX51" fmla="*/ 3069771 w 4144488"/>
                <a:gd name="connsiteY51" fmla="*/ 3889169 h 5777346"/>
                <a:gd name="connsiteX52" fmla="*/ 3307278 w 4144488"/>
                <a:gd name="connsiteY52" fmla="*/ 3699164 h 5777346"/>
                <a:gd name="connsiteX53" fmla="*/ 3711039 w 4144488"/>
                <a:gd name="connsiteY53" fmla="*/ 3295403 h 5777346"/>
                <a:gd name="connsiteX54" fmla="*/ 4055423 w 4144488"/>
                <a:gd name="connsiteY54" fmla="*/ 2487880 h 5777346"/>
                <a:gd name="connsiteX55" fmla="*/ 4043548 w 4144488"/>
                <a:gd name="connsiteY55" fmla="*/ 1454727 h 5777346"/>
                <a:gd name="connsiteX56" fmla="*/ 3449782 w 4144488"/>
                <a:gd name="connsiteY56" fmla="*/ 932213 h 5777346"/>
                <a:gd name="connsiteX57" fmla="*/ 2951018 w 4144488"/>
                <a:gd name="connsiteY57" fmla="*/ 908462 h 5777346"/>
                <a:gd name="connsiteX58" fmla="*/ 2761013 w 4144488"/>
                <a:gd name="connsiteY58" fmla="*/ 1003465 h 5777346"/>
                <a:gd name="connsiteX59" fmla="*/ 2749138 w 4144488"/>
                <a:gd name="connsiteY59" fmla="*/ 1003465 h 5777346"/>
                <a:gd name="connsiteX60" fmla="*/ 2666010 w 4144488"/>
                <a:gd name="connsiteY60" fmla="*/ 872836 h 5777346"/>
                <a:gd name="connsiteX61" fmla="*/ 2594758 w 4144488"/>
                <a:gd name="connsiteY61" fmla="*/ 694706 h 5777346"/>
                <a:gd name="connsiteX62" fmla="*/ 2487880 w 4144488"/>
                <a:gd name="connsiteY62" fmla="*/ 421574 h 5777346"/>
                <a:gd name="connsiteX63" fmla="*/ 2476005 w 4144488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419595 w 4154384"/>
                <a:gd name="connsiteY20" fmla="*/ 4399808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297928 w 4154384"/>
                <a:gd name="connsiteY20" fmla="*/ 4536504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1058019 w 4151541"/>
                <a:gd name="connsiteY21" fmla="*/ 4803569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95285 w 4151541"/>
                <a:gd name="connsiteY23" fmla="*/ 4896544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456384 w 4151541"/>
                <a:gd name="connsiteY52" fmla="*/ 3672408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93053 w 4151541"/>
                <a:gd name="connsiteY26" fmla="*/ 5658592 h 5777346"/>
                <a:gd name="connsiteX27" fmla="*/ 2483058 w 4151541"/>
                <a:gd name="connsiteY27" fmla="*/ 5729844 h 5777346"/>
                <a:gd name="connsiteX28" fmla="*/ 2744315 w 4151541"/>
                <a:gd name="connsiteY28" fmla="*/ 5741719 h 5777346"/>
                <a:gd name="connsiteX29" fmla="*/ 2839318 w 4151541"/>
                <a:gd name="connsiteY29" fmla="*/ 5717969 h 5777346"/>
                <a:gd name="connsiteX30" fmla="*/ 2934321 w 4151541"/>
                <a:gd name="connsiteY30" fmla="*/ 5385460 h 5777346"/>
                <a:gd name="connsiteX31" fmla="*/ 3005572 w 4151541"/>
                <a:gd name="connsiteY31" fmla="*/ 4969823 h 5777346"/>
                <a:gd name="connsiteX32" fmla="*/ 3031389 w 4151541"/>
                <a:gd name="connsiteY32" fmla="*/ 4752528 h 5777346"/>
                <a:gd name="connsiteX33" fmla="*/ 2959381 w 4151541"/>
                <a:gd name="connsiteY33" fmla="*/ 4392488 h 5777346"/>
                <a:gd name="connsiteX34" fmla="*/ 2599341 w 4151541"/>
                <a:gd name="connsiteY34" fmla="*/ 4176464 h 5777346"/>
                <a:gd name="connsiteX35" fmla="*/ 2167293 w 4151541"/>
                <a:gd name="connsiteY35" fmla="*/ 4176464 h 5777346"/>
                <a:gd name="connsiteX36" fmla="*/ 2023277 w 4151541"/>
                <a:gd name="connsiteY36" fmla="*/ 4248472 h 5777346"/>
                <a:gd name="connsiteX37" fmla="*/ 1807253 w 4151541"/>
                <a:gd name="connsiteY37" fmla="*/ 4392488 h 5777346"/>
                <a:gd name="connsiteX38" fmla="*/ 1447213 w 4151541"/>
                <a:gd name="connsiteY38" fmla="*/ 4536504 h 5777346"/>
                <a:gd name="connsiteX39" fmla="*/ 1015165 w 4151541"/>
                <a:gd name="connsiteY39" fmla="*/ 4392488 h 5777346"/>
                <a:gd name="connsiteX40" fmla="*/ 713635 w 4151541"/>
                <a:gd name="connsiteY40" fmla="*/ 3960421 h 5777346"/>
                <a:gd name="connsiteX41" fmla="*/ 583117 w 4151541"/>
                <a:gd name="connsiteY41" fmla="*/ 3672408 h 5777346"/>
                <a:gd name="connsiteX42" fmla="*/ 594882 w 4151541"/>
                <a:gd name="connsiteY42" fmla="*/ 3307278 h 5777346"/>
                <a:gd name="connsiteX43" fmla="*/ 761136 w 4151541"/>
                <a:gd name="connsiteY43" fmla="*/ 3069771 h 5777346"/>
                <a:gd name="connsiteX44" fmla="*/ 844263 w 4151541"/>
                <a:gd name="connsiteY44" fmla="*/ 3046021 h 5777346"/>
                <a:gd name="connsiteX45" fmla="*/ 939266 w 4151541"/>
                <a:gd name="connsiteY45" fmla="*/ 3224151 h 5777346"/>
                <a:gd name="connsiteX46" fmla="*/ 1295526 w 4151541"/>
                <a:gd name="connsiteY46" fmla="*/ 3580410 h 5777346"/>
                <a:gd name="connsiteX47" fmla="*/ 1616159 w 4151541"/>
                <a:gd name="connsiteY47" fmla="*/ 3770416 h 5777346"/>
                <a:gd name="connsiteX48" fmla="*/ 2008045 w 4151541"/>
                <a:gd name="connsiteY48" fmla="*/ 3996047 h 5777346"/>
                <a:gd name="connsiteX49" fmla="*/ 2518684 w 4151541"/>
                <a:gd name="connsiteY49" fmla="*/ 4007922 h 5777346"/>
                <a:gd name="connsiteX50" fmla="*/ 3076824 w 4151541"/>
                <a:gd name="connsiteY50" fmla="*/ 3889169 h 5777346"/>
                <a:gd name="connsiteX51" fmla="*/ 3456384 w 4151541"/>
                <a:gd name="connsiteY51" fmla="*/ 3672408 h 5777346"/>
                <a:gd name="connsiteX52" fmla="*/ 3718092 w 4151541"/>
                <a:gd name="connsiteY52" fmla="*/ 3295403 h 5777346"/>
                <a:gd name="connsiteX53" fmla="*/ 4062476 w 4151541"/>
                <a:gd name="connsiteY53" fmla="*/ 2487880 h 5777346"/>
                <a:gd name="connsiteX54" fmla="*/ 4050601 w 4151541"/>
                <a:gd name="connsiteY54" fmla="*/ 1454727 h 5777346"/>
                <a:gd name="connsiteX55" fmla="*/ 3456835 w 4151541"/>
                <a:gd name="connsiteY55" fmla="*/ 932213 h 5777346"/>
                <a:gd name="connsiteX56" fmla="*/ 2958071 w 4151541"/>
                <a:gd name="connsiteY56" fmla="*/ 908462 h 5777346"/>
                <a:gd name="connsiteX57" fmla="*/ 2768066 w 4151541"/>
                <a:gd name="connsiteY57" fmla="*/ 1003465 h 5777346"/>
                <a:gd name="connsiteX58" fmla="*/ 2756191 w 4151541"/>
                <a:gd name="connsiteY58" fmla="*/ 1003465 h 5777346"/>
                <a:gd name="connsiteX59" fmla="*/ 2592288 w 4151541"/>
                <a:gd name="connsiteY59" fmla="*/ 864096 h 5777346"/>
                <a:gd name="connsiteX60" fmla="*/ 2520280 w 4151541"/>
                <a:gd name="connsiteY60" fmla="*/ 648072 h 5777346"/>
                <a:gd name="connsiteX61" fmla="*/ 2494933 w 4151541"/>
                <a:gd name="connsiteY61" fmla="*/ 421574 h 5777346"/>
                <a:gd name="connsiteX62" fmla="*/ 2483058 w 4151541"/>
                <a:gd name="connsiteY62" fmla="*/ 65314 h 5777346"/>
                <a:gd name="connsiteX0" fmla="*/ 2483058 w 4151541"/>
                <a:gd name="connsiteY0" fmla="*/ 65314 h 5809477"/>
                <a:gd name="connsiteX1" fmla="*/ 2388056 w 4151541"/>
                <a:gd name="connsiteY1" fmla="*/ 29688 h 5809477"/>
                <a:gd name="connsiteX2" fmla="*/ 2269302 w 4151541"/>
                <a:gd name="connsiteY2" fmla="*/ 5938 h 5809477"/>
                <a:gd name="connsiteX3" fmla="*/ 2103048 w 4151541"/>
                <a:gd name="connsiteY3" fmla="*/ 29688 h 5809477"/>
                <a:gd name="connsiteX4" fmla="*/ 1948669 w 4151541"/>
                <a:gd name="connsiteY4" fmla="*/ 100940 h 5809477"/>
                <a:gd name="connsiteX5" fmla="*/ 1996170 w 4151541"/>
                <a:gd name="connsiteY5" fmla="*/ 492826 h 5809477"/>
                <a:gd name="connsiteX6" fmla="*/ 2174300 w 4151541"/>
                <a:gd name="connsiteY6" fmla="*/ 1181595 h 5809477"/>
                <a:gd name="connsiteX7" fmla="*/ 2233676 w 4151541"/>
                <a:gd name="connsiteY7" fmla="*/ 1834738 h 5809477"/>
                <a:gd name="connsiteX8" fmla="*/ 2245552 w 4151541"/>
                <a:gd name="connsiteY8" fmla="*/ 2487880 h 5809477"/>
                <a:gd name="connsiteX9" fmla="*/ 2055546 w 4151541"/>
                <a:gd name="connsiteY9" fmla="*/ 2844140 h 5809477"/>
                <a:gd name="connsiteX10" fmla="*/ 1829915 w 4151541"/>
                <a:gd name="connsiteY10" fmla="*/ 2951018 h 5809477"/>
                <a:gd name="connsiteX11" fmla="*/ 1675536 w 4151541"/>
                <a:gd name="connsiteY11" fmla="*/ 2951018 h 5809477"/>
                <a:gd name="connsiteX12" fmla="*/ 1438030 w 4151541"/>
                <a:gd name="connsiteY12" fmla="*/ 2832265 h 5809477"/>
                <a:gd name="connsiteX13" fmla="*/ 1164897 w 4151541"/>
                <a:gd name="connsiteY13" fmla="*/ 2571008 h 5809477"/>
                <a:gd name="connsiteX14" fmla="*/ 784887 w 4151541"/>
                <a:gd name="connsiteY14" fmla="*/ 2309751 h 5809477"/>
                <a:gd name="connsiteX15" fmla="*/ 488004 w 4151541"/>
                <a:gd name="connsiteY15" fmla="*/ 2404753 h 5809477"/>
                <a:gd name="connsiteX16" fmla="*/ 226746 w 4151541"/>
                <a:gd name="connsiteY16" fmla="*/ 2642260 h 5809477"/>
                <a:gd name="connsiteX17" fmla="*/ 36741 w 4151541"/>
                <a:gd name="connsiteY17" fmla="*/ 3117273 h 5809477"/>
                <a:gd name="connsiteX18" fmla="*/ 7053 w 4151541"/>
                <a:gd name="connsiteY18" fmla="*/ 3528392 h 5809477"/>
                <a:gd name="connsiteX19" fmla="*/ 79061 w 4151541"/>
                <a:gd name="connsiteY19" fmla="*/ 3960440 h 5809477"/>
                <a:gd name="connsiteX20" fmla="*/ 295085 w 4151541"/>
                <a:gd name="connsiteY20" fmla="*/ 4536504 h 5809477"/>
                <a:gd name="connsiteX21" fmla="*/ 727133 w 4151541"/>
                <a:gd name="connsiteY21" fmla="*/ 4968552 h 5809477"/>
                <a:gd name="connsiteX22" fmla="*/ 1447213 w 4151541"/>
                <a:gd name="connsiteY22" fmla="*/ 5184576 h 5809477"/>
                <a:gd name="connsiteX23" fmla="*/ 1879261 w 4151541"/>
                <a:gd name="connsiteY23" fmla="*/ 5040560 h 5809477"/>
                <a:gd name="connsiteX24" fmla="*/ 2311309 w 4151541"/>
                <a:gd name="connsiteY24" fmla="*/ 4824536 h 5809477"/>
                <a:gd name="connsiteX25" fmla="*/ 2293053 w 4151541"/>
                <a:gd name="connsiteY25" fmla="*/ 5658592 h 5809477"/>
                <a:gd name="connsiteX26" fmla="*/ 2483058 w 4151541"/>
                <a:gd name="connsiteY26" fmla="*/ 5729844 h 5809477"/>
                <a:gd name="connsiteX27" fmla="*/ 2744315 w 4151541"/>
                <a:gd name="connsiteY27" fmla="*/ 5741719 h 5809477"/>
                <a:gd name="connsiteX28" fmla="*/ 2839318 w 4151541"/>
                <a:gd name="connsiteY28" fmla="*/ 5717969 h 5809477"/>
                <a:gd name="connsiteX29" fmla="*/ 2934321 w 4151541"/>
                <a:gd name="connsiteY29" fmla="*/ 5385460 h 5809477"/>
                <a:gd name="connsiteX30" fmla="*/ 3005572 w 4151541"/>
                <a:gd name="connsiteY30" fmla="*/ 4969823 h 5809477"/>
                <a:gd name="connsiteX31" fmla="*/ 3031389 w 4151541"/>
                <a:gd name="connsiteY31" fmla="*/ 4752528 h 5809477"/>
                <a:gd name="connsiteX32" fmla="*/ 2959381 w 4151541"/>
                <a:gd name="connsiteY32" fmla="*/ 4392488 h 5809477"/>
                <a:gd name="connsiteX33" fmla="*/ 2599341 w 4151541"/>
                <a:gd name="connsiteY33" fmla="*/ 4176464 h 5809477"/>
                <a:gd name="connsiteX34" fmla="*/ 2167293 w 4151541"/>
                <a:gd name="connsiteY34" fmla="*/ 4176464 h 5809477"/>
                <a:gd name="connsiteX35" fmla="*/ 2023277 w 4151541"/>
                <a:gd name="connsiteY35" fmla="*/ 4248472 h 5809477"/>
                <a:gd name="connsiteX36" fmla="*/ 1807253 w 4151541"/>
                <a:gd name="connsiteY36" fmla="*/ 4392488 h 5809477"/>
                <a:gd name="connsiteX37" fmla="*/ 1447213 w 4151541"/>
                <a:gd name="connsiteY37" fmla="*/ 4536504 h 5809477"/>
                <a:gd name="connsiteX38" fmla="*/ 1015165 w 4151541"/>
                <a:gd name="connsiteY38" fmla="*/ 4392488 h 5809477"/>
                <a:gd name="connsiteX39" fmla="*/ 713635 w 4151541"/>
                <a:gd name="connsiteY39" fmla="*/ 3960421 h 5809477"/>
                <a:gd name="connsiteX40" fmla="*/ 583117 w 4151541"/>
                <a:gd name="connsiteY40" fmla="*/ 3672408 h 5809477"/>
                <a:gd name="connsiteX41" fmla="*/ 594882 w 4151541"/>
                <a:gd name="connsiteY41" fmla="*/ 3307278 h 5809477"/>
                <a:gd name="connsiteX42" fmla="*/ 761136 w 4151541"/>
                <a:gd name="connsiteY42" fmla="*/ 3069771 h 5809477"/>
                <a:gd name="connsiteX43" fmla="*/ 844263 w 4151541"/>
                <a:gd name="connsiteY43" fmla="*/ 3046021 h 5809477"/>
                <a:gd name="connsiteX44" fmla="*/ 939266 w 4151541"/>
                <a:gd name="connsiteY44" fmla="*/ 3224151 h 5809477"/>
                <a:gd name="connsiteX45" fmla="*/ 1295526 w 4151541"/>
                <a:gd name="connsiteY45" fmla="*/ 3580410 h 5809477"/>
                <a:gd name="connsiteX46" fmla="*/ 1616159 w 4151541"/>
                <a:gd name="connsiteY46" fmla="*/ 3770416 h 5809477"/>
                <a:gd name="connsiteX47" fmla="*/ 2008045 w 4151541"/>
                <a:gd name="connsiteY47" fmla="*/ 3996047 h 5809477"/>
                <a:gd name="connsiteX48" fmla="*/ 2518684 w 4151541"/>
                <a:gd name="connsiteY48" fmla="*/ 4007922 h 5809477"/>
                <a:gd name="connsiteX49" fmla="*/ 3076824 w 4151541"/>
                <a:gd name="connsiteY49" fmla="*/ 3889169 h 5809477"/>
                <a:gd name="connsiteX50" fmla="*/ 3456384 w 4151541"/>
                <a:gd name="connsiteY50" fmla="*/ 3672408 h 5809477"/>
                <a:gd name="connsiteX51" fmla="*/ 3718092 w 4151541"/>
                <a:gd name="connsiteY51" fmla="*/ 3295403 h 5809477"/>
                <a:gd name="connsiteX52" fmla="*/ 4062476 w 4151541"/>
                <a:gd name="connsiteY52" fmla="*/ 2487880 h 5809477"/>
                <a:gd name="connsiteX53" fmla="*/ 4050601 w 4151541"/>
                <a:gd name="connsiteY53" fmla="*/ 1454727 h 5809477"/>
                <a:gd name="connsiteX54" fmla="*/ 3456835 w 4151541"/>
                <a:gd name="connsiteY54" fmla="*/ 932213 h 5809477"/>
                <a:gd name="connsiteX55" fmla="*/ 2958071 w 4151541"/>
                <a:gd name="connsiteY55" fmla="*/ 908462 h 5809477"/>
                <a:gd name="connsiteX56" fmla="*/ 2768066 w 4151541"/>
                <a:gd name="connsiteY56" fmla="*/ 1003465 h 5809477"/>
                <a:gd name="connsiteX57" fmla="*/ 2756191 w 4151541"/>
                <a:gd name="connsiteY57" fmla="*/ 1003465 h 5809477"/>
                <a:gd name="connsiteX58" fmla="*/ 2592288 w 4151541"/>
                <a:gd name="connsiteY58" fmla="*/ 864096 h 5809477"/>
                <a:gd name="connsiteX59" fmla="*/ 2520280 w 4151541"/>
                <a:gd name="connsiteY59" fmla="*/ 648072 h 5809477"/>
                <a:gd name="connsiteX60" fmla="*/ 2494933 w 4151541"/>
                <a:gd name="connsiteY60" fmla="*/ 421574 h 5809477"/>
                <a:gd name="connsiteX61" fmla="*/ 2483058 w 4151541"/>
                <a:gd name="connsiteY61" fmla="*/ 65314 h 5809477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93053 w 4151541"/>
                <a:gd name="connsiteY24" fmla="*/ 5658592 h 5777346"/>
                <a:gd name="connsiteX25" fmla="*/ 2483058 w 4151541"/>
                <a:gd name="connsiteY25" fmla="*/ 5729844 h 5777346"/>
                <a:gd name="connsiteX26" fmla="*/ 2744315 w 4151541"/>
                <a:gd name="connsiteY26" fmla="*/ 5741719 h 5777346"/>
                <a:gd name="connsiteX27" fmla="*/ 2839318 w 4151541"/>
                <a:gd name="connsiteY27" fmla="*/ 5717969 h 5777346"/>
                <a:gd name="connsiteX28" fmla="*/ 2934321 w 4151541"/>
                <a:gd name="connsiteY28" fmla="*/ 5385460 h 5777346"/>
                <a:gd name="connsiteX29" fmla="*/ 3005572 w 4151541"/>
                <a:gd name="connsiteY29" fmla="*/ 4969823 h 5777346"/>
                <a:gd name="connsiteX30" fmla="*/ 3031389 w 4151541"/>
                <a:gd name="connsiteY30" fmla="*/ 4752528 h 5777346"/>
                <a:gd name="connsiteX31" fmla="*/ 2959381 w 4151541"/>
                <a:gd name="connsiteY31" fmla="*/ 4392488 h 5777346"/>
                <a:gd name="connsiteX32" fmla="*/ 2599341 w 4151541"/>
                <a:gd name="connsiteY32" fmla="*/ 4176464 h 5777346"/>
                <a:gd name="connsiteX33" fmla="*/ 2167293 w 4151541"/>
                <a:gd name="connsiteY33" fmla="*/ 4176464 h 5777346"/>
                <a:gd name="connsiteX34" fmla="*/ 2023277 w 4151541"/>
                <a:gd name="connsiteY34" fmla="*/ 4248472 h 5777346"/>
                <a:gd name="connsiteX35" fmla="*/ 1807253 w 4151541"/>
                <a:gd name="connsiteY35" fmla="*/ 4392488 h 5777346"/>
                <a:gd name="connsiteX36" fmla="*/ 1447213 w 4151541"/>
                <a:gd name="connsiteY36" fmla="*/ 4536504 h 5777346"/>
                <a:gd name="connsiteX37" fmla="*/ 1015165 w 4151541"/>
                <a:gd name="connsiteY37" fmla="*/ 4392488 h 5777346"/>
                <a:gd name="connsiteX38" fmla="*/ 713635 w 4151541"/>
                <a:gd name="connsiteY38" fmla="*/ 3960421 h 5777346"/>
                <a:gd name="connsiteX39" fmla="*/ 583117 w 4151541"/>
                <a:gd name="connsiteY39" fmla="*/ 3672408 h 5777346"/>
                <a:gd name="connsiteX40" fmla="*/ 594882 w 4151541"/>
                <a:gd name="connsiteY40" fmla="*/ 3307278 h 5777346"/>
                <a:gd name="connsiteX41" fmla="*/ 761136 w 4151541"/>
                <a:gd name="connsiteY41" fmla="*/ 3069771 h 5777346"/>
                <a:gd name="connsiteX42" fmla="*/ 844263 w 4151541"/>
                <a:gd name="connsiteY42" fmla="*/ 3046021 h 5777346"/>
                <a:gd name="connsiteX43" fmla="*/ 939266 w 4151541"/>
                <a:gd name="connsiteY43" fmla="*/ 3224151 h 5777346"/>
                <a:gd name="connsiteX44" fmla="*/ 1295526 w 4151541"/>
                <a:gd name="connsiteY44" fmla="*/ 3580410 h 5777346"/>
                <a:gd name="connsiteX45" fmla="*/ 1616159 w 4151541"/>
                <a:gd name="connsiteY45" fmla="*/ 3770416 h 5777346"/>
                <a:gd name="connsiteX46" fmla="*/ 2008045 w 4151541"/>
                <a:gd name="connsiteY46" fmla="*/ 3996047 h 5777346"/>
                <a:gd name="connsiteX47" fmla="*/ 2518684 w 4151541"/>
                <a:gd name="connsiteY47" fmla="*/ 4007922 h 5777346"/>
                <a:gd name="connsiteX48" fmla="*/ 3076824 w 4151541"/>
                <a:gd name="connsiteY48" fmla="*/ 3889169 h 5777346"/>
                <a:gd name="connsiteX49" fmla="*/ 3456384 w 4151541"/>
                <a:gd name="connsiteY49" fmla="*/ 3672408 h 5777346"/>
                <a:gd name="connsiteX50" fmla="*/ 3718092 w 4151541"/>
                <a:gd name="connsiteY50" fmla="*/ 3295403 h 5777346"/>
                <a:gd name="connsiteX51" fmla="*/ 4062476 w 4151541"/>
                <a:gd name="connsiteY51" fmla="*/ 2487880 h 5777346"/>
                <a:gd name="connsiteX52" fmla="*/ 4050601 w 4151541"/>
                <a:gd name="connsiteY52" fmla="*/ 1454727 h 5777346"/>
                <a:gd name="connsiteX53" fmla="*/ 3456835 w 4151541"/>
                <a:gd name="connsiteY53" fmla="*/ 932213 h 5777346"/>
                <a:gd name="connsiteX54" fmla="*/ 2958071 w 4151541"/>
                <a:gd name="connsiteY54" fmla="*/ 908462 h 5777346"/>
                <a:gd name="connsiteX55" fmla="*/ 2768066 w 4151541"/>
                <a:gd name="connsiteY55" fmla="*/ 1003465 h 5777346"/>
                <a:gd name="connsiteX56" fmla="*/ 2756191 w 4151541"/>
                <a:gd name="connsiteY56" fmla="*/ 1003465 h 5777346"/>
                <a:gd name="connsiteX57" fmla="*/ 2592288 w 4151541"/>
                <a:gd name="connsiteY57" fmla="*/ 864096 h 5777346"/>
                <a:gd name="connsiteX58" fmla="*/ 2520280 w 4151541"/>
                <a:gd name="connsiteY58" fmla="*/ 648072 h 5777346"/>
                <a:gd name="connsiteX59" fmla="*/ 2494933 w 4151541"/>
                <a:gd name="connsiteY59" fmla="*/ 421574 h 5777346"/>
                <a:gd name="connsiteX60" fmla="*/ 2483058 w 4151541"/>
                <a:gd name="connsiteY60" fmla="*/ 65314 h 5777346"/>
                <a:gd name="connsiteX0" fmla="*/ 2483058 w 4151541"/>
                <a:gd name="connsiteY0" fmla="*/ 65314 h 5846704"/>
                <a:gd name="connsiteX1" fmla="*/ 2388056 w 4151541"/>
                <a:gd name="connsiteY1" fmla="*/ 29688 h 5846704"/>
                <a:gd name="connsiteX2" fmla="*/ 2269302 w 4151541"/>
                <a:gd name="connsiteY2" fmla="*/ 5938 h 5846704"/>
                <a:gd name="connsiteX3" fmla="*/ 2103048 w 4151541"/>
                <a:gd name="connsiteY3" fmla="*/ 29688 h 5846704"/>
                <a:gd name="connsiteX4" fmla="*/ 1948669 w 4151541"/>
                <a:gd name="connsiteY4" fmla="*/ 100940 h 5846704"/>
                <a:gd name="connsiteX5" fmla="*/ 1996170 w 4151541"/>
                <a:gd name="connsiteY5" fmla="*/ 492826 h 5846704"/>
                <a:gd name="connsiteX6" fmla="*/ 2174300 w 4151541"/>
                <a:gd name="connsiteY6" fmla="*/ 1181595 h 5846704"/>
                <a:gd name="connsiteX7" fmla="*/ 2233676 w 4151541"/>
                <a:gd name="connsiteY7" fmla="*/ 1834738 h 5846704"/>
                <a:gd name="connsiteX8" fmla="*/ 2245552 w 4151541"/>
                <a:gd name="connsiteY8" fmla="*/ 2487880 h 5846704"/>
                <a:gd name="connsiteX9" fmla="*/ 2055546 w 4151541"/>
                <a:gd name="connsiteY9" fmla="*/ 2844140 h 5846704"/>
                <a:gd name="connsiteX10" fmla="*/ 1829915 w 4151541"/>
                <a:gd name="connsiteY10" fmla="*/ 2951018 h 5846704"/>
                <a:gd name="connsiteX11" fmla="*/ 1675536 w 4151541"/>
                <a:gd name="connsiteY11" fmla="*/ 2951018 h 5846704"/>
                <a:gd name="connsiteX12" fmla="*/ 1438030 w 4151541"/>
                <a:gd name="connsiteY12" fmla="*/ 2832265 h 5846704"/>
                <a:gd name="connsiteX13" fmla="*/ 1164897 w 4151541"/>
                <a:gd name="connsiteY13" fmla="*/ 2571008 h 5846704"/>
                <a:gd name="connsiteX14" fmla="*/ 784887 w 4151541"/>
                <a:gd name="connsiteY14" fmla="*/ 2309751 h 5846704"/>
                <a:gd name="connsiteX15" fmla="*/ 488004 w 4151541"/>
                <a:gd name="connsiteY15" fmla="*/ 2404753 h 5846704"/>
                <a:gd name="connsiteX16" fmla="*/ 226746 w 4151541"/>
                <a:gd name="connsiteY16" fmla="*/ 2642260 h 5846704"/>
                <a:gd name="connsiteX17" fmla="*/ 36741 w 4151541"/>
                <a:gd name="connsiteY17" fmla="*/ 3117273 h 5846704"/>
                <a:gd name="connsiteX18" fmla="*/ 7053 w 4151541"/>
                <a:gd name="connsiteY18" fmla="*/ 3528392 h 5846704"/>
                <a:gd name="connsiteX19" fmla="*/ 79061 w 4151541"/>
                <a:gd name="connsiteY19" fmla="*/ 3960440 h 5846704"/>
                <a:gd name="connsiteX20" fmla="*/ 295085 w 4151541"/>
                <a:gd name="connsiteY20" fmla="*/ 4536504 h 5846704"/>
                <a:gd name="connsiteX21" fmla="*/ 727133 w 4151541"/>
                <a:gd name="connsiteY21" fmla="*/ 4968552 h 5846704"/>
                <a:gd name="connsiteX22" fmla="*/ 1447213 w 4151541"/>
                <a:gd name="connsiteY22" fmla="*/ 5184576 h 5846704"/>
                <a:gd name="connsiteX23" fmla="*/ 1879261 w 4151541"/>
                <a:gd name="connsiteY23" fmla="*/ 5040560 h 5846704"/>
                <a:gd name="connsiteX24" fmla="*/ 2483058 w 4151541"/>
                <a:gd name="connsiteY24" fmla="*/ 5729844 h 5846704"/>
                <a:gd name="connsiteX25" fmla="*/ 2744315 w 4151541"/>
                <a:gd name="connsiteY25" fmla="*/ 5741719 h 5846704"/>
                <a:gd name="connsiteX26" fmla="*/ 2839318 w 4151541"/>
                <a:gd name="connsiteY26" fmla="*/ 5717969 h 5846704"/>
                <a:gd name="connsiteX27" fmla="*/ 2934321 w 4151541"/>
                <a:gd name="connsiteY27" fmla="*/ 5385460 h 5846704"/>
                <a:gd name="connsiteX28" fmla="*/ 3005572 w 4151541"/>
                <a:gd name="connsiteY28" fmla="*/ 4969823 h 5846704"/>
                <a:gd name="connsiteX29" fmla="*/ 3031389 w 4151541"/>
                <a:gd name="connsiteY29" fmla="*/ 4752528 h 5846704"/>
                <a:gd name="connsiteX30" fmla="*/ 2959381 w 4151541"/>
                <a:gd name="connsiteY30" fmla="*/ 4392488 h 5846704"/>
                <a:gd name="connsiteX31" fmla="*/ 2599341 w 4151541"/>
                <a:gd name="connsiteY31" fmla="*/ 4176464 h 5846704"/>
                <a:gd name="connsiteX32" fmla="*/ 2167293 w 4151541"/>
                <a:gd name="connsiteY32" fmla="*/ 4176464 h 5846704"/>
                <a:gd name="connsiteX33" fmla="*/ 2023277 w 4151541"/>
                <a:gd name="connsiteY33" fmla="*/ 4248472 h 5846704"/>
                <a:gd name="connsiteX34" fmla="*/ 1807253 w 4151541"/>
                <a:gd name="connsiteY34" fmla="*/ 4392488 h 5846704"/>
                <a:gd name="connsiteX35" fmla="*/ 1447213 w 4151541"/>
                <a:gd name="connsiteY35" fmla="*/ 4536504 h 5846704"/>
                <a:gd name="connsiteX36" fmla="*/ 1015165 w 4151541"/>
                <a:gd name="connsiteY36" fmla="*/ 4392488 h 5846704"/>
                <a:gd name="connsiteX37" fmla="*/ 713635 w 4151541"/>
                <a:gd name="connsiteY37" fmla="*/ 3960421 h 5846704"/>
                <a:gd name="connsiteX38" fmla="*/ 583117 w 4151541"/>
                <a:gd name="connsiteY38" fmla="*/ 3672408 h 5846704"/>
                <a:gd name="connsiteX39" fmla="*/ 594882 w 4151541"/>
                <a:gd name="connsiteY39" fmla="*/ 3307278 h 5846704"/>
                <a:gd name="connsiteX40" fmla="*/ 761136 w 4151541"/>
                <a:gd name="connsiteY40" fmla="*/ 3069771 h 5846704"/>
                <a:gd name="connsiteX41" fmla="*/ 844263 w 4151541"/>
                <a:gd name="connsiteY41" fmla="*/ 3046021 h 5846704"/>
                <a:gd name="connsiteX42" fmla="*/ 939266 w 4151541"/>
                <a:gd name="connsiteY42" fmla="*/ 3224151 h 5846704"/>
                <a:gd name="connsiteX43" fmla="*/ 1295526 w 4151541"/>
                <a:gd name="connsiteY43" fmla="*/ 3580410 h 5846704"/>
                <a:gd name="connsiteX44" fmla="*/ 1616159 w 4151541"/>
                <a:gd name="connsiteY44" fmla="*/ 3770416 h 5846704"/>
                <a:gd name="connsiteX45" fmla="*/ 2008045 w 4151541"/>
                <a:gd name="connsiteY45" fmla="*/ 3996047 h 5846704"/>
                <a:gd name="connsiteX46" fmla="*/ 2518684 w 4151541"/>
                <a:gd name="connsiteY46" fmla="*/ 4007922 h 5846704"/>
                <a:gd name="connsiteX47" fmla="*/ 3076824 w 4151541"/>
                <a:gd name="connsiteY47" fmla="*/ 3889169 h 5846704"/>
                <a:gd name="connsiteX48" fmla="*/ 3456384 w 4151541"/>
                <a:gd name="connsiteY48" fmla="*/ 3672408 h 5846704"/>
                <a:gd name="connsiteX49" fmla="*/ 3718092 w 4151541"/>
                <a:gd name="connsiteY49" fmla="*/ 3295403 h 5846704"/>
                <a:gd name="connsiteX50" fmla="*/ 4062476 w 4151541"/>
                <a:gd name="connsiteY50" fmla="*/ 2487880 h 5846704"/>
                <a:gd name="connsiteX51" fmla="*/ 4050601 w 4151541"/>
                <a:gd name="connsiteY51" fmla="*/ 1454727 h 5846704"/>
                <a:gd name="connsiteX52" fmla="*/ 3456835 w 4151541"/>
                <a:gd name="connsiteY52" fmla="*/ 932213 h 5846704"/>
                <a:gd name="connsiteX53" fmla="*/ 2958071 w 4151541"/>
                <a:gd name="connsiteY53" fmla="*/ 908462 h 5846704"/>
                <a:gd name="connsiteX54" fmla="*/ 2768066 w 4151541"/>
                <a:gd name="connsiteY54" fmla="*/ 1003465 h 5846704"/>
                <a:gd name="connsiteX55" fmla="*/ 2756191 w 4151541"/>
                <a:gd name="connsiteY55" fmla="*/ 1003465 h 5846704"/>
                <a:gd name="connsiteX56" fmla="*/ 2592288 w 4151541"/>
                <a:gd name="connsiteY56" fmla="*/ 864096 h 5846704"/>
                <a:gd name="connsiteX57" fmla="*/ 2520280 w 4151541"/>
                <a:gd name="connsiteY57" fmla="*/ 648072 h 5846704"/>
                <a:gd name="connsiteX58" fmla="*/ 2494933 w 4151541"/>
                <a:gd name="connsiteY58" fmla="*/ 421574 h 5846704"/>
                <a:gd name="connsiteX59" fmla="*/ 2483058 w 4151541"/>
                <a:gd name="connsiteY59" fmla="*/ 65314 h 5846704"/>
                <a:gd name="connsiteX0" fmla="*/ 2483058 w 4151541"/>
                <a:gd name="connsiteY0" fmla="*/ 65314 h 5854621"/>
                <a:gd name="connsiteX1" fmla="*/ 2388056 w 4151541"/>
                <a:gd name="connsiteY1" fmla="*/ 29688 h 5854621"/>
                <a:gd name="connsiteX2" fmla="*/ 2269302 w 4151541"/>
                <a:gd name="connsiteY2" fmla="*/ 5938 h 5854621"/>
                <a:gd name="connsiteX3" fmla="*/ 2103048 w 4151541"/>
                <a:gd name="connsiteY3" fmla="*/ 29688 h 5854621"/>
                <a:gd name="connsiteX4" fmla="*/ 1948669 w 4151541"/>
                <a:gd name="connsiteY4" fmla="*/ 100940 h 5854621"/>
                <a:gd name="connsiteX5" fmla="*/ 1996170 w 4151541"/>
                <a:gd name="connsiteY5" fmla="*/ 492826 h 5854621"/>
                <a:gd name="connsiteX6" fmla="*/ 2174300 w 4151541"/>
                <a:gd name="connsiteY6" fmla="*/ 1181595 h 5854621"/>
                <a:gd name="connsiteX7" fmla="*/ 2233676 w 4151541"/>
                <a:gd name="connsiteY7" fmla="*/ 1834738 h 5854621"/>
                <a:gd name="connsiteX8" fmla="*/ 2245552 w 4151541"/>
                <a:gd name="connsiteY8" fmla="*/ 2487880 h 5854621"/>
                <a:gd name="connsiteX9" fmla="*/ 2055546 w 4151541"/>
                <a:gd name="connsiteY9" fmla="*/ 2844140 h 5854621"/>
                <a:gd name="connsiteX10" fmla="*/ 1829915 w 4151541"/>
                <a:gd name="connsiteY10" fmla="*/ 2951018 h 5854621"/>
                <a:gd name="connsiteX11" fmla="*/ 1675536 w 4151541"/>
                <a:gd name="connsiteY11" fmla="*/ 2951018 h 5854621"/>
                <a:gd name="connsiteX12" fmla="*/ 1438030 w 4151541"/>
                <a:gd name="connsiteY12" fmla="*/ 2832265 h 5854621"/>
                <a:gd name="connsiteX13" fmla="*/ 1164897 w 4151541"/>
                <a:gd name="connsiteY13" fmla="*/ 2571008 h 5854621"/>
                <a:gd name="connsiteX14" fmla="*/ 784887 w 4151541"/>
                <a:gd name="connsiteY14" fmla="*/ 2309751 h 5854621"/>
                <a:gd name="connsiteX15" fmla="*/ 488004 w 4151541"/>
                <a:gd name="connsiteY15" fmla="*/ 2404753 h 5854621"/>
                <a:gd name="connsiteX16" fmla="*/ 226746 w 4151541"/>
                <a:gd name="connsiteY16" fmla="*/ 2642260 h 5854621"/>
                <a:gd name="connsiteX17" fmla="*/ 36741 w 4151541"/>
                <a:gd name="connsiteY17" fmla="*/ 3117273 h 5854621"/>
                <a:gd name="connsiteX18" fmla="*/ 7053 w 4151541"/>
                <a:gd name="connsiteY18" fmla="*/ 3528392 h 5854621"/>
                <a:gd name="connsiteX19" fmla="*/ 79061 w 4151541"/>
                <a:gd name="connsiteY19" fmla="*/ 3960440 h 5854621"/>
                <a:gd name="connsiteX20" fmla="*/ 295085 w 4151541"/>
                <a:gd name="connsiteY20" fmla="*/ 4536504 h 5854621"/>
                <a:gd name="connsiteX21" fmla="*/ 727133 w 4151541"/>
                <a:gd name="connsiteY21" fmla="*/ 4968552 h 5854621"/>
                <a:gd name="connsiteX22" fmla="*/ 1447213 w 4151541"/>
                <a:gd name="connsiteY22" fmla="*/ 5184576 h 5854621"/>
                <a:gd name="connsiteX23" fmla="*/ 1879261 w 4151541"/>
                <a:gd name="connsiteY23" fmla="*/ 5040560 h 5854621"/>
                <a:gd name="connsiteX24" fmla="*/ 2744315 w 4151541"/>
                <a:gd name="connsiteY24" fmla="*/ 5741719 h 5854621"/>
                <a:gd name="connsiteX25" fmla="*/ 2839318 w 4151541"/>
                <a:gd name="connsiteY25" fmla="*/ 5717969 h 5854621"/>
                <a:gd name="connsiteX26" fmla="*/ 2934321 w 4151541"/>
                <a:gd name="connsiteY26" fmla="*/ 5385460 h 5854621"/>
                <a:gd name="connsiteX27" fmla="*/ 3005572 w 4151541"/>
                <a:gd name="connsiteY27" fmla="*/ 4969823 h 5854621"/>
                <a:gd name="connsiteX28" fmla="*/ 3031389 w 4151541"/>
                <a:gd name="connsiteY28" fmla="*/ 4752528 h 5854621"/>
                <a:gd name="connsiteX29" fmla="*/ 2959381 w 4151541"/>
                <a:gd name="connsiteY29" fmla="*/ 4392488 h 5854621"/>
                <a:gd name="connsiteX30" fmla="*/ 2599341 w 4151541"/>
                <a:gd name="connsiteY30" fmla="*/ 4176464 h 5854621"/>
                <a:gd name="connsiteX31" fmla="*/ 2167293 w 4151541"/>
                <a:gd name="connsiteY31" fmla="*/ 4176464 h 5854621"/>
                <a:gd name="connsiteX32" fmla="*/ 2023277 w 4151541"/>
                <a:gd name="connsiteY32" fmla="*/ 4248472 h 5854621"/>
                <a:gd name="connsiteX33" fmla="*/ 1807253 w 4151541"/>
                <a:gd name="connsiteY33" fmla="*/ 4392488 h 5854621"/>
                <a:gd name="connsiteX34" fmla="*/ 1447213 w 4151541"/>
                <a:gd name="connsiteY34" fmla="*/ 4536504 h 5854621"/>
                <a:gd name="connsiteX35" fmla="*/ 1015165 w 4151541"/>
                <a:gd name="connsiteY35" fmla="*/ 4392488 h 5854621"/>
                <a:gd name="connsiteX36" fmla="*/ 713635 w 4151541"/>
                <a:gd name="connsiteY36" fmla="*/ 3960421 h 5854621"/>
                <a:gd name="connsiteX37" fmla="*/ 583117 w 4151541"/>
                <a:gd name="connsiteY37" fmla="*/ 3672408 h 5854621"/>
                <a:gd name="connsiteX38" fmla="*/ 594882 w 4151541"/>
                <a:gd name="connsiteY38" fmla="*/ 3307278 h 5854621"/>
                <a:gd name="connsiteX39" fmla="*/ 761136 w 4151541"/>
                <a:gd name="connsiteY39" fmla="*/ 3069771 h 5854621"/>
                <a:gd name="connsiteX40" fmla="*/ 844263 w 4151541"/>
                <a:gd name="connsiteY40" fmla="*/ 3046021 h 5854621"/>
                <a:gd name="connsiteX41" fmla="*/ 939266 w 4151541"/>
                <a:gd name="connsiteY41" fmla="*/ 3224151 h 5854621"/>
                <a:gd name="connsiteX42" fmla="*/ 1295526 w 4151541"/>
                <a:gd name="connsiteY42" fmla="*/ 3580410 h 5854621"/>
                <a:gd name="connsiteX43" fmla="*/ 1616159 w 4151541"/>
                <a:gd name="connsiteY43" fmla="*/ 3770416 h 5854621"/>
                <a:gd name="connsiteX44" fmla="*/ 2008045 w 4151541"/>
                <a:gd name="connsiteY44" fmla="*/ 3996047 h 5854621"/>
                <a:gd name="connsiteX45" fmla="*/ 2518684 w 4151541"/>
                <a:gd name="connsiteY45" fmla="*/ 4007922 h 5854621"/>
                <a:gd name="connsiteX46" fmla="*/ 3076824 w 4151541"/>
                <a:gd name="connsiteY46" fmla="*/ 3889169 h 5854621"/>
                <a:gd name="connsiteX47" fmla="*/ 3456384 w 4151541"/>
                <a:gd name="connsiteY47" fmla="*/ 3672408 h 5854621"/>
                <a:gd name="connsiteX48" fmla="*/ 3718092 w 4151541"/>
                <a:gd name="connsiteY48" fmla="*/ 3295403 h 5854621"/>
                <a:gd name="connsiteX49" fmla="*/ 4062476 w 4151541"/>
                <a:gd name="connsiteY49" fmla="*/ 2487880 h 5854621"/>
                <a:gd name="connsiteX50" fmla="*/ 4050601 w 4151541"/>
                <a:gd name="connsiteY50" fmla="*/ 1454727 h 5854621"/>
                <a:gd name="connsiteX51" fmla="*/ 3456835 w 4151541"/>
                <a:gd name="connsiteY51" fmla="*/ 932213 h 5854621"/>
                <a:gd name="connsiteX52" fmla="*/ 2958071 w 4151541"/>
                <a:gd name="connsiteY52" fmla="*/ 908462 h 5854621"/>
                <a:gd name="connsiteX53" fmla="*/ 2768066 w 4151541"/>
                <a:gd name="connsiteY53" fmla="*/ 1003465 h 5854621"/>
                <a:gd name="connsiteX54" fmla="*/ 2756191 w 4151541"/>
                <a:gd name="connsiteY54" fmla="*/ 1003465 h 5854621"/>
                <a:gd name="connsiteX55" fmla="*/ 2592288 w 4151541"/>
                <a:gd name="connsiteY55" fmla="*/ 864096 h 5854621"/>
                <a:gd name="connsiteX56" fmla="*/ 2520280 w 4151541"/>
                <a:gd name="connsiteY56" fmla="*/ 648072 h 5854621"/>
                <a:gd name="connsiteX57" fmla="*/ 2494933 w 4151541"/>
                <a:gd name="connsiteY57" fmla="*/ 421574 h 5854621"/>
                <a:gd name="connsiteX58" fmla="*/ 2483058 w 4151541"/>
                <a:gd name="connsiteY58" fmla="*/ 65314 h 5854621"/>
                <a:gd name="connsiteX0" fmla="*/ 2483058 w 4151541"/>
                <a:gd name="connsiteY0" fmla="*/ 65314 h 5775452"/>
                <a:gd name="connsiteX1" fmla="*/ 2388056 w 4151541"/>
                <a:gd name="connsiteY1" fmla="*/ 29688 h 5775452"/>
                <a:gd name="connsiteX2" fmla="*/ 2269302 w 4151541"/>
                <a:gd name="connsiteY2" fmla="*/ 5938 h 5775452"/>
                <a:gd name="connsiteX3" fmla="*/ 2103048 w 4151541"/>
                <a:gd name="connsiteY3" fmla="*/ 29688 h 5775452"/>
                <a:gd name="connsiteX4" fmla="*/ 1948669 w 4151541"/>
                <a:gd name="connsiteY4" fmla="*/ 100940 h 5775452"/>
                <a:gd name="connsiteX5" fmla="*/ 1996170 w 4151541"/>
                <a:gd name="connsiteY5" fmla="*/ 492826 h 5775452"/>
                <a:gd name="connsiteX6" fmla="*/ 2174300 w 4151541"/>
                <a:gd name="connsiteY6" fmla="*/ 1181595 h 5775452"/>
                <a:gd name="connsiteX7" fmla="*/ 2233676 w 4151541"/>
                <a:gd name="connsiteY7" fmla="*/ 1834738 h 5775452"/>
                <a:gd name="connsiteX8" fmla="*/ 2245552 w 4151541"/>
                <a:gd name="connsiteY8" fmla="*/ 2487880 h 5775452"/>
                <a:gd name="connsiteX9" fmla="*/ 2055546 w 4151541"/>
                <a:gd name="connsiteY9" fmla="*/ 2844140 h 5775452"/>
                <a:gd name="connsiteX10" fmla="*/ 1829915 w 4151541"/>
                <a:gd name="connsiteY10" fmla="*/ 2951018 h 5775452"/>
                <a:gd name="connsiteX11" fmla="*/ 1675536 w 4151541"/>
                <a:gd name="connsiteY11" fmla="*/ 2951018 h 5775452"/>
                <a:gd name="connsiteX12" fmla="*/ 1438030 w 4151541"/>
                <a:gd name="connsiteY12" fmla="*/ 2832265 h 5775452"/>
                <a:gd name="connsiteX13" fmla="*/ 1164897 w 4151541"/>
                <a:gd name="connsiteY13" fmla="*/ 2571008 h 5775452"/>
                <a:gd name="connsiteX14" fmla="*/ 784887 w 4151541"/>
                <a:gd name="connsiteY14" fmla="*/ 2309751 h 5775452"/>
                <a:gd name="connsiteX15" fmla="*/ 488004 w 4151541"/>
                <a:gd name="connsiteY15" fmla="*/ 2404753 h 5775452"/>
                <a:gd name="connsiteX16" fmla="*/ 226746 w 4151541"/>
                <a:gd name="connsiteY16" fmla="*/ 2642260 h 5775452"/>
                <a:gd name="connsiteX17" fmla="*/ 36741 w 4151541"/>
                <a:gd name="connsiteY17" fmla="*/ 3117273 h 5775452"/>
                <a:gd name="connsiteX18" fmla="*/ 7053 w 4151541"/>
                <a:gd name="connsiteY18" fmla="*/ 3528392 h 5775452"/>
                <a:gd name="connsiteX19" fmla="*/ 79061 w 4151541"/>
                <a:gd name="connsiteY19" fmla="*/ 3960440 h 5775452"/>
                <a:gd name="connsiteX20" fmla="*/ 295085 w 4151541"/>
                <a:gd name="connsiteY20" fmla="*/ 4536504 h 5775452"/>
                <a:gd name="connsiteX21" fmla="*/ 727133 w 4151541"/>
                <a:gd name="connsiteY21" fmla="*/ 4968552 h 5775452"/>
                <a:gd name="connsiteX22" fmla="*/ 1447213 w 4151541"/>
                <a:gd name="connsiteY22" fmla="*/ 5184576 h 5775452"/>
                <a:gd name="connsiteX23" fmla="*/ 1879261 w 4151541"/>
                <a:gd name="connsiteY23" fmla="*/ 5040560 h 5775452"/>
                <a:gd name="connsiteX24" fmla="*/ 2839318 w 4151541"/>
                <a:gd name="connsiteY24" fmla="*/ 5717969 h 5775452"/>
                <a:gd name="connsiteX25" fmla="*/ 2934321 w 4151541"/>
                <a:gd name="connsiteY25" fmla="*/ 5385460 h 5775452"/>
                <a:gd name="connsiteX26" fmla="*/ 3005572 w 4151541"/>
                <a:gd name="connsiteY26" fmla="*/ 4969823 h 5775452"/>
                <a:gd name="connsiteX27" fmla="*/ 3031389 w 4151541"/>
                <a:gd name="connsiteY27" fmla="*/ 4752528 h 5775452"/>
                <a:gd name="connsiteX28" fmla="*/ 2959381 w 4151541"/>
                <a:gd name="connsiteY28" fmla="*/ 4392488 h 5775452"/>
                <a:gd name="connsiteX29" fmla="*/ 2599341 w 4151541"/>
                <a:gd name="connsiteY29" fmla="*/ 4176464 h 5775452"/>
                <a:gd name="connsiteX30" fmla="*/ 2167293 w 4151541"/>
                <a:gd name="connsiteY30" fmla="*/ 4176464 h 5775452"/>
                <a:gd name="connsiteX31" fmla="*/ 2023277 w 4151541"/>
                <a:gd name="connsiteY31" fmla="*/ 4248472 h 5775452"/>
                <a:gd name="connsiteX32" fmla="*/ 1807253 w 4151541"/>
                <a:gd name="connsiteY32" fmla="*/ 4392488 h 5775452"/>
                <a:gd name="connsiteX33" fmla="*/ 1447213 w 4151541"/>
                <a:gd name="connsiteY33" fmla="*/ 4536504 h 5775452"/>
                <a:gd name="connsiteX34" fmla="*/ 1015165 w 4151541"/>
                <a:gd name="connsiteY34" fmla="*/ 4392488 h 5775452"/>
                <a:gd name="connsiteX35" fmla="*/ 713635 w 4151541"/>
                <a:gd name="connsiteY35" fmla="*/ 3960421 h 5775452"/>
                <a:gd name="connsiteX36" fmla="*/ 583117 w 4151541"/>
                <a:gd name="connsiteY36" fmla="*/ 3672408 h 5775452"/>
                <a:gd name="connsiteX37" fmla="*/ 594882 w 4151541"/>
                <a:gd name="connsiteY37" fmla="*/ 3307278 h 5775452"/>
                <a:gd name="connsiteX38" fmla="*/ 761136 w 4151541"/>
                <a:gd name="connsiteY38" fmla="*/ 3069771 h 5775452"/>
                <a:gd name="connsiteX39" fmla="*/ 844263 w 4151541"/>
                <a:gd name="connsiteY39" fmla="*/ 3046021 h 5775452"/>
                <a:gd name="connsiteX40" fmla="*/ 939266 w 4151541"/>
                <a:gd name="connsiteY40" fmla="*/ 3224151 h 5775452"/>
                <a:gd name="connsiteX41" fmla="*/ 1295526 w 4151541"/>
                <a:gd name="connsiteY41" fmla="*/ 3580410 h 5775452"/>
                <a:gd name="connsiteX42" fmla="*/ 1616159 w 4151541"/>
                <a:gd name="connsiteY42" fmla="*/ 3770416 h 5775452"/>
                <a:gd name="connsiteX43" fmla="*/ 2008045 w 4151541"/>
                <a:gd name="connsiteY43" fmla="*/ 3996047 h 5775452"/>
                <a:gd name="connsiteX44" fmla="*/ 2518684 w 4151541"/>
                <a:gd name="connsiteY44" fmla="*/ 4007922 h 5775452"/>
                <a:gd name="connsiteX45" fmla="*/ 3076824 w 4151541"/>
                <a:gd name="connsiteY45" fmla="*/ 3889169 h 5775452"/>
                <a:gd name="connsiteX46" fmla="*/ 3456384 w 4151541"/>
                <a:gd name="connsiteY46" fmla="*/ 3672408 h 5775452"/>
                <a:gd name="connsiteX47" fmla="*/ 3718092 w 4151541"/>
                <a:gd name="connsiteY47" fmla="*/ 3295403 h 5775452"/>
                <a:gd name="connsiteX48" fmla="*/ 4062476 w 4151541"/>
                <a:gd name="connsiteY48" fmla="*/ 2487880 h 5775452"/>
                <a:gd name="connsiteX49" fmla="*/ 4050601 w 4151541"/>
                <a:gd name="connsiteY49" fmla="*/ 1454727 h 5775452"/>
                <a:gd name="connsiteX50" fmla="*/ 3456835 w 4151541"/>
                <a:gd name="connsiteY50" fmla="*/ 932213 h 5775452"/>
                <a:gd name="connsiteX51" fmla="*/ 2958071 w 4151541"/>
                <a:gd name="connsiteY51" fmla="*/ 908462 h 5775452"/>
                <a:gd name="connsiteX52" fmla="*/ 2768066 w 4151541"/>
                <a:gd name="connsiteY52" fmla="*/ 1003465 h 5775452"/>
                <a:gd name="connsiteX53" fmla="*/ 2756191 w 4151541"/>
                <a:gd name="connsiteY53" fmla="*/ 1003465 h 5775452"/>
                <a:gd name="connsiteX54" fmla="*/ 2592288 w 4151541"/>
                <a:gd name="connsiteY54" fmla="*/ 864096 h 5775452"/>
                <a:gd name="connsiteX55" fmla="*/ 2520280 w 4151541"/>
                <a:gd name="connsiteY55" fmla="*/ 648072 h 5775452"/>
                <a:gd name="connsiteX56" fmla="*/ 2494933 w 4151541"/>
                <a:gd name="connsiteY56" fmla="*/ 421574 h 5775452"/>
                <a:gd name="connsiteX57" fmla="*/ 2483058 w 4151541"/>
                <a:gd name="connsiteY57" fmla="*/ 65314 h 5775452"/>
                <a:gd name="connsiteX0" fmla="*/ 2483058 w 4151541"/>
                <a:gd name="connsiteY0" fmla="*/ 65314 h 5729758"/>
                <a:gd name="connsiteX1" fmla="*/ 2388056 w 4151541"/>
                <a:gd name="connsiteY1" fmla="*/ 29688 h 5729758"/>
                <a:gd name="connsiteX2" fmla="*/ 2269302 w 4151541"/>
                <a:gd name="connsiteY2" fmla="*/ 5938 h 5729758"/>
                <a:gd name="connsiteX3" fmla="*/ 2103048 w 4151541"/>
                <a:gd name="connsiteY3" fmla="*/ 29688 h 5729758"/>
                <a:gd name="connsiteX4" fmla="*/ 1948669 w 4151541"/>
                <a:gd name="connsiteY4" fmla="*/ 100940 h 5729758"/>
                <a:gd name="connsiteX5" fmla="*/ 1996170 w 4151541"/>
                <a:gd name="connsiteY5" fmla="*/ 492826 h 5729758"/>
                <a:gd name="connsiteX6" fmla="*/ 2174300 w 4151541"/>
                <a:gd name="connsiteY6" fmla="*/ 1181595 h 5729758"/>
                <a:gd name="connsiteX7" fmla="*/ 2233676 w 4151541"/>
                <a:gd name="connsiteY7" fmla="*/ 1834738 h 5729758"/>
                <a:gd name="connsiteX8" fmla="*/ 2245552 w 4151541"/>
                <a:gd name="connsiteY8" fmla="*/ 2487880 h 5729758"/>
                <a:gd name="connsiteX9" fmla="*/ 2055546 w 4151541"/>
                <a:gd name="connsiteY9" fmla="*/ 2844140 h 5729758"/>
                <a:gd name="connsiteX10" fmla="*/ 1829915 w 4151541"/>
                <a:gd name="connsiteY10" fmla="*/ 2951018 h 5729758"/>
                <a:gd name="connsiteX11" fmla="*/ 1675536 w 4151541"/>
                <a:gd name="connsiteY11" fmla="*/ 2951018 h 5729758"/>
                <a:gd name="connsiteX12" fmla="*/ 1438030 w 4151541"/>
                <a:gd name="connsiteY12" fmla="*/ 2832265 h 5729758"/>
                <a:gd name="connsiteX13" fmla="*/ 1164897 w 4151541"/>
                <a:gd name="connsiteY13" fmla="*/ 2571008 h 5729758"/>
                <a:gd name="connsiteX14" fmla="*/ 784887 w 4151541"/>
                <a:gd name="connsiteY14" fmla="*/ 2309751 h 5729758"/>
                <a:gd name="connsiteX15" fmla="*/ 488004 w 4151541"/>
                <a:gd name="connsiteY15" fmla="*/ 2404753 h 5729758"/>
                <a:gd name="connsiteX16" fmla="*/ 226746 w 4151541"/>
                <a:gd name="connsiteY16" fmla="*/ 2642260 h 5729758"/>
                <a:gd name="connsiteX17" fmla="*/ 36741 w 4151541"/>
                <a:gd name="connsiteY17" fmla="*/ 3117273 h 5729758"/>
                <a:gd name="connsiteX18" fmla="*/ 7053 w 4151541"/>
                <a:gd name="connsiteY18" fmla="*/ 3528392 h 5729758"/>
                <a:gd name="connsiteX19" fmla="*/ 79061 w 4151541"/>
                <a:gd name="connsiteY19" fmla="*/ 3960440 h 5729758"/>
                <a:gd name="connsiteX20" fmla="*/ 295085 w 4151541"/>
                <a:gd name="connsiteY20" fmla="*/ 4536504 h 5729758"/>
                <a:gd name="connsiteX21" fmla="*/ 727133 w 4151541"/>
                <a:gd name="connsiteY21" fmla="*/ 4968552 h 5729758"/>
                <a:gd name="connsiteX22" fmla="*/ 1447213 w 4151541"/>
                <a:gd name="connsiteY22" fmla="*/ 5184576 h 5729758"/>
                <a:gd name="connsiteX23" fmla="*/ 1879261 w 4151541"/>
                <a:gd name="connsiteY23" fmla="*/ 5040560 h 5729758"/>
                <a:gd name="connsiteX24" fmla="*/ 2839318 w 4151541"/>
                <a:gd name="connsiteY24" fmla="*/ 5717969 h 5729758"/>
                <a:gd name="connsiteX25" fmla="*/ 3005572 w 4151541"/>
                <a:gd name="connsiteY25" fmla="*/ 4969823 h 5729758"/>
                <a:gd name="connsiteX26" fmla="*/ 3031389 w 4151541"/>
                <a:gd name="connsiteY26" fmla="*/ 4752528 h 5729758"/>
                <a:gd name="connsiteX27" fmla="*/ 2959381 w 4151541"/>
                <a:gd name="connsiteY27" fmla="*/ 4392488 h 5729758"/>
                <a:gd name="connsiteX28" fmla="*/ 2599341 w 4151541"/>
                <a:gd name="connsiteY28" fmla="*/ 4176464 h 5729758"/>
                <a:gd name="connsiteX29" fmla="*/ 2167293 w 4151541"/>
                <a:gd name="connsiteY29" fmla="*/ 4176464 h 5729758"/>
                <a:gd name="connsiteX30" fmla="*/ 2023277 w 4151541"/>
                <a:gd name="connsiteY30" fmla="*/ 4248472 h 5729758"/>
                <a:gd name="connsiteX31" fmla="*/ 1807253 w 4151541"/>
                <a:gd name="connsiteY31" fmla="*/ 4392488 h 5729758"/>
                <a:gd name="connsiteX32" fmla="*/ 1447213 w 4151541"/>
                <a:gd name="connsiteY32" fmla="*/ 4536504 h 5729758"/>
                <a:gd name="connsiteX33" fmla="*/ 1015165 w 4151541"/>
                <a:gd name="connsiteY33" fmla="*/ 4392488 h 5729758"/>
                <a:gd name="connsiteX34" fmla="*/ 713635 w 4151541"/>
                <a:gd name="connsiteY34" fmla="*/ 3960421 h 5729758"/>
                <a:gd name="connsiteX35" fmla="*/ 583117 w 4151541"/>
                <a:gd name="connsiteY35" fmla="*/ 3672408 h 5729758"/>
                <a:gd name="connsiteX36" fmla="*/ 594882 w 4151541"/>
                <a:gd name="connsiteY36" fmla="*/ 3307278 h 5729758"/>
                <a:gd name="connsiteX37" fmla="*/ 761136 w 4151541"/>
                <a:gd name="connsiteY37" fmla="*/ 3069771 h 5729758"/>
                <a:gd name="connsiteX38" fmla="*/ 844263 w 4151541"/>
                <a:gd name="connsiteY38" fmla="*/ 3046021 h 5729758"/>
                <a:gd name="connsiteX39" fmla="*/ 939266 w 4151541"/>
                <a:gd name="connsiteY39" fmla="*/ 3224151 h 5729758"/>
                <a:gd name="connsiteX40" fmla="*/ 1295526 w 4151541"/>
                <a:gd name="connsiteY40" fmla="*/ 3580410 h 5729758"/>
                <a:gd name="connsiteX41" fmla="*/ 1616159 w 4151541"/>
                <a:gd name="connsiteY41" fmla="*/ 3770416 h 5729758"/>
                <a:gd name="connsiteX42" fmla="*/ 2008045 w 4151541"/>
                <a:gd name="connsiteY42" fmla="*/ 3996047 h 5729758"/>
                <a:gd name="connsiteX43" fmla="*/ 2518684 w 4151541"/>
                <a:gd name="connsiteY43" fmla="*/ 4007922 h 5729758"/>
                <a:gd name="connsiteX44" fmla="*/ 3076824 w 4151541"/>
                <a:gd name="connsiteY44" fmla="*/ 3889169 h 5729758"/>
                <a:gd name="connsiteX45" fmla="*/ 3456384 w 4151541"/>
                <a:gd name="connsiteY45" fmla="*/ 3672408 h 5729758"/>
                <a:gd name="connsiteX46" fmla="*/ 3718092 w 4151541"/>
                <a:gd name="connsiteY46" fmla="*/ 3295403 h 5729758"/>
                <a:gd name="connsiteX47" fmla="*/ 4062476 w 4151541"/>
                <a:gd name="connsiteY47" fmla="*/ 2487880 h 5729758"/>
                <a:gd name="connsiteX48" fmla="*/ 4050601 w 4151541"/>
                <a:gd name="connsiteY48" fmla="*/ 1454727 h 5729758"/>
                <a:gd name="connsiteX49" fmla="*/ 3456835 w 4151541"/>
                <a:gd name="connsiteY49" fmla="*/ 932213 h 5729758"/>
                <a:gd name="connsiteX50" fmla="*/ 2958071 w 4151541"/>
                <a:gd name="connsiteY50" fmla="*/ 908462 h 5729758"/>
                <a:gd name="connsiteX51" fmla="*/ 2768066 w 4151541"/>
                <a:gd name="connsiteY51" fmla="*/ 1003465 h 5729758"/>
                <a:gd name="connsiteX52" fmla="*/ 2756191 w 4151541"/>
                <a:gd name="connsiteY52" fmla="*/ 1003465 h 5729758"/>
                <a:gd name="connsiteX53" fmla="*/ 2592288 w 4151541"/>
                <a:gd name="connsiteY53" fmla="*/ 864096 h 5729758"/>
                <a:gd name="connsiteX54" fmla="*/ 2520280 w 4151541"/>
                <a:gd name="connsiteY54" fmla="*/ 648072 h 5729758"/>
                <a:gd name="connsiteX55" fmla="*/ 2494933 w 4151541"/>
                <a:gd name="connsiteY55" fmla="*/ 421574 h 5729758"/>
                <a:gd name="connsiteX56" fmla="*/ 2483058 w 4151541"/>
                <a:gd name="connsiteY56" fmla="*/ 65314 h 5729758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05572 w 4151541"/>
                <a:gd name="connsiteY24" fmla="*/ 4969823 h 5196577"/>
                <a:gd name="connsiteX25" fmla="*/ 3031389 w 4151541"/>
                <a:gd name="connsiteY25" fmla="*/ 4752528 h 5196577"/>
                <a:gd name="connsiteX26" fmla="*/ 2959381 w 4151541"/>
                <a:gd name="connsiteY26" fmla="*/ 4392488 h 5196577"/>
                <a:gd name="connsiteX27" fmla="*/ 2599341 w 4151541"/>
                <a:gd name="connsiteY27" fmla="*/ 4176464 h 5196577"/>
                <a:gd name="connsiteX28" fmla="*/ 2167293 w 4151541"/>
                <a:gd name="connsiteY28" fmla="*/ 4176464 h 5196577"/>
                <a:gd name="connsiteX29" fmla="*/ 2023277 w 4151541"/>
                <a:gd name="connsiteY29" fmla="*/ 4248472 h 5196577"/>
                <a:gd name="connsiteX30" fmla="*/ 1807253 w 4151541"/>
                <a:gd name="connsiteY30" fmla="*/ 4392488 h 5196577"/>
                <a:gd name="connsiteX31" fmla="*/ 1447213 w 4151541"/>
                <a:gd name="connsiteY31" fmla="*/ 4536504 h 5196577"/>
                <a:gd name="connsiteX32" fmla="*/ 1015165 w 4151541"/>
                <a:gd name="connsiteY32" fmla="*/ 4392488 h 5196577"/>
                <a:gd name="connsiteX33" fmla="*/ 713635 w 4151541"/>
                <a:gd name="connsiteY33" fmla="*/ 3960421 h 5196577"/>
                <a:gd name="connsiteX34" fmla="*/ 583117 w 4151541"/>
                <a:gd name="connsiteY34" fmla="*/ 3672408 h 5196577"/>
                <a:gd name="connsiteX35" fmla="*/ 594882 w 4151541"/>
                <a:gd name="connsiteY35" fmla="*/ 3307278 h 5196577"/>
                <a:gd name="connsiteX36" fmla="*/ 761136 w 4151541"/>
                <a:gd name="connsiteY36" fmla="*/ 3069771 h 5196577"/>
                <a:gd name="connsiteX37" fmla="*/ 844263 w 4151541"/>
                <a:gd name="connsiteY37" fmla="*/ 3046021 h 5196577"/>
                <a:gd name="connsiteX38" fmla="*/ 939266 w 4151541"/>
                <a:gd name="connsiteY38" fmla="*/ 3224151 h 5196577"/>
                <a:gd name="connsiteX39" fmla="*/ 1295526 w 4151541"/>
                <a:gd name="connsiteY39" fmla="*/ 3580410 h 5196577"/>
                <a:gd name="connsiteX40" fmla="*/ 1616159 w 4151541"/>
                <a:gd name="connsiteY40" fmla="*/ 3770416 h 5196577"/>
                <a:gd name="connsiteX41" fmla="*/ 2008045 w 4151541"/>
                <a:gd name="connsiteY41" fmla="*/ 3996047 h 5196577"/>
                <a:gd name="connsiteX42" fmla="*/ 2518684 w 4151541"/>
                <a:gd name="connsiteY42" fmla="*/ 4007922 h 5196577"/>
                <a:gd name="connsiteX43" fmla="*/ 3076824 w 4151541"/>
                <a:gd name="connsiteY43" fmla="*/ 3889169 h 5196577"/>
                <a:gd name="connsiteX44" fmla="*/ 3456384 w 4151541"/>
                <a:gd name="connsiteY44" fmla="*/ 3672408 h 5196577"/>
                <a:gd name="connsiteX45" fmla="*/ 3718092 w 4151541"/>
                <a:gd name="connsiteY45" fmla="*/ 3295403 h 5196577"/>
                <a:gd name="connsiteX46" fmla="*/ 4062476 w 4151541"/>
                <a:gd name="connsiteY46" fmla="*/ 2487880 h 5196577"/>
                <a:gd name="connsiteX47" fmla="*/ 4050601 w 4151541"/>
                <a:gd name="connsiteY47" fmla="*/ 1454727 h 5196577"/>
                <a:gd name="connsiteX48" fmla="*/ 3456835 w 4151541"/>
                <a:gd name="connsiteY48" fmla="*/ 932213 h 5196577"/>
                <a:gd name="connsiteX49" fmla="*/ 2958071 w 4151541"/>
                <a:gd name="connsiteY49" fmla="*/ 908462 h 5196577"/>
                <a:gd name="connsiteX50" fmla="*/ 2768066 w 4151541"/>
                <a:gd name="connsiteY50" fmla="*/ 1003465 h 5196577"/>
                <a:gd name="connsiteX51" fmla="*/ 2756191 w 4151541"/>
                <a:gd name="connsiteY51" fmla="*/ 1003465 h 5196577"/>
                <a:gd name="connsiteX52" fmla="*/ 2592288 w 4151541"/>
                <a:gd name="connsiteY52" fmla="*/ 864096 h 5196577"/>
                <a:gd name="connsiteX53" fmla="*/ 2520280 w 4151541"/>
                <a:gd name="connsiteY53" fmla="*/ 648072 h 5196577"/>
                <a:gd name="connsiteX54" fmla="*/ 2494933 w 4151541"/>
                <a:gd name="connsiteY54" fmla="*/ 421574 h 5196577"/>
                <a:gd name="connsiteX55" fmla="*/ 2483058 w 4151541"/>
                <a:gd name="connsiteY55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31389 w 4151541"/>
                <a:gd name="connsiteY24" fmla="*/ 4752528 h 5196577"/>
                <a:gd name="connsiteX25" fmla="*/ 2959381 w 4151541"/>
                <a:gd name="connsiteY25" fmla="*/ 4392488 h 5196577"/>
                <a:gd name="connsiteX26" fmla="*/ 2599341 w 4151541"/>
                <a:gd name="connsiteY26" fmla="*/ 4176464 h 5196577"/>
                <a:gd name="connsiteX27" fmla="*/ 2167293 w 4151541"/>
                <a:gd name="connsiteY27" fmla="*/ 4176464 h 5196577"/>
                <a:gd name="connsiteX28" fmla="*/ 2023277 w 4151541"/>
                <a:gd name="connsiteY28" fmla="*/ 4248472 h 5196577"/>
                <a:gd name="connsiteX29" fmla="*/ 1807253 w 4151541"/>
                <a:gd name="connsiteY29" fmla="*/ 4392488 h 5196577"/>
                <a:gd name="connsiteX30" fmla="*/ 1447213 w 4151541"/>
                <a:gd name="connsiteY30" fmla="*/ 4536504 h 5196577"/>
                <a:gd name="connsiteX31" fmla="*/ 1015165 w 4151541"/>
                <a:gd name="connsiteY31" fmla="*/ 4392488 h 5196577"/>
                <a:gd name="connsiteX32" fmla="*/ 713635 w 4151541"/>
                <a:gd name="connsiteY32" fmla="*/ 3960421 h 5196577"/>
                <a:gd name="connsiteX33" fmla="*/ 583117 w 4151541"/>
                <a:gd name="connsiteY33" fmla="*/ 3672408 h 5196577"/>
                <a:gd name="connsiteX34" fmla="*/ 594882 w 4151541"/>
                <a:gd name="connsiteY34" fmla="*/ 3307278 h 5196577"/>
                <a:gd name="connsiteX35" fmla="*/ 761136 w 4151541"/>
                <a:gd name="connsiteY35" fmla="*/ 3069771 h 5196577"/>
                <a:gd name="connsiteX36" fmla="*/ 844263 w 4151541"/>
                <a:gd name="connsiteY36" fmla="*/ 3046021 h 5196577"/>
                <a:gd name="connsiteX37" fmla="*/ 939266 w 4151541"/>
                <a:gd name="connsiteY37" fmla="*/ 3224151 h 5196577"/>
                <a:gd name="connsiteX38" fmla="*/ 1295526 w 4151541"/>
                <a:gd name="connsiteY38" fmla="*/ 3580410 h 5196577"/>
                <a:gd name="connsiteX39" fmla="*/ 1616159 w 4151541"/>
                <a:gd name="connsiteY39" fmla="*/ 3770416 h 5196577"/>
                <a:gd name="connsiteX40" fmla="*/ 2008045 w 4151541"/>
                <a:gd name="connsiteY40" fmla="*/ 3996047 h 5196577"/>
                <a:gd name="connsiteX41" fmla="*/ 2518684 w 4151541"/>
                <a:gd name="connsiteY41" fmla="*/ 4007922 h 5196577"/>
                <a:gd name="connsiteX42" fmla="*/ 3076824 w 4151541"/>
                <a:gd name="connsiteY42" fmla="*/ 3889169 h 5196577"/>
                <a:gd name="connsiteX43" fmla="*/ 3456384 w 4151541"/>
                <a:gd name="connsiteY43" fmla="*/ 3672408 h 5196577"/>
                <a:gd name="connsiteX44" fmla="*/ 3718092 w 4151541"/>
                <a:gd name="connsiteY44" fmla="*/ 3295403 h 5196577"/>
                <a:gd name="connsiteX45" fmla="*/ 4062476 w 4151541"/>
                <a:gd name="connsiteY45" fmla="*/ 2487880 h 5196577"/>
                <a:gd name="connsiteX46" fmla="*/ 4050601 w 4151541"/>
                <a:gd name="connsiteY46" fmla="*/ 1454727 h 5196577"/>
                <a:gd name="connsiteX47" fmla="*/ 3456835 w 4151541"/>
                <a:gd name="connsiteY47" fmla="*/ 932213 h 5196577"/>
                <a:gd name="connsiteX48" fmla="*/ 2958071 w 4151541"/>
                <a:gd name="connsiteY48" fmla="*/ 908462 h 5196577"/>
                <a:gd name="connsiteX49" fmla="*/ 2768066 w 4151541"/>
                <a:gd name="connsiteY49" fmla="*/ 1003465 h 5196577"/>
                <a:gd name="connsiteX50" fmla="*/ 2756191 w 4151541"/>
                <a:gd name="connsiteY50" fmla="*/ 1003465 h 5196577"/>
                <a:gd name="connsiteX51" fmla="*/ 2592288 w 4151541"/>
                <a:gd name="connsiteY51" fmla="*/ 864096 h 5196577"/>
                <a:gd name="connsiteX52" fmla="*/ 2520280 w 4151541"/>
                <a:gd name="connsiteY52" fmla="*/ 648072 h 5196577"/>
                <a:gd name="connsiteX53" fmla="*/ 2494933 w 4151541"/>
                <a:gd name="connsiteY53" fmla="*/ 421574 h 5196577"/>
                <a:gd name="connsiteX54" fmla="*/ 2483058 w 4151541"/>
                <a:gd name="connsiteY54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959381 w 4151541"/>
                <a:gd name="connsiteY24" fmla="*/ 4392488 h 5196577"/>
                <a:gd name="connsiteX25" fmla="*/ 2599341 w 4151541"/>
                <a:gd name="connsiteY25" fmla="*/ 4176464 h 5196577"/>
                <a:gd name="connsiteX26" fmla="*/ 2167293 w 4151541"/>
                <a:gd name="connsiteY26" fmla="*/ 4176464 h 5196577"/>
                <a:gd name="connsiteX27" fmla="*/ 2023277 w 4151541"/>
                <a:gd name="connsiteY27" fmla="*/ 4248472 h 5196577"/>
                <a:gd name="connsiteX28" fmla="*/ 1807253 w 4151541"/>
                <a:gd name="connsiteY28" fmla="*/ 4392488 h 5196577"/>
                <a:gd name="connsiteX29" fmla="*/ 1447213 w 4151541"/>
                <a:gd name="connsiteY29" fmla="*/ 4536504 h 5196577"/>
                <a:gd name="connsiteX30" fmla="*/ 1015165 w 4151541"/>
                <a:gd name="connsiteY30" fmla="*/ 4392488 h 5196577"/>
                <a:gd name="connsiteX31" fmla="*/ 713635 w 4151541"/>
                <a:gd name="connsiteY31" fmla="*/ 3960421 h 5196577"/>
                <a:gd name="connsiteX32" fmla="*/ 583117 w 4151541"/>
                <a:gd name="connsiteY32" fmla="*/ 3672408 h 5196577"/>
                <a:gd name="connsiteX33" fmla="*/ 594882 w 4151541"/>
                <a:gd name="connsiteY33" fmla="*/ 3307278 h 5196577"/>
                <a:gd name="connsiteX34" fmla="*/ 761136 w 4151541"/>
                <a:gd name="connsiteY34" fmla="*/ 3069771 h 5196577"/>
                <a:gd name="connsiteX35" fmla="*/ 844263 w 4151541"/>
                <a:gd name="connsiteY35" fmla="*/ 3046021 h 5196577"/>
                <a:gd name="connsiteX36" fmla="*/ 939266 w 4151541"/>
                <a:gd name="connsiteY36" fmla="*/ 3224151 h 5196577"/>
                <a:gd name="connsiteX37" fmla="*/ 1295526 w 4151541"/>
                <a:gd name="connsiteY37" fmla="*/ 3580410 h 5196577"/>
                <a:gd name="connsiteX38" fmla="*/ 1616159 w 4151541"/>
                <a:gd name="connsiteY38" fmla="*/ 3770416 h 5196577"/>
                <a:gd name="connsiteX39" fmla="*/ 2008045 w 4151541"/>
                <a:gd name="connsiteY39" fmla="*/ 3996047 h 5196577"/>
                <a:gd name="connsiteX40" fmla="*/ 2518684 w 4151541"/>
                <a:gd name="connsiteY40" fmla="*/ 4007922 h 5196577"/>
                <a:gd name="connsiteX41" fmla="*/ 3076824 w 4151541"/>
                <a:gd name="connsiteY41" fmla="*/ 3889169 h 5196577"/>
                <a:gd name="connsiteX42" fmla="*/ 3456384 w 4151541"/>
                <a:gd name="connsiteY42" fmla="*/ 3672408 h 5196577"/>
                <a:gd name="connsiteX43" fmla="*/ 3718092 w 4151541"/>
                <a:gd name="connsiteY43" fmla="*/ 3295403 h 5196577"/>
                <a:gd name="connsiteX44" fmla="*/ 4062476 w 4151541"/>
                <a:gd name="connsiteY44" fmla="*/ 2487880 h 5196577"/>
                <a:gd name="connsiteX45" fmla="*/ 4050601 w 4151541"/>
                <a:gd name="connsiteY45" fmla="*/ 1454727 h 5196577"/>
                <a:gd name="connsiteX46" fmla="*/ 3456835 w 4151541"/>
                <a:gd name="connsiteY46" fmla="*/ 932213 h 5196577"/>
                <a:gd name="connsiteX47" fmla="*/ 2958071 w 4151541"/>
                <a:gd name="connsiteY47" fmla="*/ 908462 h 5196577"/>
                <a:gd name="connsiteX48" fmla="*/ 2768066 w 4151541"/>
                <a:gd name="connsiteY48" fmla="*/ 1003465 h 5196577"/>
                <a:gd name="connsiteX49" fmla="*/ 2756191 w 4151541"/>
                <a:gd name="connsiteY49" fmla="*/ 1003465 h 5196577"/>
                <a:gd name="connsiteX50" fmla="*/ 2592288 w 4151541"/>
                <a:gd name="connsiteY50" fmla="*/ 864096 h 5196577"/>
                <a:gd name="connsiteX51" fmla="*/ 2520280 w 4151541"/>
                <a:gd name="connsiteY51" fmla="*/ 648072 h 5196577"/>
                <a:gd name="connsiteX52" fmla="*/ 2494933 w 4151541"/>
                <a:gd name="connsiteY52" fmla="*/ 421574 h 5196577"/>
                <a:gd name="connsiteX53" fmla="*/ 2483058 w 4151541"/>
                <a:gd name="connsiteY53" fmla="*/ 65314 h 5196577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599341 w 4151541"/>
                <a:gd name="connsiteY24" fmla="*/ 4176464 h 5208579"/>
                <a:gd name="connsiteX25" fmla="*/ 2167293 w 4151541"/>
                <a:gd name="connsiteY25" fmla="*/ 4176464 h 5208579"/>
                <a:gd name="connsiteX26" fmla="*/ 2023277 w 4151541"/>
                <a:gd name="connsiteY26" fmla="*/ 4248472 h 5208579"/>
                <a:gd name="connsiteX27" fmla="*/ 1807253 w 4151541"/>
                <a:gd name="connsiteY27" fmla="*/ 4392488 h 5208579"/>
                <a:gd name="connsiteX28" fmla="*/ 1447213 w 4151541"/>
                <a:gd name="connsiteY28" fmla="*/ 4536504 h 5208579"/>
                <a:gd name="connsiteX29" fmla="*/ 1015165 w 4151541"/>
                <a:gd name="connsiteY29" fmla="*/ 4392488 h 5208579"/>
                <a:gd name="connsiteX30" fmla="*/ 713635 w 4151541"/>
                <a:gd name="connsiteY30" fmla="*/ 3960421 h 5208579"/>
                <a:gd name="connsiteX31" fmla="*/ 583117 w 4151541"/>
                <a:gd name="connsiteY31" fmla="*/ 3672408 h 5208579"/>
                <a:gd name="connsiteX32" fmla="*/ 594882 w 4151541"/>
                <a:gd name="connsiteY32" fmla="*/ 3307278 h 5208579"/>
                <a:gd name="connsiteX33" fmla="*/ 761136 w 4151541"/>
                <a:gd name="connsiteY33" fmla="*/ 3069771 h 5208579"/>
                <a:gd name="connsiteX34" fmla="*/ 844263 w 4151541"/>
                <a:gd name="connsiteY34" fmla="*/ 3046021 h 5208579"/>
                <a:gd name="connsiteX35" fmla="*/ 939266 w 4151541"/>
                <a:gd name="connsiteY35" fmla="*/ 3224151 h 5208579"/>
                <a:gd name="connsiteX36" fmla="*/ 1295526 w 4151541"/>
                <a:gd name="connsiteY36" fmla="*/ 3580410 h 5208579"/>
                <a:gd name="connsiteX37" fmla="*/ 1616159 w 4151541"/>
                <a:gd name="connsiteY37" fmla="*/ 3770416 h 5208579"/>
                <a:gd name="connsiteX38" fmla="*/ 2008045 w 4151541"/>
                <a:gd name="connsiteY38" fmla="*/ 3996047 h 5208579"/>
                <a:gd name="connsiteX39" fmla="*/ 2518684 w 4151541"/>
                <a:gd name="connsiteY39" fmla="*/ 4007922 h 5208579"/>
                <a:gd name="connsiteX40" fmla="*/ 3076824 w 4151541"/>
                <a:gd name="connsiteY40" fmla="*/ 3889169 h 5208579"/>
                <a:gd name="connsiteX41" fmla="*/ 3456384 w 4151541"/>
                <a:gd name="connsiteY41" fmla="*/ 3672408 h 5208579"/>
                <a:gd name="connsiteX42" fmla="*/ 3718092 w 4151541"/>
                <a:gd name="connsiteY42" fmla="*/ 3295403 h 5208579"/>
                <a:gd name="connsiteX43" fmla="*/ 4062476 w 4151541"/>
                <a:gd name="connsiteY43" fmla="*/ 2487880 h 5208579"/>
                <a:gd name="connsiteX44" fmla="*/ 4050601 w 4151541"/>
                <a:gd name="connsiteY44" fmla="*/ 1454727 h 5208579"/>
                <a:gd name="connsiteX45" fmla="*/ 3456835 w 4151541"/>
                <a:gd name="connsiteY45" fmla="*/ 932213 h 5208579"/>
                <a:gd name="connsiteX46" fmla="*/ 2958071 w 4151541"/>
                <a:gd name="connsiteY46" fmla="*/ 908462 h 5208579"/>
                <a:gd name="connsiteX47" fmla="*/ 2768066 w 4151541"/>
                <a:gd name="connsiteY47" fmla="*/ 1003465 h 5208579"/>
                <a:gd name="connsiteX48" fmla="*/ 2756191 w 4151541"/>
                <a:gd name="connsiteY48" fmla="*/ 1003465 h 5208579"/>
                <a:gd name="connsiteX49" fmla="*/ 2592288 w 4151541"/>
                <a:gd name="connsiteY49" fmla="*/ 864096 h 5208579"/>
                <a:gd name="connsiteX50" fmla="*/ 2520280 w 4151541"/>
                <a:gd name="connsiteY50" fmla="*/ 648072 h 5208579"/>
                <a:gd name="connsiteX51" fmla="*/ 2494933 w 4151541"/>
                <a:gd name="connsiteY51" fmla="*/ 421574 h 5208579"/>
                <a:gd name="connsiteX52" fmla="*/ 2483058 w 4151541"/>
                <a:gd name="connsiteY52" fmla="*/ 65314 h 5208579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167293 w 4151541"/>
                <a:gd name="connsiteY24" fmla="*/ 4176464 h 5208579"/>
                <a:gd name="connsiteX25" fmla="*/ 2023277 w 4151541"/>
                <a:gd name="connsiteY25" fmla="*/ 4248472 h 5208579"/>
                <a:gd name="connsiteX26" fmla="*/ 1807253 w 4151541"/>
                <a:gd name="connsiteY26" fmla="*/ 4392488 h 5208579"/>
                <a:gd name="connsiteX27" fmla="*/ 1447213 w 4151541"/>
                <a:gd name="connsiteY27" fmla="*/ 4536504 h 5208579"/>
                <a:gd name="connsiteX28" fmla="*/ 1015165 w 4151541"/>
                <a:gd name="connsiteY28" fmla="*/ 4392488 h 5208579"/>
                <a:gd name="connsiteX29" fmla="*/ 713635 w 4151541"/>
                <a:gd name="connsiteY29" fmla="*/ 3960421 h 5208579"/>
                <a:gd name="connsiteX30" fmla="*/ 583117 w 4151541"/>
                <a:gd name="connsiteY30" fmla="*/ 3672408 h 5208579"/>
                <a:gd name="connsiteX31" fmla="*/ 594882 w 4151541"/>
                <a:gd name="connsiteY31" fmla="*/ 3307278 h 5208579"/>
                <a:gd name="connsiteX32" fmla="*/ 761136 w 4151541"/>
                <a:gd name="connsiteY32" fmla="*/ 3069771 h 5208579"/>
                <a:gd name="connsiteX33" fmla="*/ 844263 w 4151541"/>
                <a:gd name="connsiteY33" fmla="*/ 3046021 h 5208579"/>
                <a:gd name="connsiteX34" fmla="*/ 939266 w 4151541"/>
                <a:gd name="connsiteY34" fmla="*/ 3224151 h 5208579"/>
                <a:gd name="connsiteX35" fmla="*/ 1295526 w 4151541"/>
                <a:gd name="connsiteY35" fmla="*/ 3580410 h 5208579"/>
                <a:gd name="connsiteX36" fmla="*/ 1616159 w 4151541"/>
                <a:gd name="connsiteY36" fmla="*/ 3770416 h 5208579"/>
                <a:gd name="connsiteX37" fmla="*/ 2008045 w 4151541"/>
                <a:gd name="connsiteY37" fmla="*/ 3996047 h 5208579"/>
                <a:gd name="connsiteX38" fmla="*/ 2518684 w 4151541"/>
                <a:gd name="connsiteY38" fmla="*/ 4007922 h 5208579"/>
                <a:gd name="connsiteX39" fmla="*/ 3076824 w 4151541"/>
                <a:gd name="connsiteY39" fmla="*/ 3889169 h 5208579"/>
                <a:gd name="connsiteX40" fmla="*/ 3456384 w 4151541"/>
                <a:gd name="connsiteY40" fmla="*/ 3672408 h 5208579"/>
                <a:gd name="connsiteX41" fmla="*/ 3718092 w 4151541"/>
                <a:gd name="connsiteY41" fmla="*/ 3295403 h 5208579"/>
                <a:gd name="connsiteX42" fmla="*/ 4062476 w 4151541"/>
                <a:gd name="connsiteY42" fmla="*/ 2487880 h 5208579"/>
                <a:gd name="connsiteX43" fmla="*/ 4050601 w 4151541"/>
                <a:gd name="connsiteY43" fmla="*/ 1454727 h 5208579"/>
                <a:gd name="connsiteX44" fmla="*/ 3456835 w 4151541"/>
                <a:gd name="connsiteY44" fmla="*/ 932213 h 5208579"/>
                <a:gd name="connsiteX45" fmla="*/ 2958071 w 4151541"/>
                <a:gd name="connsiteY45" fmla="*/ 908462 h 5208579"/>
                <a:gd name="connsiteX46" fmla="*/ 2768066 w 4151541"/>
                <a:gd name="connsiteY46" fmla="*/ 1003465 h 5208579"/>
                <a:gd name="connsiteX47" fmla="*/ 2756191 w 4151541"/>
                <a:gd name="connsiteY47" fmla="*/ 1003465 h 5208579"/>
                <a:gd name="connsiteX48" fmla="*/ 2592288 w 4151541"/>
                <a:gd name="connsiteY48" fmla="*/ 864096 h 5208579"/>
                <a:gd name="connsiteX49" fmla="*/ 2520280 w 4151541"/>
                <a:gd name="connsiteY49" fmla="*/ 648072 h 5208579"/>
                <a:gd name="connsiteX50" fmla="*/ 2494933 w 4151541"/>
                <a:gd name="connsiteY50" fmla="*/ 421574 h 5208579"/>
                <a:gd name="connsiteX51" fmla="*/ 2483058 w 4151541"/>
                <a:gd name="connsiteY51" fmla="*/ 65314 h 5208579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023277 w 4151541"/>
                <a:gd name="connsiteY24" fmla="*/ 4248472 h 5196577"/>
                <a:gd name="connsiteX25" fmla="*/ 1807253 w 4151541"/>
                <a:gd name="connsiteY25" fmla="*/ 4392488 h 5196577"/>
                <a:gd name="connsiteX26" fmla="*/ 1447213 w 4151541"/>
                <a:gd name="connsiteY26" fmla="*/ 4536504 h 5196577"/>
                <a:gd name="connsiteX27" fmla="*/ 1015165 w 4151541"/>
                <a:gd name="connsiteY27" fmla="*/ 4392488 h 5196577"/>
                <a:gd name="connsiteX28" fmla="*/ 713635 w 4151541"/>
                <a:gd name="connsiteY28" fmla="*/ 3960421 h 5196577"/>
                <a:gd name="connsiteX29" fmla="*/ 583117 w 4151541"/>
                <a:gd name="connsiteY29" fmla="*/ 3672408 h 5196577"/>
                <a:gd name="connsiteX30" fmla="*/ 594882 w 4151541"/>
                <a:gd name="connsiteY30" fmla="*/ 3307278 h 5196577"/>
                <a:gd name="connsiteX31" fmla="*/ 761136 w 4151541"/>
                <a:gd name="connsiteY31" fmla="*/ 3069771 h 5196577"/>
                <a:gd name="connsiteX32" fmla="*/ 844263 w 4151541"/>
                <a:gd name="connsiteY32" fmla="*/ 3046021 h 5196577"/>
                <a:gd name="connsiteX33" fmla="*/ 939266 w 4151541"/>
                <a:gd name="connsiteY33" fmla="*/ 3224151 h 5196577"/>
                <a:gd name="connsiteX34" fmla="*/ 1295526 w 4151541"/>
                <a:gd name="connsiteY34" fmla="*/ 3580410 h 5196577"/>
                <a:gd name="connsiteX35" fmla="*/ 1616159 w 4151541"/>
                <a:gd name="connsiteY35" fmla="*/ 3770416 h 5196577"/>
                <a:gd name="connsiteX36" fmla="*/ 2008045 w 4151541"/>
                <a:gd name="connsiteY36" fmla="*/ 3996047 h 5196577"/>
                <a:gd name="connsiteX37" fmla="*/ 2518684 w 4151541"/>
                <a:gd name="connsiteY37" fmla="*/ 4007922 h 5196577"/>
                <a:gd name="connsiteX38" fmla="*/ 3076824 w 4151541"/>
                <a:gd name="connsiteY38" fmla="*/ 3889169 h 5196577"/>
                <a:gd name="connsiteX39" fmla="*/ 3456384 w 4151541"/>
                <a:gd name="connsiteY39" fmla="*/ 3672408 h 5196577"/>
                <a:gd name="connsiteX40" fmla="*/ 3718092 w 4151541"/>
                <a:gd name="connsiteY40" fmla="*/ 3295403 h 5196577"/>
                <a:gd name="connsiteX41" fmla="*/ 4062476 w 4151541"/>
                <a:gd name="connsiteY41" fmla="*/ 2487880 h 5196577"/>
                <a:gd name="connsiteX42" fmla="*/ 4050601 w 4151541"/>
                <a:gd name="connsiteY42" fmla="*/ 1454727 h 5196577"/>
                <a:gd name="connsiteX43" fmla="*/ 3456835 w 4151541"/>
                <a:gd name="connsiteY43" fmla="*/ 932213 h 5196577"/>
                <a:gd name="connsiteX44" fmla="*/ 2958071 w 4151541"/>
                <a:gd name="connsiteY44" fmla="*/ 908462 h 5196577"/>
                <a:gd name="connsiteX45" fmla="*/ 2768066 w 4151541"/>
                <a:gd name="connsiteY45" fmla="*/ 1003465 h 5196577"/>
                <a:gd name="connsiteX46" fmla="*/ 2756191 w 4151541"/>
                <a:gd name="connsiteY46" fmla="*/ 1003465 h 5196577"/>
                <a:gd name="connsiteX47" fmla="*/ 2592288 w 4151541"/>
                <a:gd name="connsiteY47" fmla="*/ 864096 h 5196577"/>
                <a:gd name="connsiteX48" fmla="*/ 2520280 w 4151541"/>
                <a:gd name="connsiteY48" fmla="*/ 648072 h 5196577"/>
                <a:gd name="connsiteX49" fmla="*/ 2494933 w 4151541"/>
                <a:gd name="connsiteY49" fmla="*/ 421574 h 5196577"/>
                <a:gd name="connsiteX50" fmla="*/ 2483058 w 4151541"/>
                <a:gd name="connsiteY50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807253 w 4151541"/>
                <a:gd name="connsiteY24" fmla="*/ 4392488 h 5196577"/>
                <a:gd name="connsiteX25" fmla="*/ 1447213 w 4151541"/>
                <a:gd name="connsiteY25" fmla="*/ 4536504 h 5196577"/>
                <a:gd name="connsiteX26" fmla="*/ 1015165 w 4151541"/>
                <a:gd name="connsiteY26" fmla="*/ 4392488 h 5196577"/>
                <a:gd name="connsiteX27" fmla="*/ 713635 w 4151541"/>
                <a:gd name="connsiteY27" fmla="*/ 3960421 h 5196577"/>
                <a:gd name="connsiteX28" fmla="*/ 583117 w 4151541"/>
                <a:gd name="connsiteY28" fmla="*/ 3672408 h 5196577"/>
                <a:gd name="connsiteX29" fmla="*/ 594882 w 4151541"/>
                <a:gd name="connsiteY29" fmla="*/ 3307278 h 5196577"/>
                <a:gd name="connsiteX30" fmla="*/ 761136 w 4151541"/>
                <a:gd name="connsiteY30" fmla="*/ 3069771 h 5196577"/>
                <a:gd name="connsiteX31" fmla="*/ 844263 w 4151541"/>
                <a:gd name="connsiteY31" fmla="*/ 3046021 h 5196577"/>
                <a:gd name="connsiteX32" fmla="*/ 939266 w 4151541"/>
                <a:gd name="connsiteY32" fmla="*/ 3224151 h 5196577"/>
                <a:gd name="connsiteX33" fmla="*/ 1295526 w 4151541"/>
                <a:gd name="connsiteY33" fmla="*/ 3580410 h 5196577"/>
                <a:gd name="connsiteX34" fmla="*/ 1616159 w 4151541"/>
                <a:gd name="connsiteY34" fmla="*/ 3770416 h 5196577"/>
                <a:gd name="connsiteX35" fmla="*/ 2008045 w 4151541"/>
                <a:gd name="connsiteY35" fmla="*/ 3996047 h 5196577"/>
                <a:gd name="connsiteX36" fmla="*/ 2518684 w 4151541"/>
                <a:gd name="connsiteY36" fmla="*/ 4007922 h 5196577"/>
                <a:gd name="connsiteX37" fmla="*/ 3076824 w 4151541"/>
                <a:gd name="connsiteY37" fmla="*/ 3889169 h 5196577"/>
                <a:gd name="connsiteX38" fmla="*/ 3456384 w 4151541"/>
                <a:gd name="connsiteY38" fmla="*/ 3672408 h 5196577"/>
                <a:gd name="connsiteX39" fmla="*/ 3718092 w 4151541"/>
                <a:gd name="connsiteY39" fmla="*/ 3295403 h 5196577"/>
                <a:gd name="connsiteX40" fmla="*/ 4062476 w 4151541"/>
                <a:gd name="connsiteY40" fmla="*/ 2487880 h 5196577"/>
                <a:gd name="connsiteX41" fmla="*/ 4050601 w 4151541"/>
                <a:gd name="connsiteY41" fmla="*/ 1454727 h 5196577"/>
                <a:gd name="connsiteX42" fmla="*/ 3456835 w 4151541"/>
                <a:gd name="connsiteY42" fmla="*/ 932213 h 5196577"/>
                <a:gd name="connsiteX43" fmla="*/ 2958071 w 4151541"/>
                <a:gd name="connsiteY43" fmla="*/ 908462 h 5196577"/>
                <a:gd name="connsiteX44" fmla="*/ 2768066 w 4151541"/>
                <a:gd name="connsiteY44" fmla="*/ 1003465 h 5196577"/>
                <a:gd name="connsiteX45" fmla="*/ 2756191 w 4151541"/>
                <a:gd name="connsiteY45" fmla="*/ 1003465 h 5196577"/>
                <a:gd name="connsiteX46" fmla="*/ 2592288 w 4151541"/>
                <a:gd name="connsiteY46" fmla="*/ 864096 h 5196577"/>
                <a:gd name="connsiteX47" fmla="*/ 2520280 w 4151541"/>
                <a:gd name="connsiteY47" fmla="*/ 648072 h 5196577"/>
                <a:gd name="connsiteX48" fmla="*/ 2494933 w 4151541"/>
                <a:gd name="connsiteY48" fmla="*/ 421574 h 5196577"/>
                <a:gd name="connsiteX49" fmla="*/ 2483058 w 4151541"/>
                <a:gd name="connsiteY49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447213 w 4151541"/>
                <a:gd name="connsiteY24" fmla="*/ 4536504 h 5196577"/>
                <a:gd name="connsiteX25" fmla="*/ 1015165 w 4151541"/>
                <a:gd name="connsiteY25" fmla="*/ 4392488 h 5196577"/>
                <a:gd name="connsiteX26" fmla="*/ 713635 w 4151541"/>
                <a:gd name="connsiteY26" fmla="*/ 3960421 h 5196577"/>
                <a:gd name="connsiteX27" fmla="*/ 583117 w 4151541"/>
                <a:gd name="connsiteY27" fmla="*/ 3672408 h 5196577"/>
                <a:gd name="connsiteX28" fmla="*/ 594882 w 4151541"/>
                <a:gd name="connsiteY28" fmla="*/ 3307278 h 5196577"/>
                <a:gd name="connsiteX29" fmla="*/ 761136 w 4151541"/>
                <a:gd name="connsiteY29" fmla="*/ 3069771 h 5196577"/>
                <a:gd name="connsiteX30" fmla="*/ 844263 w 4151541"/>
                <a:gd name="connsiteY30" fmla="*/ 3046021 h 5196577"/>
                <a:gd name="connsiteX31" fmla="*/ 939266 w 4151541"/>
                <a:gd name="connsiteY31" fmla="*/ 3224151 h 5196577"/>
                <a:gd name="connsiteX32" fmla="*/ 1295526 w 4151541"/>
                <a:gd name="connsiteY32" fmla="*/ 3580410 h 5196577"/>
                <a:gd name="connsiteX33" fmla="*/ 1616159 w 4151541"/>
                <a:gd name="connsiteY33" fmla="*/ 3770416 h 5196577"/>
                <a:gd name="connsiteX34" fmla="*/ 2008045 w 4151541"/>
                <a:gd name="connsiteY34" fmla="*/ 3996047 h 5196577"/>
                <a:gd name="connsiteX35" fmla="*/ 2518684 w 4151541"/>
                <a:gd name="connsiteY35" fmla="*/ 4007922 h 5196577"/>
                <a:gd name="connsiteX36" fmla="*/ 3076824 w 4151541"/>
                <a:gd name="connsiteY36" fmla="*/ 3889169 h 5196577"/>
                <a:gd name="connsiteX37" fmla="*/ 3456384 w 4151541"/>
                <a:gd name="connsiteY37" fmla="*/ 3672408 h 5196577"/>
                <a:gd name="connsiteX38" fmla="*/ 3718092 w 4151541"/>
                <a:gd name="connsiteY38" fmla="*/ 3295403 h 5196577"/>
                <a:gd name="connsiteX39" fmla="*/ 4062476 w 4151541"/>
                <a:gd name="connsiteY39" fmla="*/ 2487880 h 5196577"/>
                <a:gd name="connsiteX40" fmla="*/ 4050601 w 4151541"/>
                <a:gd name="connsiteY40" fmla="*/ 1454727 h 5196577"/>
                <a:gd name="connsiteX41" fmla="*/ 3456835 w 4151541"/>
                <a:gd name="connsiteY41" fmla="*/ 932213 h 5196577"/>
                <a:gd name="connsiteX42" fmla="*/ 2958071 w 4151541"/>
                <a:gd name="connsiteY42" fmla="*/ 908462 h 5196577"/>
                <a:gd name="connsiteX43" fmla="*/ 2768066 w 4151541"/>
                <a:gd name="connsiteY43" fmla="*/ 1003465 h 5196577"/>
                <a:gd name="connsiteX44" fmla="*/ 2756191 w 4151541"/>
                <a:gd name="connsiteY44" fmla="*/ 1003465 h 5196577"/>
                <a:gd name="connsiteX45" fmla="*/ 2592288 w 4151541"/>
                <a:gd name="connsiteY45" fmla="*/ 864096 h 5196577"/>
                <a:gd name="connsiteX46" fmla="*/ 2520280 w 4151541"/>
                <a:gd name="connsiteY46" fmla="*/ 648072 h 5196577"/>
                <a:gd name="connsiteX47" fmla="*/ 2494933 w 4151541"/>
                <a:gd name="connsiteY47" fmla="*/ 421574 h 5196577"/>
                <a:gd name="connsiteX48" fmla="*/ 2483058 w 4151541"/>
                <a:gd name="connsiteY48" fmla="*/ 65314 h 5196577"/>
                <a:gd name="connsiteX0" fmla="*/ 2483058 w 4151541"/>
                <a:gd name="connsiteY0" fmla="*/ 65314 h 5256584"/>
                <a:gd name="connsiteX1" fmla="*/ 2388056 w 4151541"/>
                <a:gd name="connsiteY1" fmla="*/ 29688 h 5256584"/>
                <a:gd name="connsiteX2" fmla="*/ 2269302 w 4151541"/>
                <a:gd name="connsiteY2" fmla="*/ 5938 h 5256584"/>
                <a:gd name="connsiteX3" fmla="*/ 2103048 w 4151541"/>
                <a:gd name="connsiteY3" fmla="*/ 29688 h 5256584"/>
                <a:gd name="connsiteX4" fmla="*/ 1948669 w 4151541"/>
                <a:gd name="connsiteY4" fmla="*/ 100940 h 5256584"/>
                <a:gd name="connsiteX5" fmla="*/ 1996170 w 4151541"/>
                <a:gd name="connsiteY5" fmla="*/ 492826 h 5256584"/>
                <a:gd name="connsiteX6" fmla="*/ 2174300 w 4151541"/>
                <a:gd name="connsiteY6" fmla="*/ 1181595 h 5256584"/>
                <a:gd name="connsiteX7" fmla="*/ 2233676 w 4151541"/>
                <a:gd name="connsiteY7" fmla="*/ 1834738 h 5256584"/>
                <a:gd name="connsiteX8" fmla="*/ 2245552 w 4151541"/>
                <a:gd name="connsiteY8" fmla="*/ 2487880 h 5256584"/>
                <a:gd name="connsiteX9" fmla="*/ 2055546 w 4151541"/>
                <a:gd name="connsiteY9" fmla="*/ 2844140 h 5256584"/>
                <a:gd name="connsiteX10" fmla="*/ 1829915 w 4151541"/>
                <a:gd name="connsiteY10" fmla="*/ 2951018 h 5256584"/>
                <a:gd name="connsiteX11" fmla="*/ 1675536 w 4151541"/>
                <a:gd name="connsiteY11" fmla="*/ 2951018 h 5256584"/>
                <a:gd name="connsiteX12" fmla="*/ 1438030 w 4151541"/>
                <a:gd name="connsiteY12" fmla="*/ 2832265 h 5256584"/>
                <a:gd name="connsiteX13" fmla="*/ 1164897 w 4151541"/>
                <a:gd name="connsiteY13" fmla="*/ 2571008 h 5256584"/>
                <a:gd name="connsiteX14" fmla="*/ 784887 w 4151541"/>
                <a:gd name="connsiteY14" fmla="*/ 2309751 h 5256584"/>
                <a:gd name="connsiteX15" fmla="*/ 488004 w 4151541"/>
                <a:gd name="connsiteY15" fmla="*/ 2404753 h 5256584"/>
                <a:gd name="connsiteX16" fmla="*/ 226746 w 4151541"/>
                <a:gd name="connsiteY16" fmla="*/ 2642260 h 5256584"/>
                <a:gd name="connsiteX17" fmla="*/ 36741 w 4151541"/>
                <a:gd name="connsiteY17" fmla="*/ 3117273 h 5256584"/>
                <a:gd name="connsiteX18" fmla="*/ 7053 w 4151541"/>
                <a:gd name="connsiteY18" fmla="*/ 3528392 h 5256584"/>
                <a:gd name="connsiteX19" fmla="*/ 79061 w 4151541"/>
                <a:gd name="connsiteY19" fmla="*/ 3960440 h 5256584"/>
                <a:gd name="connsiteX20" fmla="*/ 295085 w 4151541"/>
                <a:gd name="connsiteY20" fmla="*/ 4536504 h 5256584"/>
                <a:gd name="connsiteX21" fmla="*/ 727133 w 4151541"/>
                <a:gd name="connsiteY21" fmla="*/ 4968552 h 5256584"/>
                <a:gd name="connsiteX22" fmla="*/ 1447213 w 4151541"/>
                <a:gd name="connsiteY22" fmla="*/ 5184576 h 5256584"/>
                <a:gd name="connsiteX23" fmla="*/ 1447213 w 4151541"/>
                <a:gd name="connsiteY23" fmla="*/ 4536504 h 5256584"/>
                <a:gd name="connsiteX24" fmla="*/ 1015165 w 4151541"/>
                <a:gd name="connsiteY24" fmla="*/ 4392488 h 5256584"/>
                <a:gd name="connsiteX25" fmla="*/ 713635 w 4151541"/>
                <a:gd name="connsiteY25" fmla="*/ 3960421 h 5256584"/>
                <a:gd name="connsiteX26" fmla="*/ 583117 w 4151541"/>
                <a:gd name="connsiteY26" fmla="*/ 3672408 h 5256584"/>
                <a:gd name="connsiteX27" fmla="*/ 594882 w 4151541"/>
                <a:gd name="connsiteY27" fmla="*/ 3307278 h 5256584"/>
                <a:gd name="connsiteX28" fmla="*/ 761136 w 4151541"/>
                <a:gd name="connsiteY28" fmla="*/ 3069771 h 5256584"/>
                <a:gd name="connsiteX29" fmla="*/ 844263 w 4151541"/>
                <a:gd name="connsiteY29" fmla="*/ 3046021 h 5256584"/>
                <a:gd name="connsiteX30" fmla="*/ 939266 w 4151541"/>
                <a:gd name="connsiteY30" fmla="*/ 3224151 h 5256584"/>
                <a:gd name="connsiteX31" fmla="*/ 1295526 w 4151541"/>
                <a:gd name="connsiteY31" fmla="*/ 3580410 h 5256584"/>
                <a:gd name="connsiteX32" fmla="*/ 1616159 w 4151541"/>
                <a:gd name="connsiteY32" fmla="*/ 3770416 h 5256584"/>
                <a:gd name="connsiteX33" fmla="*/ 2008045 w 4151541"/>
                <a:gd name="connsiteY33" fmla="*/ 3996047 h 5256584"/>
                <a:gd name="connsiteX34" fmla="*/ 2518684 w 4151541"/>
                <a:gd name="connsiteY34" fmla="*/ 4007922 h 5256584"/>
                <a:gd name="connsiteX35" fmla="*/ 3076824 w 4151541"/>
                <a:gd name="connsiteY35" fmla="*/ 3889169 h 5256584"/>
                <a:gd name="connsiteX36" fmla="*/ 3456384 w 4151541"/>
                <a:gd name="connsiteY36" fmla="*/ 3672408 h 5256584"/>
                <a:gd name="connsiteX37" fmla="*/ 3718092 w 4151541"/>
                <a:gd name="connsiteY37" fmla="*/ 3295403 h 5256584"/>
                <a:gd name="connsiteX38" fmla="*/ 4062476 w 4151541"/>
                <a:gd name="connsiteY38" fmla="*/ 2487880 h 5256584"/>
                <a:gd name="connsiteX39" fmla="*/ 4050601 w 4151541"/>
                <a:gd name="connsiteY39" fmla="*/ 1454727 h 5256584"/>
                <a:gd name="connsiteX40" fmla="*/ 3456835 w 4151541"/>
                <a:gd name="connsiteY40" fmla="*/ 932213 h 5256584"/>
                <a:gd name="connsiteX41" fmla="*/ 2958071 w 4151541"/>
                <a:gd name="connsiteY41" fmla="*/ 908462 h 5256584"/>
                <a:gd name="connsiteX42" fmla="*/ 2768066 w 4151541"/>
                <a:gd name="connsiteY42" fmla="*/ 1003465 h 5256584"/>
                <a:gd name="connsiteX43" fmla="*/ 2756191 w 4151541"/>
                <a:gd name="connsiteY43" fmla="*/ 1003465 h 5256584"/>
                <a:gd name="connsiteX44" fmla="*/ 2592288 w 4151541"/>
                <a:gd name="connsiteY44" fmla="*/ 864096 h 5256584"/>
                <a:gd name="connsiteX45" fmla="*/ 2520280 w 4151541"/>
                <a:gd name="connsiteY45" fmla="*/ 648072 h 5256584"/>
                <a:gd name="connsiteX46" fmla="*/ 2494933 w 4151541"/>
                <a:gd name="connsiteY46" fmla="*/ 421574 h 5256584"/>
                <a:gd name="connsiteX47" fmla="*/ 2483058 w 4151541"/>
                <a:gd name="connsiteY47" fmla="*/ 65314 h 5256584"/>
                <a:gd name="connsiteX0" fmla="*/ 2483058 w 4151541"/>
                <a:gd name="connsiteY0" fmla="*/ 65314 h 4968552"/>
                <a:gd name="connsiteX1" fmla="*/ 2388056 w 4151541"/>
                <a:gd name="connsiteY1" fmla="*/ 29688 h 4968552"/>
                <a:gd name="connsiteX2" fmla="*/ 2269302 w 4151541"/>
                <a:gd name="connsiteY2" fmla="*/ 5938 h 4968552"/>
                <a:gd name="connsiteX3" fmla="*/ 2103048 w 4151541"/>
                <a:gd name="connsiteY3" fmla="*/ 29688 h 4968552"/>
                <a:gd name="connsiteX4" fmla="*/ 1948669 w 4151541"/>
                <a:gd name="connsiteY4" fmla="*/ 100940 h 4968552"/>
                <a:gd name="connsiteX5" fmla="*/ 1996170 w 4151541"/>
                <a:gd name="connsiteY5" fmla="*/ 492826 h 4968552"/>
                <a:gd name="connsiteX6" fmla="*/ 2174300 w 4151541"/>
                <a:gd name="connsiteY6" fmla="*/ 1181595 h 4968552"/>
                <a:gd name="connsiteX7" fmla="*/ 2233676 w 4151541"/>
                <a:gd name="connsiteY7" fmla="*/ 1834738 h 4968552"/>
                <a:gd name="connsiteX8" fmla="*/ 2245552 w 4151541"/>
                <a:gd name="connsiteY8" fmla="*/ 2487880 h 4968552"/>
                <a:gd name="connsiteX9" fmla="*/ 2055546 w 4151541"/>
                <a:gd name="connsiteY9" fmla="*/ 2844140 h 4968552"/>
                <a:gd name="connsiteX10" fmla="*/ 1829915 w 4151541"/>
                <a:gd name="connsiteY10" fmla="*/ 2951018 h 4968552"/>
                <a:gd name="connsiteX11" fmla="*/ 1675536 w 4151541"/>
                <a:gd name="connsiteY11" fmla="*/ 2951018 h 4968552"/>
                <a:gd name="connsiteX12" fmla="*/ 1438030 w 4151541"/>
                <a:gd name="connsiteY12" fmla="*/ 2832265 h 4968552"/>
                <a:gd name="connsiteX13" fmla="*/ 1164897 w 4151541"/>
                <a:gd name="connsiteY13" fmla="*/ 2571008 h 4968552"/>
                <a:gd name="connsiteX14" fmla="*/ 784887 w 4151541"/>
                <a:gd name="connsiteY14" fmla="*/ 2309751 h 4968552"/>
                <a:gd name="connsiteX15" fmla="*/ 488004 w 4151541"/>
                <a:gd name="connsiteY15" fmla="*/ 2404753 h 4968552"/>
                <a:gd name="connsiteX16" fmla="*/ 226746 w 4151541"/>
                <a:gd name="connsiteY16" fmla="*/ 2642260 h 4968552"/>
                <a:gd name="connsiteX17" fmla="*/ 36741 w 4151541"/>
                <a:gd name="connsiteY17" fmla="*/ 3117273 h 4968552"/>
                <a:gd name="connsiteX18" fmla="*/ 7053 w 4151541"/>
                <a:gd name="connsiteY18" fmla="*/ 3528392 h 4968552"/>
                <a:gd name="connsiteX19" fmla="*/ 79061 w 4151541"/>
                <a:gd name="connsiteY19" fmla="*/ 3960440 h 4968552"/>
                <a:gd name="connsiteX20" fmla="*/ 295085 w 4151541"/>
                <a:gd name="connsiteY20" fmla="*/ 4536504 h 4968552"/>
                <a:gd name="connsiteX21" fmla="*/ 727133 w 4151541"/>
                <a:gd name="connsiteY21" fmla="*/ 4968552 h 4968552"/>
                <a:gd name="connsiteX22" fmla="*/ 1447213 w 4151541"/>
                <a:gd name="connsiteY22" fmla="*/ 4536504 h 4968552"/>
                <a:gd name="connsiteX23" fmla="*/ 1015165 w 4151541"/>
                <a:gd name="connsiteY23" fmla="*/ 4392488 h 4968552"/>
                <a:gd name="connsiteX24" fmla="*/ 713635 w 4151541"/>
                <a:gd name="connsiteY24" fmla="*/ 3960421 h 4968552"/>
                <a:gd name="connsiteX25" fmla="*/ 583117 w 4151541"/>
                <a:gd name="connsiteY25" fmla="*/ 3672408 h 4968552"/>
                <a:gd name="connsiteX26" fmla="*/ 594882 w 4151541"/>
                <a:gd name="connsiteY26" fmla="*/ 3307278 h 4968552"/>
                <a:gd name="connsiteX27" fmla="*/ 761136 w 4151541"/>
                <a:gd name="connsiteY27" fmla="*/ 3069771 h 4968552"/>
                <a:gd name="connsiteX28" fmla="*/ 844263 w 4151541"/>
                <a:gd name="connsiteY28" fmla="*/ 3046021 h 4968552"/>
                <a:gd name="connsiteX29" fmla="*/ 939266 w 4151541"/>
                <a:gd name="connsiteY29" fmla="*/ 3224151 h 4968552"/>
                <a:gd name="connsiteX30" fmla="*/ 1295526 w 4151541"/>
                <a:gd name="connsiteY30" fmla="*/ 3580410 h 4968552"/>
                <a:gd name="connsiteX31" fmla="*/ 1616159 w 4151541"/>
                <a:gd name="connsiteY31" fmla="*/ 3770416 h 4968552"/>
                <a:gd name="connsiteX32" fmla="*/ 2008045 w 4151541"/>
                <a:gd name="connsiteY32" fmla="*/ 3996047 h 4968552"/>
                <a:gd name="connsiteX33" fmla="*/ 2518684 w 4151541"/>
                <a:gd name="connsiteY33" fmla="*/ 4007922 h 4968552"/>
                <a:gd name="connsiteX34" fmla="*/ 3076824 w 4151541"/>
                <a:gd name="connsiteY34" fmla="*/ 3889169 h 4968552"/>
                <a:gd name="connsiteX35" fmla="*/ 3456384 w 4151541"/>
                <a:gd name="connsiteY35" fmla="*/ 3672408 h 4968552"/>
                <a:gd name="connsiteX36" fmla="*/ 3718092 w 4151541"/>
                <a:gd name="connsiteY36" fmla="*/ 3295403 h 4968552"/>
                <a:gd name="connsiteX37" fmla="*/ 4062476 w 4151541"/>
                <a:gd name="connsiteY37" fmla="*/ 2487880 h 4968552"/>
                <a:gd name="connsiteX38" fmla="*/ 4050601 w 4151541"/>
                <a:gd name="connsiteY38" fmla="*/ 1454727 h 4968552"/>
                <a:gd name="connsiteX39" fmla="*/ 3456835 w 4151541"/>
                <a:gd name="connsiteY39" fmla="*/ 932213 h 4968552"/>
                <a:gd name="connsiteX40" fmla="*/ 2958071 w 4151541"/>
                <a:gd name="connsiteY40" fmla="*/ 908462 h 4968552"/>
                <a:gd name="connsiteX41" fmla="*/ 2768066 w 4151541"/>
                <a:gd name="connsiteY41" fmla="*/ 1003465 h 4968552"/>
                <a:gd name="connsiteX42" fmla="*/ 2756191 w 4151541"/>
                <a:gd name="connsiteY42" fmla="*/ 1003465 h 4968552"/>
                <a:gd name="connsiteX43" fmla="*/ 2592288 w 4151541"/>
                <a:gd name="connsiteY43" fmla="*/ 864096 h 4968552"/>
                <a:gd name="connsiteX44" fmla="*/ 2520280 w 4151541"/>
                <a:gd name="connsiteY44" fmla="*/ 648072 h 4968552"/>
                <a:gd name="connsiteX45" fmla="*/ 2494933 w 4151541"/>
                <a:gd name="connsiteY45" fmla="*/ 421574 h 4968552"/>
                <a:gd name="connsiteX46" fmla="*/ 2483058 w 4151541"/>
                <a:gd name="connsiteY46" fmla="*/ 65314 h 4968552"/>
                <a:gd name="connsiteX0" fmla="*/ 2483058 w 4151541"/>
                <a:gd name="connsiteY0" fmla="*/ 65314 h 4992555"/>
                <a:gd name="connsiteX1" fmla="*/ 2388056 w 4151541"/>
                <a:gd name="connsiteY1" fmla="*/ 29688 h 4992555"/>
                <a:gd name="connsiteX2" fmla="*/ 2269302 w 4151541"/>
                <a:gd name="connsiteY2" fmla="*/ 5938 h 4992555"/>
                <a:gd name="connsiteX3" fmla="*/ 2103048 w 4151541"/>
                <a:gd name="connsiteY3" fmla="*/ 29688 h 4992555"/>
                <a:gd name="connsiteX4" fmla="*/ 1948669 w 4151541"/>
                <a:gd name="connsiteY4" fmla="*/ 100940 h 4992555"/>
                <a:gd name="connsiteX5" fmla="*/ 1996170 w 4151541"/>
                <a:gd name="connsiteY5" fmla="*/ 492826 h 4992555"/>
                <a:gd name="connsiteX6" fmla="*/ 2174300 w 4151541"/>
                <a:gd name="connsiteY6" fmla="*/ 1181595 h 4992555"/>
                <a:gd name="connsiteX7" fmla="*/ 2233676 w 4151541"/>
                <a:gd name="connsiteY7" fmla="*/ 1834738 h 4992555"/>
                <a:gd name="connsiteX8" fmla="*/ 2245552 w 4151541"/>
                <a:gd name="connsiteY8" fmla="*/ 2487880 h 4992555"/>
                <a:gd name="connsiteX9" fmla="*/ 2055546 w 4151541"/>
                <a:gd name="connsiteY9" fmla="*/ 2844140 h 4992555"/>
                <a:gd name="connsiteX10" fmla="*/ 1829915 w 4151541"/>
                <a:gd name="connsiteY10" fmla="*/ 2951018 h 4992555"/>
                <a:gd name="connsiteX11" fmla="*/ 1675536 w 4151541"/>
                <a:gd name="connsiteY11" fmla="*/ 2951018 h 4992555"/>
                <a:gd name="connsiteX12" fmla="*/ 1438030 w 4151541"/>
                <a:gd name="connsiteY12" fmla="*/ 2832265 h 4992555"/>
                <a:gd name="connsiteX13" fmla="*/ 1164897 w 4151541"/>
                <a:gd name="connsiteY13" fmla="*/ 2571008 h 4992555"/>
                <a:gd name="connsiteX14" fmla="*/ 784887 w 4151541"/>
                <a:gd name="connsiteY14" fmla="*/ 2309751 h 4992555"/>
                <a:gd name="connsiteX15" fmla="*/ 488004 w 4151541"/>
                <a:gd name="connsiteY15" fmla="*/ 2404753 h 4992555"/>
                <a:gd name="connsiteX16" fmla="*/ 226746 w 4151541"/>
                <a:gd name="connsiteY16" fmla="*/ 2642260 h 4992555"/>
                <a:gd name="connsiteX17" fmla="*/ 36741 w 4151541"/>
                <a:gd name="connsiteY17" fmla="*/ 3117273 h 4992555"/>
                <a:gd name="connsiteX18" fmla="*/ 7053 w 4151541"/>
                <a:gd name="connsiteY18" fmla="*/ 3528392 h 4992555"/>
                <a:gd name="connsiteX19" fmla="*/ 79061 w 4151541"/>
                <a:gd name="connsiteY19" fmla="*/ 3960440 h 4992555"/>
                <a:gd name="connsiteX20" fmla="*/ 295085 w 4151541"/>
                <a:gd name="connsiteY20" fmla="*/ 4536504 h 4992555"/>
                <a:gd name="connsiteX21" fmla="*/ 727133 w 4151541"/>
                <a:gd name="connsiteY21" fmla="*/ 4968552 h 4992555"/>
                <a:gd name="connsiteX22" fmla="*/ 1015165 w 4151541"/>
                <a:gd name="connsiteY22" fmla="*/ 4392488 h 4992555"/>
                <a:gd name="connsiteX23" fmla="*/ 713635 w 4151541"/>
                <a:gd name="connsiteY23" fmla="*/ 3960421 h 4992555"/>
                <a:gd name="connsiteX24" fmla="*/ 583117 w 4151541"/>
                <a:gd name="connsiteY24" fmla="*/ 3672408 h 4992555"/>
                <a:gd name="connsiteX25" fmla="*/ 594882 w 4151541"/>
                <a:gd name="connsiteY25" fmla="*/ 3307278 h 4992555"/>
                <a:gd name="connsiteX26" fmla="*/ 761136 w 4151541"/>
                <a:gd name="connsiteY26" fmla="*/ 3069771 h 4992555"/>
                <a:gd name="connsiteX27" fmla="*/ 844263 w 4151541"/>
                <a:gd name="connsiteY27" fmla="*/ 3046021 h 4992555"/>
                <a:gd name="connsiteX28" fmla="*/ 939266 w 4151541"/>
                <a:gd name="connsiteY28" fmla="*/ 3224151 h 4992555"/>
                <a:gd name="connsiteX29" fmla="*/ 1295526 w 4151541"/>
                <a:gd name="connsiteY29" fmla="*/ 3580410 h 4992555"/>
                <a:gd name="connsiteX30" fmla="*/ 1616159 w 4151541"/>
                <a:gd name="connsiteY30" fmla="*/ 3770416 h 4992555"/>
                <a:gd name="connsiteX31" fmla="*/ 2008045 w 4151541"/>
                <a:gd name="connsiteY31" fmla="*/ 3996047 h 4992555"/>
                <a:gd name="connsiteX32" fmla="*/ 2518684 w 4151541"/>
                <a:gd name="connsiteY32" fmla="*/ 4007922 h 4992555"/>
                <a:gd name="connsiteX33" fmla="*/ 3076824 w 4151541"/>
                <a:gd name="connsiteY33" fmla="*/ 3889169 h 4992555"/>
                <a:gd name="connsiteX34" fmla="*/ 3456384 w 4151541"/>
                <a:gd name="connsiteY34" fmla="*/ 3672408 h 4992555"/>
                <a:gd name="connsiteX35" fmla="*/ 3718092 w 4151541"/>
                <a:gd name="connsiteY35" fmla="*/ 3295403 h 4992555"/>
                <a:gd name="connsiteX36" fmla="*/ 4062476 w 4151541"/>
                <a:gd name="connsiteY36" fmla="*/ 2487880 h 4992555"/>
                <a:gd name="connsiteX37" fmla="*/ 4050601 w 4151541"/>
                <a:gd name="connsiteY37" fmla="*/ 1454727 h 4992555"/>
                <a:gd name="connsiteX38" fmla="*/ 3456835 w 4151541"/>
                <a:gd name="connsiteY38" fmla="*/ 932213 h 4992555"/>
                <a:gd name="connsiteX39" fmla="*/ 2958071 w 4151541"/>
                <a:gd name="connsiteY39" fmla="*/ 908462 h 4992555"/>
                <a:gd name="connsiteX40" fmla="*/ 2768066 w 4151541"/>
                <a:gd name="connsiteY40" fmla="*/ 1003465 h 4992555"/>
                <a:gd name="connsiteX41" fmla="*/ 2756191 w 4151541"/>
                <a:gd name="connsiteY41" fmla="*/ 1003465 h 4992555"/>
                <a:gd name="connsiteX42" fmla="*/ 2592288 w 4151541"/>
                <a:gd name="connsiteY42" fmla="*/ 864096 h 4992555"/>
                <a:gd name="connsiteX43" fmla="*/ 2520280 w 4151541"/>
                <a:gd name="connsiteY43" fmla="*/ 648072 h 4992555"/>
                <a:gd name="connsiteX44" fmla="*/ 2494933 w 4151541"/>
                <a:gd name="connsiteY44" fmla="*/ 421574 h 4992555"/>
                <a:gd name="connsiteX45" fmla="*/ 2483058 w 4151541"/>
                <a:gd name="connsiteY45" fmla="*/ 65314 h 4992555"/>
                <a:gd name="connsiteX0" fmla="*/ 2483058 w 4151541"/>
                <a:gd name="connsiteY0" fmla="*/ 65314 h 5064566"/>
                <a:gd name="connsiteX1" fmla="*/ 2388056 w 4151541"/>
                <a:gd name="connsiteY1" fmla="*/ 29688 h 5064566"/>
                <a:gd name="connsiteX2" fmla="*/ 2269302 w 4151541"/>
                <a:gd name="connsiteY2" fmla="*/ 5938 h 5064566"/>
                <a:gd name="connsiteX3" fmla="*/ 2103048 w 4151541"/>
                <a:gd name="connsiteY3" fmla="*/ 29688 h 5064566"/>
                <a:gd name="connsiteX4" fmla="*/ 1948669 w 4151541"/>
                <a:gd name="connsiteY4" fmla="*/ 100940 h 5064566"/>
                <a:gd name="connsiteX5" fmla="*/ 1996170 w 4151541"/>
                <a:gd name="connsiteY5" fmla="*/ 492826 h 5064566"/>
                <a:gd name="connsiteX6" fmla="*/ 2174300 w 4151541"/>
                <a:gd name="connsiteY6" fmla="*/ 1181595 h 5064566"/>
                <a:gd name="connsiteX7" fmla="*/ 2233676 w 4151541"/>
                <a:gd name="connsiteY7" fmla="*/ 1834738 h 5064566"/>
                <a:gd name="connsiteX8" fmla="*/ 2245552 w 4151541"/>
                <a:gd name="connsiteY8" fmla="*/ 2487880 h 5064566"/>
                <a:gd name="connsiteX9" fmla="*/ 2055546 w 4151541"/>
                <a:gd name="connsiteY9" fmla="*/ 2844140 h 5064566"/>
                <a:gd name="connsiteX10" fmla="*/ 1829915 w 4151541"/>
                <a:gd name="connsiteY10" fmla="*/ 2951018 h 5064566"/>
                <a:gd name="connsiteX11" fmla="*/ 1675536 w 4151541"/>
                <a:gd name="connsiteY11" fmla="*/ 2951018 h 5064566"/>
                <a:gd name="connsiteX12" fmla="*/ 1438030 w 4151541"/>
                <a:gd name="connsiteY12" fmla="*/ 2832265 h 5064566"/>
                <a:gd name="connsiteX13" fmla="*/ 1164897 w 4151541"/>
                <a:gd name="connsiteY13" fmla="*/ 2571008 h 5064566"/>
                <a:gd name="connsiteX14" fmla="*/ 784887 w 4151541"/>
                <a:gd name="connsiteY14" fmla="*/ 2309751 h 5064566"/>
                <a:gd name="connsiteX15" fmla="*/ 488004 w 4151541"/>
                <a:gd name="connsiteY15" fmla="*/ 2404753 h 5064566"/>
                <a:gd name="connsiteX16" fmla="*/ 226746 w 4151541"/>
                <a:gd name="connsiteY16" fmla="*/ 2642260 h 5064566"/>
                <a:gd name="connsiteX17" fmla="*/ 36741 w 4151541"/>
                <a:gd name="connsiteY17" fmla="*/ 3117273 h 5064566"/>
                <a:gd name="connsiteX18" fmla="*/ 7053 w 4151541"/>
                <a:gd name="connsiteY18" fmla="*/ 3528392 h 5064566"/>
                <a:gd name="connsiteX19" fmla="*/ 79061 w 4151541"/>
                <a:gd name="connsiteY19" fmla="*/ 3960440 h 5064566"/>
                <a:gd name="connsiteX20" fmla="*/ 295085 w 4151541"/>
                <a:gd name="connsiteY20" fmla="*/ 4536504 h 5064566"/>
                <a:gd name="connsiteX21" fmla="*/ 727133 w 4151541"/>
                <a:gd name="connsiteY21" fmla="*/ 4968552 h 5064566"/>
                <a:gd name="connsiteX22" fmla="*/ 713635 w 4151541"/>
                <a:gd name="connsiteY22" fmla="*/ 3960421 h 5064566"/>
                <a:gd name="connsiteX23" fmla="*/ 583117 w 4151541"/>
                <a:gd name="connsiteY23" fmla="*/ 3672408 h 5064566"/>
                <a:gd name="connsiteX24" fmla="*/ 594882 w 4151541"/>
                <a:gd name="connsiteY24" fmla="*/ 3307278 h 5064566"/>
                <a:gd name="connsiteX25" fmla="*/ 761136 w 4151541"/>
                <a:gd name="connsiteY25" fmla="*/ 3069771 h 5064566"/>
                <a:gd name="connsiteX26" fmla="*/ 844263 w 4151541"/>
                <a:gd name="connsiteY26" fmla="*/ 3046021 h 5064566"/>
                <a:gd name="connsiteX27" fmla="*/ 939266 w 4151541"/>
                <a:gd name="connsiteY27" fmla="*/ 3224151 h 5064566"/>
                <a:gd name="connsiteX28" fmla="*/ 1295526 w 4151541"/>
                <a:gd name="connsiteY28" fmla="*/ 3580410 h 5064566"/>
                <a:gd name="connsiteX29" fmla="*/ 1616159 w 4151541"/>
                <a:gd name="connsiteY29" fmla="*/ 3770416 h 5064566"/>
                <a:gd name="connsiteX30" fmla="*/ 2008045 w 4151541"/>
                <a:gd name="connsiteY30" fmla="*/ 3996047 h 5064566"/>
                <a:gd name="connsiteX31" fmla="*/ 2518684 w 4151541"/>
                <a:gd name="connsiteY31" fmla="*/ 4007922 h 5064566"/>
                <a:gd name="connsiteX32" fmla="*/ 3076824 w 4151541"/>
                <a:gd name="connsiteY32" fmla="*/ 3889169 h 5064566"/>
                <a:gd name="connsiteX33" fmla="*/ 3456384 w 4151541"/>
                <a:gd name="connsiteY33" fmla="*/ 3672408 h 5064566"/>
                <a:gd name="connsiteX34" fmla="*/ 3718092 w 4151541"/>
                <a:gd name="connsiteY34" fmla="*/ 3295403 h 5064566"/>
                <a:gd name="connsiteX35" fmla="*/ 4062476 w 4151541"/>
                <a:gd name="connsiteY35" fmla="*/ 2487880 h 5064566"/>
                <a:gd name="connsiteX36" fmla="*/ 4050601 w 4151541"/>
                <a:gd name="connsiteY36" fmla="*/ 1454727 h 5064566"/>
                <a:gd name="connsiteX37" fmla="*/ 3456835 w 4151541"/>
                <a:gd name="connsiteY37" fmla="*/ 932213 h 5064566"/>
                <a:gd name="connsiteX38" fmla="*/ 2958071 w 4151541"/>
                <a:gd name="connsiteY38" fmla="*/ 908462 h 5064566"/>
                <a:gd name="connsiteX39" fmla="*/ 2768066 w 4151541"/>
                <a:gd name="connsiteY39" fmla="*/ 1003465 h 5064566"/>
                <a:gd name="connsiteX40" fmla="*/ 2756191 w 4151541"/>
                <a:gd name="connsiteY40" fmla="*/ 1003465 h 5064566"/>
                <a:gd name="connsiteX41" fmla="*/ 2592288 w 4151541"/>
                <a:gd name="connsiteY41" fmla="*/ 864096 h 5064566"/>
                <a:gd name="connsiteX42" fmla="*/ 2520280 w 4151541"/>
                <a:gd name="connsiteY42" fmla="*/ 648072 h 5064566"/>
                <a:gd name="connsiteX43" fmla="*/ 2494933 w 4151541"/>
                <a:gd name="connsiteY43" fmla="*/ 421574 h 5064566"/>
                <a:gd name="connsiteX44" fmla="*/ 2483058 w 4151541"/>
                <a:gd name="connsiteY44" fmla="*/ 65314 h 5064566"/>
                <a:gd name="connsiteX0" fmla="*/ 2483058 w 4151541"/>
                <a:gd name="connsiteY0" fmla="*/ 65314 h 4536507"/>
                <a:gd name="connsiteX1" fmla="*/ 2388056 w 4151541"/>
                <a:gd name="connsiteY1" fmla="*/ 29688 h 4536507"/>
                <a:gd name="connsiteX2" fmla="*/ 2269302 w 4151541"/>
                <a:gd name="connsiteY2" fmla="*/ 5938 h 4536507"/>
                <a:gd name="connsiteX3" fmla="*/ 2103048 w 4151541"/>
                <a:gd name="connsiteY3" fmla="*/ 29688 h 4536507"/>
                <a:gd name="connsiteX4" fmla="*/ 1948669 w 4151541"/>
                <a:gd name="connsiteY4" fmla="*/ 100940 h 4536507"/>
                <a:gd name="connsiteX5" fmla="*/ 1996170 w 4151541"/>
                <a:gd name="connsiteY5" fmla="*/ 492826 h 4536507"/>
                <a:gd name="connsiteX6" fmla="*/ 2174300 w 4151541"/>
                <a:gd name="connsiteY6" fmla="*/ 1181595 h 4536507"/>
                <a:gd name="connsiteX7" fmla="*/ 2233676 w 4151541"/>
                <a:gd name="connsiteY7" fmla="*/ 1834738 h 4536507"/>
                <a:gd name="connsiteX8" fmla="*/ 2245552 w 4151541"/>
                <a:gd name="connsiteY8" fmla="*/ 2487880 h 4536507"/>
                <a:gd name="connsiteX9" fmla="*/ 2055546 w 4151541"/>
                <a:gd name="connsiteY9" fmla="*/ 2844140 h 4536507"/>
                <a:gd name="connsiteX10" fmla="*/ 1829915 w 4151541"/>
                <a:gd name="connsiteY10" fmla="*/ 2951018 h 4536507"/>
                <a:gd name="connsiteX11" fmla="*/ 1675536 w 4151541"/>
                <a:gd name="connsiteY11" fmla="*/ 2951018 h 4536507"/>
                <a:gd name="connsiteX12" fmla="*/ 1438030 w 4151541"/>
                <a:gd name="connsiteY12" fmla="*/ 2832265 h 4536507"/>
                <a:gd name="connsiteX13" fmla="*/ 1164897 w 4151541"/>
                <a:gd name="connsiteY13" fmla="*/ 2571008 h 4536507"/>
                <a:gd name="connsiteX14" fmla="*/ 784887 w 4151541"/>
                <a:gd name="connsiteY14" fmla="*/ 2309751 h 4536507"/>
                <a:gd name="connsiteX15" fmla="*/ 488004 w 4151541"/>
                <a:gd name="connsiteY15" fmla="*/ 2404753 h 4536507"/>
                <a:gd name="connsiteX16" fmla="*/ 226746 w 4151541"/>
                <a:gd name="connsiteY16" fmla="*/ 2642260 h 4536507"/>
                <a:gd name="connsiteX17" fmla="*/ 36741 w 4151541"/>
                <a:gd name="connsiteY17" fmla="*/ 3117273 h 4536507"/>
                <a:gd name="connsiteX18" fmla="*/ 7053 w 4151541"/>
                <a:gd name="connsiteY18" fmla="*/ 3528392 h 4536507"/>
                <a:gd name="connsiteX19" fmla="*/ 79061 w 4151541"/>
                <a:gd name="connsiteY19" fmla="*/ 3960440 h 4536507"/>
                <a:gd name="connsiteX20" fmla="*/ 295085 w 4151541"/>
                <a:gd name="connsiteY20" fmla="*/ 4536504 h 4536507"/>
                <a:gd name="connsiteX21" fmla="*/ 713635 w 4151541"/>
                <a:gd name="connsiteY21" fmla="*/ 3960421 h 4536507"/>
                <a:gd name="connsiteX22" fmla="*/ 583117 w 4151541"/>
                <a:gd name="connsiteY22" fmla="*/ 3672408 h 4536507"/>
                <a:gd name="connsiteX23" fmla="*/ 594882 w 4151541"/>
                <a:gd name="connsiteY23" fmla="*/ 3307278 h 4536507"/>
                <a:gd name="connsiteX24" fmla="*/ 761136 w 4151541"/>
                <a:gd name="connsiteY24" fmla="*/ 3069771 h 4536507"/>
                <a:gd name="connsiteX25" fmla="*/ 844263 w 4151541"/>
                <a:gd name="connsiteY25" fmla="*/ 3046021 h 4536507"/>
                <a:gd name="connsiteX26" fmla="*/ 939266 w 4151541"/>
                <a:gd name="connsiteY26" fmla="*/ 3224151 h 4536507"/>
                <a:gd name="connsiteX27" fmla="*/ 1295526 w 4151541"/>
                <a:gd name="connsiteY27" fmla="*/ 3580410 h 4536507"/>
                <a:gd name="connsiteX28" fmla="*/ 1616159 w 4151541"/>
                <a:gd name="connsiteY28" fmla="*/ 3770416 h 4536507"/>
                <a:gd name="connsiteX29" fmla="*/ 2008045 w 4151541"/>
                <a:gd name="connsiteY29" fmla="*/ 3996047 h 4536507"/>
                <a:gd name="connsiteX30" fmla="*/ 2518684 w 4151541"/>
                <a:gd name="connsiteY30" fmla="*/ 4007922 h 4536507"/>
                <a:gd name="connsiteX31" fmla="*/ 3076824 w 4151541"/>
                <a:gd name="connsiteY31" fmla="*/ 3889169 h 4536507"/>
                <a:gd name="connsiteX32" fmla="*/ 3456384 w 4151541"/>
                <a:gd name="connsiteY32" fmla="*/ 3672408 h 4536507"/>
                <a:gd name="connsiteX33" fmla="*/ 3718092 w 4151541"/>
                <a:gd name="connsiteY33" fmla="*/ 3295403 h 4536507"/>
                <a:gd name="connsiteX34" fmla="*/ 4062476 w 4151541"/>
                <a:gd name="connsiteY34" fmla="*/ 2487880 h 4536507"/>
                <a:gd name="connsiteX35" fmla="*/ 4050601 w 4151541"/>
                <a:gd name="connsiteY35" fmla="*/ 1454727 h 4536507"/>
                <a:gd name="connsiteX36" fmla="*/ 3456835 w 4151541"/>
                <a:gd name="connsiteY36" fmla="*/ 932213 h 4536507"/>
                <a:gd name="connsiteX37" fmla="*/ 2958071 w 4151541"/>
                <a:gd name="connsiteY37" fmla="*/ 908462 h 4536507"/>
                <a:gd name="connsiteX38" fmla="*/ 2768066 w 4151541"/>
                <a:gd name="connsiteY38" fmla="*/ 1003465 h 4536507"/>
                <a:gd name="connsiteX39" fmla="*/ 2756191 w 4151541"/>
                <a:gd name="connsiteY39" fmla="*/ 1003465 h 4536507"/>
                <a:gd name="connsiteX40" fmla="*/ 2592288 w 4151541"/>
                <a:gd name="connsiteY40" fmla="*/ 864096 h 4536507"/>
                <a:gd name="connsiteX41" fmla="*/ 2520280 w 4151541"/>
                <a:gd name="connsiteY41" fmla="*/ 648072 h 4536507"/>
                <a:gd name="connsiteX42" fmla="*/ 2494933 w 4151541"/>
                <a:gd name="connsiteY42" fmla="*/ 421574 h 4536507"/>
                <a:gd name="connsiteX43" fmla="*/ 2483058 w 4151541"/>
                <a:gd name="connsiteY43" fmla="*/ 65314 h 4536507"/>
                <a:gd name="connsiteX0" fmla="*/ 2483058 w 4151541"/>
                <a:gd name="connsiteY0" fmla="*/ 65314 h 4608515"/>
                <a:gd name="connsiteX1" fmla="*/ 2388056 w 4151541"/>
                <a:gd name="connsiteY1" fmla="*/ 29688 h 4608515"/>
                <a:gd name="connsiteX2" fmla="*/ 2269302 w 4151541"/>
                <a:gd name="connsiteY2" fmla="*/ 5938 h 4608515"/>
                <a:gd name="connsiteX3" fmla="*/ 2103048 w 4151541"/>
                <a:gd name="connsiteY3" fmla="*/ 29688 h 4608515"/>
                <a:gd name="connsiteX4" fmla="*/ 1948669 w 4151541"/>
                <a:gd name="connsiteY4" fmla="*/ 100940 h 4608515"/>
                <a:gd name="connsiteX5" fmla="*/ 1996170 w 4151541"/>
                <a:gd name="connsiteY5" fmla="*/ 492826 h 4608515"/>
                <a:gd name="connsiteX6" fmla="*/ 2174300 w 4151541"/>
                <a:gd name="connsiteY6" fmla="*/ 1181595 h 4608515"/>
                <a:gd name="connsiteX7" fmla="*/ 2233676 w 4151541"/>
                <a:gd name="connsiteY7" fmla="*/ 1834738 h 4608515"/>
                <a:gd name="connsiteX8" fmla="*/ 2245552 w 4151541"/>
                <a:gd name="connsiteY8" fmla="*/ 2487880 h 4608515"/>
                <a:gd name="connsiteX9" fmla="*/ 2055546 w 4151541"/>
                <a:gd name="connsiteY9" fmla="*/ 2844140 h 4608515"/>
                <a:gd name="connsiteX10" fmla="*/ 1829915 w 4151541"/>
                <a:gd name="connsiteY10" fmla="*/ 2951018 h 4608515"/>
                <a:gd name="connsiteX11" fmla="*/ 1675536 w 4151541"/>
                <a:gd name="connsiteY11" fmla="*/ 2951018 h 4608515"/>
                <a:gd name="connsiteX12" fmla="*/ 1438030 w 4151541"/>
                <a:gd name="connsiteY12" fmla="*/ 2832265 h 4608515"/>
                <a:gd name="connsiteX13" fmla="*/ 1164897 w 4151541"/>
                <a:gd name="connsiteY13" fmla="*/ 2571008 h 4608515"/>
                <a:gd name="connsiteX14" fmla="*/ 784887 w 4151541"/>
                <a:gd name="connsiteY14" fmla="*/ 2309751 h 4608515"/>
                <a:gd name="connsiteX15" fmla="*/ 488004 w 4151541"/>
                <a:gd name="connsiteY15" fmla="*/ 2404753 h 4608515"/>
                <a:gd name="connsiteX16" fmla="*/ 226746 w 4151541"/>
                <a:gd name="connsiteY16" fmla="*/ 2642260 h 4608515"/>
                <a:gd name="connsiteX17" fmla="*/ 36741 w 4151541"/>
                <a:gd name="connsiteY17" fmla="*/ 3117273 h 4608515"/>
                <a:gd name="connsiteX18" fmla="*/ 7053 w 4151541"/>
                <a:gd name="connsiteY18" fmla="*/ 3528392 h 4608515"/>
                <a:gd name="connsiteX19" fmla="*/ 79061 w 4151541"/>
                <a:gd name="connsiteY19" fmla="*/ 3960440 h 4608515"/>
                <a:gd name="connsiteX20" fmla="*/ 179512 w 4151541"/>
                <a:gd name="connsiteY20" fmla="*/ 4608512 h 4608515"/>
                <a:gd name="connsiteX21" fmla="*/ 713635 w 4151541"/>
                <a:gd name="connsiteY21" fmla="*/ 3960421 h 4608515"/>
                <a:gd name="connsiteX22" fmla="*/ 583117 w 4151541"/>
                <a:gd name="connsiteY22" fmla="*/ 3672408 h 4608515"/>
                <a:gd name="connsiteX23" fmla="*/ 594882 w 4151541"/>
                <a:gd name="connsiteY23" fmla="*/ 3307278 h 4608515"/>
                <a:gd name="connsiteX24" fmla="*/ 761136 w 4151541"/>
                <a:gd name="connsiteY24" fmla="*/ 3069771 h 4608515"/>
                <a:gd name="connsiteX25" fmla="*/ 844263 w 4151541"/>
                <a:gd name="connsiteY25" fmla="*/ 3046021 h 4608515"/>
                <a:gd name="connsiteX26" fmla="*/ 939266 w 4151541"/>
                <a:gd name="connsiteY26" fmla="*/ 3224151 h 4608515"/>
                <a:gd name="connsiteX27" fmla="*/ 1295526 w 4151541"/>
                <a:gd name="connsiteY27" fmla="*/ 3580410 h 4608515"/>
                <a:gd name="connsiteX28" fmla="*/ 1616159 w 4151541"/>
                <a:gd name="connsiteY28" fmla="*/ 3770416 h 4608515"/>
                <a:gd name="connsiteX29" fmla="*/ 2008045 w 4151541"/>
                <a:gd name="connsiteY29" fmla="*/ 3996047 h 4608515"/>
                <a:gd name="connsiteX30" fmla="*/ 2518684 w 4151541"/>
                <a:gd name="connsiteY30" fmla="*/ 4007922 h 4608515"/>
                <a:gd name="connsiteX31" fmla="*/ 3076824 w 4151541"/>
                <a:gd name="connsiteY31" fmla="*/ 3889169 h 4608515"/>
                <a:gd name="connsiteX32" fmla="*/ 3456384 w 4151541"/>
                <a:gd name="connsiteY32" fmla="*/ 3672408 h 4608515"/>
                <a:gd name="connsiteX33" fmla="*/ 3718092 w 4151541"/>
                <a:gd name="connsiteY33" fmla="*/ 3295403 h 4608515"/>
                <a:gd name="connsiteX34" fmla="*/ 4062476 w 4151541"/>
                <a:gd name="connsiteY34" fmla="*/ 2487880 h 4608515"/>
                <a:gd name="connsiteX35" fmla="*/ 4050601 w 4151541"/>
                <a:gd name="connsiteY35" fmla="*/ 1454727 h 4608515"/>
                <a:gd name="connsiteX36" fmla="*/ 3456835 w 4151541"/>
                <a:gd name="connsiteY36" fmla="*/ 932213 h 4608515"/>
                <a:gd name="connsiteX37" fmla="*/ 2958071 w 4151541"/>
                <a:gd name="connsiteY37" fmla="*/ 908462 h 4608515"/>
                <a:gd name="connsiteX38" fmla="*/ 2768066 w 4151541"/>
                <a:gd name="connsiteY38" fmla="*/ 1003465 h 4608515"/>
                <a:gd name="connsiteX39" fmla="*/ 2756191 w 4151541"/>
                <a:gd name="connsiteY39" fmla="*/ 1003465 h 4608515"/>
                <a:gd name="connsiteX40" fmla="*/ 2592288 w 4151541"/>
                <a:gd name="connsiteY40" fmla="*/ 864096 h 4608515"/>
                <a:gd name="connsiteX41" fmla="*/ 2520280 w 4151541"/>
                <a:gd name="connsiteY41" fmla="*/ 648072 h 4608515"/>
                <a:gd name="connsiteX42" fmla="*/ 2494933 w 4151541"/>
                <a:gd name="connsiteY42" fmla="*/ 421574 h 4608515"/>
                <a:gd name="connsiteX43" fmla="*/ 2483058 w 4151541"/>
                <a:gd name="connsiteY43" fmla="*/ 65314 h 4608515"/>
                <a:gd name="connsiteX0" fmla="*/ 2483058 w 4151541"/>
                <a:gd name="connsiteY0" fmla="*/ 65314 h 4644516"/>
                <a:gd name="connsiteX1" fmla="*/ 2388056 w 4151541"/>
                <a:gd name="connsiteY1" fmla="*/ 29688 h 4644516"/>
                <a:gd name="connsiteX2" fmla="*/ 2269302 w 4151541"/>
                <a:gd name="connsiteY2" fmla="*/ 5938 h 4644516"/>
                <a:gd name="connsiteX3" fmla="*/ 2103048 w 4151541"/>
                <a:gd name="connsiteY3" fmla="*/ 29688 h 4644516"/>
                <a:gd name="connsiteX4" fmla="*/ 1948669 w 4151541"/>
                <a:gd name="connsiteY4" fmla="*/ 100940 h 4644516"/>
                <a:gd name="connsiteX5" fmla="*/ 1996170 w 4151541"/>
                <a:gd name="connsiteY5" fmla="*/ 492826 h 4644516"/>
                <a:gd name="connsiteX6" fmla="*/ 2174300 w 4151541"/>
                <a:gd name="connsiteY6" fmla="*/ 1181595 h 4644516"/>
                <a:gd name="connsiteX7" fmla="*/ 2233676 w 4151541"/>
                <a:gd name="connsiteY7" fmla="*/ 1834738 h 4644516"/>
                <a:gd name="connsiteX8" fmla="*/ 2245552 w 4151541"/>
                <a:gd name="connsiteY8" fmla="*/ 2487880 h 4644516"/>
                <a:gd name="connsiteX9" fmla="*/ 2055546 w 4151541"/>
                <a:gd name="connsiteY9" fmla="*/ 2844140 h 4644516"/>
                <a:gd name="connsiteX10" fmla="*/ 1829915 w 4151541"/>
                <a:gd name="connsiteY10" fmla="*/ 2951018 h 4644516"/>
                <a:gd name="connsiteX11" fmla="*/ 1675536 w 4151541"/>
                <a:gd name="connsiteY11" fmla="*/ 2951018 h 4644516"/>
                <a:gd name="connsiteX12" fmla="*/ 1438030 w 4151541"/>
                <a:gd name="connsiteY12" fmla="*/ 2832265 h 4644516"/>
                <a:gd name="connsiteX13" fmla="*/ 1164897 w 4151541"/>
                <a:gd name="connsiteY13" fmla="*/ 2571008 h 4644516"/>
                <a:gd name="connsiteX14" fmla="*/ 784887 w 4151541"/>
                <a:gd name="connsiteY14" fmla="*/ 2309751 h 4644516"/>
                <a:gd name="connsiteX15" fmla="*/ 488004 w 4151541"/>
                <a:gd name="connsiteY15" fmla="*/ 2404753 h 4644516"/>
                <a:gd name="connsiteX16" fmla="*/ 226746 w 4151541"/>
                <a:gd name="connsiteY16" fmla="*/ 2642260 h 4644516"/>
                <a:gd name="connsiteX17" fmla="*/ 36741 w 4151541"/>
                <a:gd name="connsiteY17" fmla="*/ 3117273 h 4644516"/>
                <a:gd name="connsiteX18" fmla="*/ 7053 w 4151541"/>
                <a:gd name="connsiteY18" fmla="*/ 3528392 h 4644516"/>
                <a:gd name="connsiteX19" fmla="*/ 79061 w 4151541"/>
                <a:gd name="connsiteY19" fmla="*/ 3960440 h 4644516"/>
                <a:gd name="connsiteX20" fmla="*/ 179512 w 4151541"/>
                <a:gd name="connsiteY20" fmla="*/ 4608512 h 4644516"/>
                <a:gd name="connsiteX21" fmla="*/ 611560 w 4151541"/>
                <a:gd name="connsiteY21" fmla="*/ 4176464 h 4644516"/>
                <a:gd name="connsiteX22" fmla="*/ 583117 w 4151541"/>
                <a:gd name="connsiteY22" fmla="*/ 3672408 h 4644516"/>
                <a:gd name="connsiteX23" fmla="*/ 594882 w 4151541"/>
                <a:gd name="connsiteY23" fmla="*/ 3307278 h 4644516"/>
                <a:gd name="connsiteX24" fmla="*/ 761136 w 4151541"/>
                <a:gd name="connsiteY24" fmla="*/ 3069771 h 4644516"/>
                <a:gd name="connsiteX25" fmla="*/ 844263 w 4151541"/>
                <a:gd name="connsiteY25" fmla="*/ 3046021 h 4644516"/>
                <a:gd name="connsiteX26" fmla="*/ 939266 w 4151541"/>
                <a:gd name="connsiteY26" fmla="*/ 3224151 h 4644516"/>
                <a:gd name="connsiteX27" fmla="*/ 1295526 w 4151541"/>
                <a:gd name="connsiteY27" fmla="*/ 3580410 h 4644516"/>
                <a:gd name="connsiteX28" fmla="*/ 1616159 w 4151541"/>
                <a:gd name="connsiteY28" fmla="*/ 3770416 h 4644516"/>
                <a:gd name="connsiteX29" fmla="*/ 2008045 w 4151541"/>
                <a:gd name="connsiteY29" fmla="*/ 3996047 h 4644516"/>
                <a:gd name="connsiteX30" fmla="*/ 2518684 w 4151541"/>
                <a:gd name="connsiteY30" fmla="*/ 4007922 h 4644516"/>
                <a:gd name="connsiteX31" fmla="*/ 3076824 w 4151541"/>
                <a:gd name="connsiteY31" fmla="*/ 3889169 h 4644516"/>
                <a:gd name="connsiteX32" fmla="*/ 3456384 w 4151541"/>
                <a:gd name="connsiteY32" fmla="*/ 3672408 h 4644516"/>
                <a:gd name="connsiteX33" fmla="*/ 3718092 w 4151541"/>
                <a:gd name="connsiteY33" fmla="*/ 3295403 h 4644516"/>
                <a:gd name="connsiteX34" fmla="*/ 4062476 w 4151541"/>
                <a:gd name="connsiteY34" fmla="*/ 2487880 h 4644516"/>
                <a:gd name="connsiteX35" fmla="*/ 4050601 w 4151541"/>
                <a:gd name="connsiteY35" fmla="*/ 1454727 h 4644516"/>
                <a:gd name="connsiteX36" fmla="*/ 3456835 w 4151541"/>
                <a:gd name="connsiteY36" fmla="*/ 932213 h 4644516"/>
                <a:gd name="connsiteX37" fmla="*/ 2958071 w 4151541"/>
                <a:gd name="connsiteY37" fmla="*/ 908462 h 4644516"/>
                <a:gd name="connsiteX38" fmla="*/ 2768066 w 4151541"/>
                <a:gd name="connsiteY38" fmla="*/ 1003465 h 4644516"/>
                <a:gd name="connsiteX39" fmla="*/ 2756191 w 4151541"/>
                <a:gd name="connsiteY39" fmla="*/ 1003465 h 4644516"/>
                <a:gd name="connsiteX40" fmla="*/ 2592288 w 4151541"/>
                <a:gd name="connsiteY40" fmla="*/ 864096 h 4644516"/>
                <a:gd name="connsiteX41" fmla="*/ 2520280 w 4151541"/>
                <a:gd name="connsiteY41" fmla="*/ 648072 h 4644516"/>
                <a:gd name="connsiteX42" fmla="*/ 2494933 w 4151541"/>
                <a:gd name="connsiteY42" fmla="*/ 421574 h 4644516"/>
                <a:gd name="connsiteX43" fmla="*/ 2483058 w 4151541"/>
                <a:gd name="connsiteY43" fmla="*/ 65314 h 4644516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611560 w 4151541"/>
                <a:gd name="connsiteY15" fmla="*/ 309634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511064 w 4179547"/>
                <a:gd name="connsiteY0" fmla="*/ 65314 h 4656517"/>
                <a:gd name="connsiteX1" fmla="*/ 2416062 w 4179547"/>
                <a:gd name="connsiteY1" fmla="*/ 29688 h 4656517"/>
                <a:gd name="connsiteX2" fmla="*/ 2297308 w 4179547"/>
                <a:gd name="connsiteY2" fmla="*/ 5938 h 4656517"/>
                <a:gd name="connsiteX3" fmla="*/ 2131054 w 4179547"/>
                <a:gd name="connsiteY3" fmla="*/ 29688 h 4656517"/>
                <a:gd name="connsiteX4" fmla="*/ 1976675 w 4179547"/>
                <a:gd name="connsiteY4" fmla="*/ 100940 h 4656517"/>
                <a:gd name="connsiteX5" fmla="*/ 2024176 w 4179547"/>
                <a:gd name="connsiteY5" fmla="*/ 492826 h 4656517"/>
                <a:gd name="connsiteX6" fmla="*/ 2202306 w 4179547"/>
                <a:gd name="connsiteY6" fmla="*/ 1181595 h 4656517"/>
                <a:gd name="connsiteX7" fmla="*/ 2261682 w 4179547"/>
                <a:gd name="connsiteY7" fmla="*/ 1834738 h 4656517"/>
                <a:gd name="connsiteX8" fmla="*/ 2273558 w 4179547"/>
                <a:gd name="connsiteY8" fmla="*/ 2487880 h 4656517"/>
                <a:gd name="connsiteX9" fmla="*/ 2083552 w 4179547"/>
                <a:gd name="connsiteY9" fmla="*/ 2844140 h 4656517"/>
                <a:gd name="connsiteX10" fmla="*/ 1857921 w 4179547"/>
                <a:gd name="connsiteY10" fmla="*/ 2951018 h 4656517"/>
                <a:gd name="connsiteX11" fmla="*/ 1703542 w 4179547"/>
                <a:gd name="connsiteY11" fmla="*/ 2951018 h 4656517"/>
                <a:gd name="connsiteX12" fmla="*/ 1359646 w 4179547"/>
                <a:gd name="connsiteY12" fmla="*/ 3096343 h 4656517"/>
                <a:gd name="connsiteX13" fmla="*/ 999606 w 4179547"/>
                <a:gd name="connsiteY13" fmla="*/ 3024335 h 4656517"/>
                <a:gd name="connsiteX14" fmla="*/ 711574 w 4179547"/>
                <a:gd name="connsiteY14" fmla="*/ 3024335 h 4656517"/>
                <a:gd name="connsiteX15" fmla="*/ 639566 w 4179547"/>
                <a:gd name="connsiteY15" fmla="*/ 3096343 h 4656517"/>
                <a:gd name="connsiteX16" fmla="*/ 423542 w 4179547"/>
                <a:gd name="connsiteY16" fmla="*/ 3096343 h 4656517"/>
                <a:gd name="connsiteX17" fmla="*/ 64747 w 4179547"/>
                <a:gd name="connsiteY17" fmla="*/ 3117273 h 4656517"/>
                <a:gd name="connsiteX18" fmla="*/ 35059 w 4179547"/>
                <a:gd name="connsiteY18" fmla="*/ 3528392 h 4656517"/>
                <a:gd name="connsiteX19" fmla="*/ 107067 w 4179547"/>
                <a:gd name="connsiteY19" fmla="*/ 3960440 h 4656517"/>
                <a:gd name="connsiteX20" fmla="*/ 207518 w 4179547"/>
                <a:gd name="connsiteY20" fmla="*/ 4608512 h 4656517"/>
                <a:gd name="connsiteX21" fmla="*/ 567558 w 4179547"/>
                <a:gd name="connsiteY21" fmla="*/ 4248471 h 4656517"/>
                <a:gd name="connsiteX22" fmla="*/ 611123 w 4179547"/>
                <a:gd name="connsiteY22" fmla="*/ 3672408 h 4656517"/>
                <a:gd name="connsiteX23" fmla="*/ 639566 w 4179547"/>
                <a:gd name="connsiteY23" fmla="*/ 3528391 h 4656517"/>
                <a:gd name="connsiteX24" fmla="*/ 783582 w 4179547"/>
                <a:gd name="connsiteY24" fmla="*/ 3384375 h 4656517"/>
                <a:gd name="connsiteX25" fmla="*/ 855590 w 4179547"/>
                <a:gd name="connsiteY25" fmla="*/ 3456383 h 4656517"/>
                <a:gd name="connsiteX26" fmla="*/ 999606 w 4179547"/>
                <a:gd name="connsiteY26" fmla="*/ 3384375 h 4656517"/>
                <a:gd name="connsiteX27" fmla="*/ 1323532 w 4179547"/>
                <a:gd name="connsiteY27" fmla="*/ 3580410 h 4656517"/>
                <a:gd name="connsiteX28" fmla="*/ 1644165 w 4179547"/>
                <a:gd name="connsiteY28" fmla="*/ 3770416 h 4656517"/>
                <a:gd name="connsiteX29" fmla="*/ 2036051 w 4179547"/>
                <a:gd name="connsiteY29" fmla="*/ 3996047 h 4656517"/>
                <a:gd name="connsiteX30" fmla="*/ 2546690 w 4179547"/>
                <a:gd name="connsiteY30" fmla="*/ 4007922 h 4656517"/>
                <a:gd name="connsiteX31" fmla="*/ 3104830 w 4179547"/>
                <a:gd name="connsiteY31" fmla="*/ 3889169 h 4656517"/>
                <a:gd name="connsiteX32" fmla="*/ 3484390 w 4179547"/>
                <a:gd name="connsiteY32" fmla="*/ 3672408 h 4656517"/>
                <a:gd name="connsiteX33" fmla="*/ 3746098 w 4179547"/>
                <a:gd name="connsiteY33" fmla="*/ 3295403 h 4656517"/>
                <a:gd name="connsiteX34" fmla="*/ 4090482 w 4179547"/>
                <a:gd name="connsiteY34" fmla="*/ 2487880 h 4656517"/>
                <a:gd name="connsiteX35" fmla="*/ 4078607 w 4179547"/>
                <a:gd name="connsiteY35" fmla="*/ 1454727 h 4656517"/>
                <a:gd name="connsiteX36" fmla="*/ 3484841 w 4179547"/>
                <a:gd name="connsiteY36" fmla="*/ 932213 h 4656517"/>
                <a:gd name="connsiteX37" fmla="*/ 2986077 w 4179547"/>
                <a:gd name="connsiteY37" fmla="*/ 908462 h 4656517"/>
                <a:gd name="connsiteX38" fmla="*/ 2796072 w 4179547"/>
                <a:gd name="connsiteY38" fmla="*/ 1003465 h 4656517"/>
                <a:gd name="connsiteX39" fmla="*/ 2784197 w 4179547"/>
                <a:gd name="connsiteY39" fmla="*/ 1003465 h 4656517"/>
                <a:gd name="connsiteX40" fmla="*/ 2620294 w 4179547"/>
                <a:gd name="connsiteY40" fmla="*/ 864096 h 4656517"/>
                <a:gd name="connsiteX41" fmla="*/ 2548286 w 4179547"/>
                <a:gd name="connsiteY41" fmla="*/ 648072 h 4656517"/>
                <a:gd name="connsiteX42" fmla="*/ 2522939 w 4179547"/>
                <a:gd name="connsiteY42" fmla="*/ 421574 h 4656517"/>
                <a:gd name="connsiteX43" fmla="*/ 2511064 w 4179547"/>
                <a:gd name="connsiteY43" fmla="*/ 65314 h 4656517"/>
                <a:gd name="connsiteX0" fmla="*/ 2504748 w 4173231"/>
                <a:gd name="connsiteY0" fmla="*/ 65314 h 4656517"/>
                <a:gd name="connsiteX1" fmla="*/ 2409746 w 4173231"/>
                <a:gd name="connsiteY1" fmla="*/ 29688 h 4656517"/>
                <a:gd name="connsiteX2" fmla="*/ 2290992 w 4173231"/>
                <a:gd name="connsiteY2" fmla="*/ 5938 h 4656517"/>
                <a:gd name="connsiteX3" fmla="*/ 2124738 w 4173231"/>
                <a:gd name="connsiteY3" fmla="*/ 29688 h 4656517"/>
                <a:gd name="connsiteX4" fmla="*/ 1970359 w 4173231"/>
                <a:gd name="connsiteY4" fmla="*/ 100940 h 4656517"/>
                <a:gd name="connsiteX5" fmla="*/ 2017860 w 4173231"/>
                <a:gd name="connsiteY5" fmla="*/ 492826 h 4656517"/>
                <a:gd name="connsiteX6" fmla="*/ 2195990 w 4173231"/>
                <a:gd name="connsiteY6" fmla="*/ 1181595 h 4656517"/>
                <a:gd name="connsiteX7" fmla="*/ 2255366 w 4173231"/>
                <a:gd name="connsiteY7" fmla="*/ 1834738 h 4656517"/>
                <a:gd name="connsiteX8" fmla="*/ 2267242 w 4173231"/>
                <a:gd name="connsiteY8" fmla="*/ 2487880 h 4656517"/>
                <a:gd name="connsiteX9" fmla="*/ 2077236 w 4173231"/>
                <a:gd name="connsiteY9" fmla="*/ 2844140 h 4656517"/>
                <a:gd name="connsiteX10" fmla="*/ 1851605 w 4173231"/>
                <a:gd name="connsiteY10" fmla="*/ 2951018 h 4656517"/>
                <a:gd name="connsiteX11" fmla="*/ 1697226 w 4173231"/>
                <a:gd name="connsiteY11" fmla="*/ 2951018 h 4656517"/>
                <a:gd name="connsiteX12" fmla="*/ 1353330 w 4173231"/>
                <a:gd name="connsiteY12" fmla="*/ 3096343 h 4656517"/>
                <a:gd name="connsiteX13" fmla="*/ 993290 w 4173231"/>
                <a:gd name="connsiteY13" fmla="*/ 3024335 h 4656517"/>
                <a:gd name="connsiteX14" fmla="*/ 705258 w 4173231"/>
                <a:gd name="connsiteY14" fmla="*/ 3024335 h 4656517"/>
                <a:gd name="connsiteX15" fmla="*/ 633250 w 4173231"/>
                <a:gd name="connsiteY15" fmla="*/ 3096343 h 4656517"/>
                <a:gd name="connsiteX16" fmla="*/ 417226 w 4173231"/>
                <a:gd name="connsiteY16" fmla="*/ 3096343 h 4656517"/>
                <a:gd name="connsiteX17" fmla="*/ 273210 w 4173231"/>
                <a:gd name="connsiteY17" fmla="*/ 3240359 h 4656517"/>
                <a:gd name="connsiteX18" fmla="*/ 28743 w 4173231"/>
                <a:gd name="connsiteY18" fmla="*/ 3528392 h 4656517"/>
                <a:gd name="connsiteX19" fmla="*/ 100751 w 4173231"/>
                <a:gd name="connsiteY19" fmla="*/ 3960440 h 4656517"/>
                <a:gd name="connsiteX20" fmla="*/ 201202 w 4173231"/>
                <a:gd name="connsiteY20" fmla="*/ 4608512 h 4656517"/>
                <a:gd name="connsiteX21" fmla="*/ 561242 w 4173231"/>
                <a:gd name="connsiteY21" fmla="*/ 4248471 h 4656517"/>
                <a:gd name="connsiteX22" fmla="*/ 604807 w 4173231"/>
                <a:gd name="connsiteY22" fmla="*/ 3672408 h 4656517"/>
                <a:gd name="connsiteX23" fmla="*/ 633250 w 4173231"/>
                <a:gd name="connsiteY23" fmla="*/ 3528391 h 4656517"/>
                <a:gd name="connsiteX24" fmla="*/ 777266 w 4173231"/>
                <a:gd name="connsiteY24" fmla="*/ 3384375 h 4656517"/>
                <a:gd name="connsiteX25" fmla="*/ 849274 w 4173231"/>
                <a:gd name="connsiteY25" fmla="*/ 3456383 h 4656517"/>
                <a:gd name="connsiteX26" fmla="*/ 993290 w 4173231"/>
                <a:gd name="connsiteY26" fmla="*/ 3384375 h 4656517"/>
                <a:gd name="connsiteX27" fmla="*/ 1317216 w 4173231"/>
                <a:gd name="connsiteY27" fmla="*/ 3580410 h 4656517"/>
                <a:gd name="connsiteX28" fmla="*/ 1637849 w 4173231"/>
                <a:gd name="connsiteY28" fmla="*/ 3770416 h 4656517"/>
                <a:gd name="connsiteX29" fmla="*/ 2029735 w 4173231"/>
                <a:gd name="connsiteY29" fmla="*/ 3996047 h 4656517"/>
                <a:gd name="connsiteX30" fmla="*/ 2540374 w 4173231"/>
                <a:gd name="connsiteY30" fmla="*/ 4007922 h 4656517"/>
                <a:gd name="connsiteX31" fmla="*/ 3098514 w 4173231"/>
                <a:gd name="connsiteY31" fmla="*/ 3889169 h 4656517"/>
                <a:gd name="connsiteX32" fmla="*/ 3478074 w 4173231"/>
                <a:gd name="connsiteY32" fmla="*/ 3672408 h 4656517"/>
                <a:gd name="connsiteX33" fmla="*/ 3739782 w 4173231"/>
                <a:gd name="connsiteY33" fmla="*/ 3295403 h 4656517"/>
                <a:gd name="connsiteX34" fmla="*/ 4084166 w 4173231"/>
                <a:gd name="connsiteY34" fmla="*/ 2487880 h 4656517"/>
                <a:gd name="connsiteX35" fmla="*/ 4072291 w 4173231"/>
                <a:gd name="connsiteY35" fmla="*/ 1454727 h 4656517"/>
                <a:gd name="connsiteX36" fmla="*/ 3478525 w 4173231"/>
                <a:gd name="connsiteY36" fmla="*/ 932213 h 4656517"/>
                <a:gd name="connsiteX37" fmla="*/ 2979761 w 4173231"/>
                <a:gd name="connsiteY37" fmla="*/ 908462 h 4656517"/>
                <a:gd name="connsiteX38" fmla="*/ 2789756 w 4173231"/>
                <a:gd name="connsiteY38" fmla="*/ 1003465 h 4656517"/>
                <a:gd name="connsiteX39" fmla="*/ 2777881 w 4173231"/>
                <a:gd name="connsiteY39" fmla="*/ 1003465 h 4656517"/>
                <a:gd name="connsiteX40" fmla="*/ 2613978 w 4173231"/>
                <a:gd name="connsiteY40" fmla="*/ 864096 h 4656517"/>
                <a:gd name="connsiteX41" fmla="*/ 2541970 w 4173231"/>
                <a:gd name="connsiteY41" fmla="*/ 648072 h 4656517"/>
                <a:gd name="connsiteX42" fmla="*/ 2516623 w 4173231"/>
                <a:gd name="connsiteY42" fmla="*/ 421574 h 4656517"/>
                <a:gd name="connsiteX43" fmla="*/ 2504748 w 4173231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528391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600399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96475 w 4072480"/>
                <a:gd name="connsiteY11" fmla="*/ 2951018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676515 w 4072480"/>
                <a:gd name="connsiteY23" fmla="*/ 3384375 h 4656517"/>
                <a:gd name="connsiteX24" fmla="*/ 748523 w 4072480"/>
                <a:gd name="connsiteY24" fmla="*/ 3456383 h 4656517"/>
                <a:gd name="connsiteX25" fmla="*/ 892539 w 4072480"/>
                <a:gd name="connsiteY25" fmla="*/ 3384375 h 4656517"/>
                <a:gd name="connsiteX26" fmla="*/ 1216465 w 4072480"/>
                <a:gd name="connsiteY26" fmla="*/ 3580410 h 4656517"/>
                <a:gd name="connsiteX27" fmla="*/ 1537098 w 4072480"/>
                <a:gd name="connsiteY27" fmla="*/ 3770416 h 4656517"/>
                <a:gd name="connsiteX28" fmla="*/ 1928984 w 4072480"/>
                <a:gd name="connsiteY28" fmla="*/ 3996047 h 4656517"/>
                <a:gd name="connsiteX29" fmla="*/ 2439623 w 4072480"/>
                <a:gd name="connsiteY29" fmla="*/ 4007922 h 4656517"/>
                <a:gd name="connsiteX30" fmla="*/ 2997763 w 4072480"/>
                <a:gd name="connsiteY30" fmla="*/ 3889169 h 4656517"/>
                <a:gd name="connsiteX31" fmla="*/ 3377323 w 4072480"/>
                <a:gd name="connsiteY31" fmla="*/ 3672408 h 4656517"/>
                <a:gd name="connsiteX32" fmla="*/ 3639031 w 4072480"/>
                <a:gd name="connsiteY32" fmla="*/ 3295403 h 4656517"/>
                <a:gd name="connsiteX33" fmla="*/ 3983415 w 4072480"/>
                <a:gd name="connsiteY33" fmla="*/ 2487880 h 4656517"/>
                <a:gd name="connsiteX34" fmla="*/ 3971540 w 4072480"/>
                <a:gd name="connsiteY34" fmla="*/ 1454727 h 4656517"/>
                <a:gd name="connsiteX35" fmla="*/ 3377774 w 4072480"/>
                <a:gd name="connsiteY35" fmla="*/ 932213 h 4656517"/>
                <a:gd name="connsiteX36" fmla="*/ 2879010 w 4072480"/>
                <a:gd name="connsiteY36" fmla="*/ 908462 h 4656517"/>
                <a:gd name="connsiteX37" fmla="*/ 2689005 w 4072480"/>
                <a:gd name="connsiteY37" fmla="*/ 1003465 h 4656517"/>
                <a:gd name="connsiteX38" fmla="*/ 2677130 w 4072480"/>
                <a:gd name="connsiteY38" fmla="*/ 1003465 h 4656517"/>
                <a:gd name="connsiteX39" fmla="*/ 2513227 w 4072480"/>
                <a:gd name="connsiteY39" fmla="*/ 864096 h 4656517"/>
                <a:gd name="connsiteX40" fmla="*/ 2441219 w 4072480"/>
                <a:gd name="connsiteY40" fmla="*/ 648072 h 4656517"/>
                <a:gd name="connsiteX41" fmla="*/ 2415872 w 4072480"/>
                <a:gd name="connsiteY41" fmla="*/ 421574 h 4656517"/>
                <a:gd name="connsiteX42" fmla="*/ 2403997 w 4072480"/>
                <a:gd name="connsiteY42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676515 w 4072480"/>
                <a:gd name="connsiteY22" fmla="*/ 3384375 h 4656517"/>
                <a:gd name="connsiteX23" fmla="*/ 748523 w 4072480"/>
                <a:gd name="connsiteY23" fmla="*/ 3456383 h 4656517"/>
                <a:gd name="connsiteX24" fmla="*/ 892539 w 4072480"/>
                <a:gd name="connsiteY24" fmla="*/ 3384375 h 4656517"/>
                <a:gd name="connsiteX25" fmla="*/ 1216465 w 4072480"/>
                <a:gd name="connsiteY25" fmla="*/ 3580410 h 4656517"/>
                <a:gd name="connsiteX26" fmla="*/ 1537098 w 4072480"/>
                <a:gd name="connsiteY26" fmla="*/ 3770416 h 4656517"/>
                <a:gd name="connsiteX27" fmla="*/ 1928984 w 4072480"/>
                <a:gd name="connsiteY27" fmla="*/ 3996047 h 4656517"/>
                <a:gd name="connsiteX28" fmla="*/ 2439623 w 4072480"/>
                <a:gd name="connsiteY28" fmla="*/ 4007922 h 4656517"/>
                <a:gd name="connsiteX29" fmla="*/ 2997763 w 4072480"/>
                <a:gd name="connsiteY29" fmla="*/ 3889169 h 4656517"/>
                <a:gd name="connsiteX30" fmla="*/ 3377323 w 4072480"/>
                <a:gd name="connsiteY30" fmla="*/ 3672408 h 4656517"/>
                <a:gd name="connsiteX31" fmla="*/ 3639031 w 4072480"/>
                <a:gd name="connsiteY31" fmla="*/ 3295403 h 4656517"/>
                <a:gd name="connsiteX32" fmla="*/ 3983415 w 4072480"/>
                <a:gd name="connsiteY32" fmla="*/ 2487880 h 4656517"/>
                <a:gd name="connsiteX33" fmla="*/ 3971540 w 4072480"/>
                <a:gd name="connsiteY33" fmla="*/ 1454727 h 4656517"/>
                <a:gd name="connsiteX34" fmla="*/ 3377774 w 4072480"/>
                <a:gd name="connsiteY34" fmla="*/ 932213 h 4656517"/>
                <a:gd name="connsiteX35" fmla="*/ 2879010 w 4072480"/>
                <a:gd name="connsiteY35" fmla="*/ 908462 h 4656517"/>
                <a:gd name="connsiteX36" fmla="*/ 2689005 w 4072480"/>
                <a:gd name="connsiteY36" fmla="*/ 1003465 h 4656517"/>
                <a:gd name="connsiteX37" fmla="*/ 2677130 w 4072480"/>
                <a:gd name="connsiteY37" fmla="*/ 1003465 h 4656517"/>
                <a:gd name="connsiteX38" fmla="*/ 2513227 w 4072480"/>
                <a:gd name="connsiteY38" fmla="*/ 864096 h 4656517"/>
                <a:gd name="connsiteX39" fmla="*/ 2441219 w 4072480"/>
                <a:gd name="connsiteY39" fmla="*/ 648072 h 4656517"/>
                <a:gd name="connsiteX40" fmla="*/ 2415872 w 4072480"/>
                <a:gd name="connsiteY40" fmla="*/ 421574 h 4656517"/>
                <a:gd name="connsiteX41" fmla="*/ 2403997 w 4072480"/>
                <a:gd name="connsiteY41" fmla="*/ 65314 h 4656517"/>
                <a:gd name="connsiteX0" fmla="*/ 2416298 w 4084781"/>
                <a:gd name="connsiteY0" fmla="*/ 65314 h 4704523"/>
                <a:gd name="connsiteX1" fmla="*/ 2321296 w 4084781"/>
                <a:gd name="connsiteY1" fmla="*/ 29688 h 4704523"/>
                <a:gd name="connsiteX2" fmla="*/ 2202542 w 4084781"/>
                <a:gd name="connsiteY2" fmla="*/ 5938 h 4704523"/>
                <a:gd name="connsiteX3" fmla="*/ 2036288 w 4084781"/>
                <a:gd name="connsiteY3" fmla="*/ 29688 h 4704523"/>
                <a:gd name="connsiteX4" fmla="*/ 1881909 w 4084781"/>
                <a:gd name="connsiteY4" fmla="*/ 100940 h 4704523"/>
                <a:gd name="connsiteX5" fmla="*/ 1929410 w 4084781"/>
                <a:gd name="connsiteY5" fmla="*/ 492826 h 4704523"/>
                <a:gd name="connsiteX6" fmla="*/ 2107540 w 4084781"/>
                <a:gd name="connsiteY6" fmla="*/ 1181595 h 4704523"/>
                <a:gd name="connsiteX7" fmla="*/ 2166916 w 4084781"/>
                <a:gd name="connsiteY7" fmla="*/ 1834738 h 4704523"/>
                <a:gd name="connsiteX8" fmla="*/ 2178792 w 4084781"/>
                <a:gd name="connsiteY8" fmla="*/ 2487880 h 4704523"/>
                <a:gd name="connsiteX9" fmla="*/ 1988786 w 4084781"/>
                <a:gd name="connsiteY9" fmla="*/ 2844140 h 4704523"/>
                <a:gd name="connsiteX10" fmla="*/ 1768936 w 4084781"/>
                <a:gd name="connsiteY10" fmla="*/ 3024335 h 4704523"/>
                <a:gd name="connsiteX11" fmla="*/ 1552912 w 4084781"/>
                <a:gd name="connsiteY11" fmla="*/ 3096343 h 4704523"/>
                <a:gd name="connsiteX12" fmla="*/ 1264880 w 4084781"/>
                <a:gd name="connsiteY12" fmla="*/ 3096343 h 4704523"/>
                <a:gd name="connsiteX13" fmla="*/ 904840 w 4084781"/>
                <a:gd name="connsiteY13" fmla="*/ 3024335 h 4704523"/>
                <a:gd name="connsiteX14" fmla="*/ 616808 w 4084781"/>
                <a:gd name="connsiteY14" fmla="*/ 3024335 h 4704523"/>
                <a:gd name="connsiteX15" fmla="*/ 544800 w 4084781"/>
                <a:gd name="connsiteY15" fmla="*/ 3096343 h 4704523"/>
                <a:gd name="connsiteX16" fmla="*/ 328776 w 4084781"/>
                <a:gd name="connsiteY16" fmla="*/ 3096343 h 4704523"/>
                <a:gd name="connsiteX17" fmla="*/ 184760 w 4084781"/>
                <a:gd name="connsiteY17" fmla="*/ 3240359 h 4704523"/>
                <a:gd name="connsiteX18" fmla="*/ 112752 w 4084781"/>
                <a:gd name="connsiteY18" fmla="*/ 3672407 h 4704523"/>
                <a:gd name="connsiteX19" fmla="*/ 12301 w 4084781"/>
                <a:gd name="connsiteY19" fmla="*/ 3960440 h 4704523"/>
                <a:gd name="connsiteX20" fmla="*/ 112752 w 4084781"/>
                <a:gd name="connsiteY20" fmla="*/ 4608512 h 4704523"/>
                <a:gd name="connsiteX21" fmla="*/ 688816 w 4084781"/>
                <a:gd name="connsiteY21" fmla="*/ 3384375 h 4704523"/>
                <a:gd name="connsiteX22" fmla="*/ 760824 w 4084781"/>
                <a:gd name="connsiteY22" fmla="*/ 3456383 h 4704523"/>
                <a:gd name="connsiteX23" fmla="*/ 904840 w 4084781"/>
                <a:gd name="connsiteY23" fmla="*/ 3384375 h 4704523"/>
                <a:gd name="connsiteX24" fmla="*/ 1228766 w 4084781"/>
                <a:gd name="connsiteY24" fmla="*/ 3580410 h 4704523"/>
                <a:gd name="connsiteX25" fmla="*/ 1549399 w 4084781"/>
                <a:gd name="connsiteY25" fmla="*/ 3770416 h 4704523"/>
                <a:gd name="connsiteX26" fmla="*/ 1941285 w 4084781"/>
                <a:gd name="connsiteY26" fmla="*/ 3996047 h 4704523"/>
                <a:gd name="connsiteX27" fmla="*/ 2451924 w 4084781"/>
                <a:gd name="connsiteY27" fmla="*/ 4007922 h 4704523"/>
                <a:gd name="connsiteX28" fmla="*/ 3010064 w 4084781"/>
                <a:gd name="connsiteY28" fmla="*/ 3889169 h 4704523"/>
                <a:gd name="connsiteX29" fmla="*/ 3389624 w 4084781"/>
                <a:gd name="connsiteY29" fmla="*/ 3672408 h 4704523"/>
                <a:gd name="connsiteX30" fmla="*/ 3651332 w 4084781"/>
                <a:gd name="connsiteY30" fmla="*/ 3295403 h 4704523"/>
                <a:gd name="connsiteX31" fmla="*/ 3995716 w 4084781"/>
                <a:gd name="connsiteY31" fmla="*/ 2487880 h 4704523"/>
                <a:gd name="connsiteX32" fmla="*/ 3983841 w 4084781"/>
                <a:gd name="connsiteY32" fmla="*/ 1454727 h 4704523"/>
                <a:gd name="connsiteX33" fmla="*/ 3390075 w 4084781"/>
                <a:gd name="connsiteY33" fmla="*/ 932213 h 4704523"/>
                <a:gd name="connsiteX34" fmla="*/ 2891311 w 4084781"/>
                <a:gd name="connsiteY34" fmla="*/ 908462 h 4704523"/>
                <a:gd name="connsiteX35" fmla="*/ 2701306 w 4084781"/>
                <a:gd name="connsiteY35" fmla="*/ 1003465 h 4704523"/>
                <a:gd name="connsiteX36" fmla="*/ 2689431 w 4084781"/>
                <a:gd name="connsiteY36" fmla="*/ 1003465 h 4704523"/>
                <a:gd name="connsiteX37" fmla="*/ 2525528 w 4084781"/>
                <a:gd name="connsiteY37" fmla="*/ 864096 h 4704523"/>
                <a:gd name="connsiteX38" fmla="*/ 2453520 w 4084781"/>
                <a:gd name="connsiteY38" fmla="*/ 648072 h 4704523"/>
                <a:gd name="connsiteX39" fmla="*/ 2428173 w 4084781"/>
                <a:gd name="connsiteY39" fmla="*/ 421574 h 4704523"/>
                <a:gd name="connsiteX40" fmla="*/ 2416298 w 4084781"/>
                <a:gd name="connsiteY40" fmla="*/ 65314 h 4704523"/>
                <a:gd name="connsiteX0" fmla="*/ 2500008 w 4168491"/>
                <a:gd name="connsiteY0" fmla="*/ 65314 h 4035631"/>
                <a:gd name="connsiteX1" fmla="*/ 2405006 w 4168491"/>
                <a:gd name="connsiteY1" fmla="*/ 29688 h 4035631"/>
                <a:gd name="connsiteX2" fmla="*/ 2286252 w 4168491"/>
                <a:gd name="connsiteY2" fmla="*/ 5938 h 4035631"/>
                <a:gd name="connsiteX3" fmla="*/ 2119998 w 4168491"/>
                <a:gd name="connsiteY3" fmla="*/ 29688 h 4035631"/>
                <a:gd name="connsiteX4" fmla="*/ 1965619 w 4168491"/>
                <a:gd name="connsiteY4" fmla="*/ 100940 h 4035631"/>
                <a:gd name="connsiteX5" fmla="*/ 2013120 w 4168491"/>
                <a:gd name="connsiteY5" fmla="*/ 492826 h 4035631"/>
                <a:gd name="connsiteX6" fmla="*/ 2191250 w 4168491"/>
                <a:gd name="connsiteY6" fmla="*/ 1181595 h 4035631"/>
                <a:gd name="connsiteX7" fmla="*/ 2250626 w 4168491"/>
                <a:gd name="connsiteY7" fmla="*/ 1834738 h 4035631"/>
                <a:gd name="connsiteX8" fmla="*/ 2262502 w 4168491"/>
                <a:gd name="connsiteY8" fmla="*/ 2487880 h 4035631"/>
                <a:gd name="connsiteX9" fmla="*/ 2072496 w 4168491"/>
                <a:gd name="connsiteY9" fmla="*/ 2844140 h 4035631"/>
                <a:gd name="connsiteX10" fmla="*/ 1852646 w 4168491"/>
                <a:gd name="connsiteY10" fmla="*/ 3024335 h 4035631"/>
                <a:gd name="connsiteX11" fmla="*/ 1636622 w 4168491"/>
                <a:gd name="connsiteY11" fmla="*/ 3096343 h 4035631"/>
                <a:gd name="connsiteX12" fmla="*/ 1348590 w 4168491"/>
                <a:gd name="connsiteY12" fmla="*/ 3096343 h 4035631"/>
                <a:gd name="connsiteX13" fmla="*/ 988550 w 4168491"/>
                <a:gd name="connsiteY13" fmla="*/ 3024335 h 4035631"/>
                <a:gd name="connsiteX14" fmla="*/ 700518 w 4168491"/>
                <a:gd name="connsiteY14" fmla="*/ 3024335 h 4035631"/>
                <a:gd name="connsiteX15" fmla="*/ 628510 w 4168491"/>
                <a:gd name="connsiteY15" fmla="*/ 3096343 h 4035631"/>
                <a:gd name="connsiteX16" fmla="*/ 412486 w 4168491"/>
                <a:gd name="connsiteY16" fmla="*/ 3096343 h 4035631"/>
                <a:gd name="connsiteX17" fmla="*/ 268470 w 4168491"/>
                <a:gd name="connsiteY17" fmla="*/ 3240359 h 4035631"/>
                <a:gd name="connsiteX18" fmla="*/ 196462 w 4168491"/>
                <a:gd name="connsiteY18" fmla="*/ 3672407 h 4035631"/>
                <a:gd name="connsiteX19" fmla="*/ 96011 w 4168491"/>
                <a:gd name="connsiteY19" fmla="*/ 3960440 h 4035631"/>
                <a:gd name="connsiteX20" fmla="*/ 772526 w 4168491"/>
                <a:gd name="connsiteY20" fmla="*/ 3384375 h 4035631"/>
                <a:gd name="connsiteX21" fmla="*/ 844534 w 4168491"/>
                <a:gd name="connsiteY21" fmla="*/ 3456383 h 4035631"/>
                <a:gd name="connsiteX22" fmla="*/ 988550 w 4168491"/>
                <a:gd name="connsiteY22" fmla="*/ 3384375 h 4035631"/>
                <a:gd name="connsiteX23" fmla="*/ 1312476 w 4168491"/>
                <a:gd name="connsiteY23" fmla="*/ 3580410 h 4035631"/>
                <a:gd name="connsiteX24" fmla="*/ 1633109 w 4168491"/>
                <a:gd name="connsiteY24" fmla="*/ 3770416 h 4035631"/>
                <a:gd name="connsiteX25" fmla="*/ 2024995 w 4168491"/>
                <a:gd name="connsiteY25" fmla="*/ 3996047 h 4035631"/>
                <a:gd name="connsiteX26" fmla="*/ 2535634 w 4168491"/>
                <a:gd name="connsiteY26" fmla="*/ 4007922 h 4035631"/>
                <a:gd name="connsiteX27" fmla="*/ 3093774 w 4168491"/>
                <a:gd name="connsiteY27" fmla="*/ 3889169 h 4035631"/>
                <a:gd name="connsiteX28" fmla="*/ 3473334 w 4168491"/>
                <a:gd name="connsiteY28" fmla="*/ 3672408 h 4035631"/>
                <a:gd name="connsiteX29" fmla="*/ 3735042 w 4168491"/>
                <a:gd name="connsiteY29" fmla="*/ 3295403 h 4035631"/>
                <a:gd name="connsiteX30" fmla="*/ 4079426 w 4168491"/>
                <a:gd name="connsiteY30" fmla="*/ 2487880 h 4035631"/>
                <a:gd name="connsiteX31" fmla="*/ 4067551 w 4168491"/>
                <a:gd name="connsiteY31" fmla="*/ 1454727 h 4035631"/>
                <a:gd name="connsiteX32" fmla="*/ 3473785 w 4168491"/>
                <a:gd name="connsiteY32" fmla="*/ 932213 h 4035631"/>
                <a:gd name="connsiteX33" fmla="*/ 2975021 w 4168491"/>
                <a:gd name="connsiteY33" fmla="*/ 908462 h 4035631"/>
                <a:gd name="connsiteX34" fmla="*/ 2785016 w 4168491"/>
                <a:gd name="connsiteY34" fmla="*/ 1003465 h 4035631"/>
                <a:gd name="connsiteX35" fmla="*/ 2773141 w 4168491"/>
                <a:gd name="connsiteY35" fmla="*/ 1003465 h 4035631"/>
                <a:gd name="connsiteX36" fmla="*/ 2609238 w 4168491"/>
                <a:gd name="connsiteY36" fmla="*/ 864096 h 4035631"/>
                <a:gd name="connsiteX37" fmla="*/ 2537230 w 4168491"/>
                <a:gd name="connsiteY37" fmla="*/ 648072 h 4035631"/>
                <a:gd name="connsiteX38" fmla="*/ 2511883 w 4168491"/>
                <a:gd name="connsiteY38" fmla="*/ 421574 h 4035631"/>
                <a:gd name="connsiteX39" fmla="*/ 2500008 w 4168491"/>
                <a:gd name="connsiteY39" fmla="*/ 65314 h 4035631"/>
                <a:gd name="connsiteX0" fmla="*/ 2387555 w 4056038"/>
                <a:gd name="connsiteY0" fmla="*/ 65314 h 4035631"/>
                <a:gd name="connsiteX1" fmla="*/ 2292553 w 4056038"/>
                <a:gd name="connsiteY1" fmla="*/ 29688 h 4035631"/>
                <a:gd name="connsiteX2" fmla="*/ 2173799 w 4056038"/>
                <a:gd name="connsiteY2" fmla="*/ 5938 h 4035631"/>
                <a:gd name="connsiteX3" fmla="*/ 2007545 w 4056038"/>
                <a:gd name="connsiteY3" fmla="*/ 29688 h 4035631"/>
                <a:gd name="connsiteX4" fmla="*/ 1853166 w 4056038"/>
                <a:gd name="connsiteY4" fmla="*/ 100940 h 4035631"/>
                <a:gd name="connsiteX5" fmla="*/ 1900667 w 4056038"/>
                <a:gd name="connsiteY5" fmla="*/ 492826 h 4035631"/>
                <a:gd name="connsiteX6" fmla="*/ 2078797 w 4056038"/>
                <a:gd name="connsiteY6" fmla="*/ 1181595 h 4035631"/>
                <a:gd name="connsiteX7" fmla="*/ 2138173 w 4056038"/>
                <a:gd name="connsiteY7" fmla="*/ 1834738 h 4035631"/>
                <a:gd name="connsiteX8" fmla="*/ 2150049 w 4056038"/>
                <a:gd name="connsiteY8" fmla="*/ 2487880 h 4035631"/>
                <a:gd name="connsiteX9" fmla="*/ 1960043 w 4056038"/>
                <a:gd name="connsiteY9" fmla="*/ 2844140 h 4035631"/>
                <a:gd name="connsiteX10" fmla="*/ 1740193 w 4056038"/>
                <a:gd name="connsiteY10" fmla="*/ 3024335 h 4035631"/>
                <a:gd name="connsiteX11" fmla="*/ 1524169 w 4056038"/>
                <a:gd name="connsiteY11" fmla="*/ 3096343 h 4035631"/>
                <a:gd name="connsiteX12" fmla="*/ 1236137 w 4056038"/>
                <a:gd name="connsiteY12" fmla="*/ 3096343 h 4035631"/>
                <a:gd name="connsiteX13" fmla="*/ 876097 w 4056038"/>
                <a:gd name="connsiteY13" fmla="*/ 3024335 h 4035631"/>
                <a:gd name="connsiteX14" fmla="*/ 588065 w 4056038"/>
                <a:gd name="connsiteY14" fmla="*/ 3024335 h 4035631"/>
                <a:gd name="connsiteX15" fmla="*/ 516057 w 4056038"/>
                <a:gd name="connsiteY15" fmla="*/ 3096343 h 4035631"/>
                <a:gd name="connsiteX16" fmla="*/ 300033 w 4056038"/>
                <a:gd name="connsiteY16" fmla="*/ 3096343 h 4035631"/>
                <a:gd name="connsiteX17" fmla="*/ 156017 w 4056038"/>
                <a:gd name="connsiteY17" fmla="*/ 3240359 h 4035631"/>
                <a:gd name="connsiteX18" fmla="*/ 84009 w 4056038"/>
                <a:gd name="connsiteY18" fmla="*/ 3672407 h 4035631"/>
                <a:gd name="connsiteX19" fmla="*/ 660073 w 4056038"/>
                <a:gd name="connsiteY19" fmla="*/ 3384375 h 4035631"/>
                <a:gd name="connsiteX20" fmla="*/ 732081 w 4056038"/>
                <a:gd name="connsiteY20" fmla="*/ 3456383 h 4035631"/>
                <a:gd name="connsiteX21" fmla="*/ 876097 w 4056038"/>
                <a:gd name="connsiteY21" fmla="*/ 3384375 h 4035631"/>
                <a:gd name="connsiteX22" fmla="*/ 1200023 w 4056038"/>
                <a:gd name="connsiteY22" fmla="*/ 3580410 h 4035631"/>
                <a:gd name="connsiteX23" fmla="*/ 1520656 w 4056038"/>
                <a:gd name="connsiteY23" fmla="*/ 3770416 h 4035631"/>
                <a:gd name="connsiteX24" fmla="*/ 1912542 w 4056038"/>
                <a:gd name="connsiteY24" fmla="*/ 3996047 h 4035631"/>
                <a:gd name="connsiteX25" fmla="*/ 2423181 w 4056038"/>
                <a:gd name="connsiteY25" fmla="*/ 4007922 h 4035631"/>
                <a:gd name="connsiteX26" fmla="*/ 2981321 w 4056038"/>
                <a:gd name="connsiteY26" fmla="*/ 3889169 h 4035631"/>
                <a:gd name="connsiteX27" fmla="*/ 3360881 w 4056038"/>
                <a:gd name="connsiteY27" fmla="*/ 3672408 h 4035631"/>
                <a:gd name="connsiteX28" fmla="*/ 3622589 w 4056038"/>
                <a:gd name="connsiteY28" fmla="*/ 3295403 h 4035631"/>
                <a:gd name="connsiteX29" fmla="*/ 3966973 w 4056038"/>
                <a:gd name="connsiteY29" fmla="*/ 2487880 h 4035631"/>
                <a:gd name="connsiteX30" fmla="*/ 3955098 w 4056038"/>
                <a:gd name="connsiteY30" fmla="*/ 1454727 h 4035631"/>
                <a:gd name="connsiteX31" fmla="*/ 3361332 w 4056038"/>
                <a:gd name="connsiteY31" fmla="*/ 932213 h 4035631"/>
                <a:gd name="connsiteX32" fmla="*/ 2862568 w 4056038"/>
                <a:gd name="connsiteY32" fmla="*/ 908462 h 4035631"/>
                <a:gd name="connsiteX33" fmla="*/ 2672563 w 4056038"/>
                <a:gd name="connsiteY33" fmla="*/ 1003465 h 4035631"/>
                <a:gd name="connsiteX34" fmla="*/ 2660688 w 4056038"/>
                <a:gd name="connsiteY34" fmla="*/ 1003465 h 4035631"/>
                <a:gd name="connsiteX35" fmla="*/ 2496785 w 4056038"/>
                <a:gd name="connsiteY35" fmla="*/ 864096 h 4035631"/>
                <a:gd name="connsiteX36" fmla="*/ 2424777 w 4056038"/>
                <a:gd name="connsiteY36" fmla="*/ 648072 h 4035631"/>
                <a:gd name="connsiteX37" fmla="*/ 2399430 w 4056038"/>
                <a:gd name="connsiteY37" fmla="*/ 421574 h 4035631"/>
                <a:gd name="connsiteX38" fmla="*/ 2387555 w 4056038"/>
                <a:gd name="connsiteY38" fmla="*/ 65314 h 4035631"/>
                <a:gd name="connsiteX0" fmla="*/ 2291545 w 3960028"/>
                <a:gd name="connsiteY0" fmla="*/ 65314 h 4035631"/>
                <a:gd name="connsiteX1" fmla="*/ 2196543 w 3960028"/>
                <a:gd name="connsiteY1" fmla="*/ 29688 h 4035631"/>
                <a:gd name="connsiteX2" fmla="*/ 2077789 w 3960028"/>
                <a:gd name="connsiteY2" fmla="*/ 5938 h 4035631"/>
                <a:gd name="connsiteX3" fmla="*/ 1911535 w 3960028"/>
                <a:gd name="connsiteY3" fmla="*/ 29688 h 4035631"/>
                <a:gd name="connsiteX4" fmla="*/ 1757156 w 3960028"/>
                <a:gd name="connsiteY4" fmla="*/ 100940 h 4035631"/>
                <a:gd name="connsiteX5" fmla="*/ 1804657 w 3960028"/>
                <a:gd name="connsiteY5" fmla="*/ 492826 h 4035631"/>
                <a:gd name="connsiteX6" fmla="*/ 1982787 w 3960028"/>
                <a:gd name="connsiteY6" fmla="*/ 1181595 h 4035631"/>
                <a:gd name="connsiteX7" fmla="*/ 2042163 w 3960028"/>
                <a:gd name="connsiteY7" fmla="*/ 1834738 h 4035631"/>
                <a:gd name="connsiteX8" fmla="*/ 2054039 w 3960028"/>
                <a:gd name="connsiteY8" fmla="*/ 2487880 h 4035631"/>
                <a:gd name="connsiteX9" fmla="*/ 1864033 w 3960028"/>
                <a:gd name="connsiteY9" fmla="*/ 2844140 h 4035631"/>
                <a:gd name="connsiteX10" fmla="*/ 1644183 w 3960028"/>
                <a:gd name="connsiteY10" fmla="*/ 3024335 h 4035631"/>
                <a:gd name="connsiteX11" fmla="*/ 1428159 w 3960028"/>
                <a:gd name="connsiteY11" fmla="*/ 3096343 h 4035631"/>
                <a:gd name="connsiteX12" fmla="*/ 1140127 w 3960028"/>
                <a:gd name="connsiteY12" fmla="*/ 3096343 h 4035631"/>
                <a:gd name="connsiteX13" fmla="*/ 780087 w 3960028"/>
                <a:gd name="connsiteY13" fmla="*/ 3024335 h 4035631"/>
                <a:gd name="connsiteX14" fmla="*/ 492055 w 3960028"/>
                <a:gd name="connsiteY14" fmla="*/ 3024335 h 4035631"/>
                <a:gd name="connsiteX15" fmla="*/ 420047 w 3960028"/>
                <a:gd name="connsiteY15" fmla="*/ 3096343 h 4035631"/>
                <a:gd name="connsiteX16" fmla="*/ 204023 w 3960028"/>
                <a:gd name="connsiteY16" fmla="*/ 3096343 h 4035631"/>
                <a:gd name="connsiteX17" fmla="*/ 60007 w 3960028"/>
                <a:gd name="connsiteY17" fmla="*/ 3240359 h 4035631"/>
                <a:gd name="connsiteX18" fmla="*/ 564063 w 3960028"/>
                <a:gd name="connsiteY18" fmla="*/ 3384375 h 4035631"/>
                <a:gd name="connsiteX19" fmla="*/ 636071 w 3960028"/>
                <a:gd name="connsiteY19" fmla="*/ 3456383 h 4035631"/>
                <a:gd name="connsiteX20" fmla="*/ 780087 w 3960028"/>
                <a:gd name="connsiteY20" fmla="*/ 3384375 h 4035631"/>
                <a:gd name="connsiteX21" fmla="*/ 1104013 w 3960028"/>
                <a:gd name="connsiteY21" fmla="*/ 3580410 h 4035631"/>
                <a:gd name="connsiteX22" fmla="*/ 1424646 w 3960028"/>
                <a:gd name="connsiteY22" fmla="*/ 3770416 h 4035631"/>
                <a:gd name="connsiteX23" fmla="*/ 1816532 w 3960028"/>
                <a:gd name="connsiteY23" fmla="*/ 3996047 h 4035631"/>
                <a:gd name="connsiteX24" fmla="*/ 2327171 w 3960028"/>
                <a:gd name="connsiteY24" fmla="*/ 4007922 h 4035631"/>
                <a:gd name="connsiteX25" fmla="*/ 2885311 w 3960028"/>
                <a:gd name="connsiteY25" fmla="*/ 3889169 h 4035631"/>
                <a:gd name="connsiteX26" fmla="*/ 3264871 w 3960028"/>
                <a:gd name="connsiteY26" fmla="*/ 3672408 h 4035631"/>
                <a:gd name="connsiteX27" fmla="*/ 3526579 w 3960028"/>
                <a:gd name="connsiteY27" fmla="*/ 3295403 h 4035631"/>
                <a:gd name="connsiteX28" fmla="*/ 3870963 w 3960028"/>
                <a:gd name="connsiteY28" fmla="*/ 2487880 h 4035631"/>
                <a:gd name="connsiteX29" fmla="*/ 3859088 w 3960028"/>
                <a:gd name="connsiteY29" fmla="*/ 1454727 h 4035631"/>
                <a:gd name="connsiteX30" fmla="*/ 3265322 w 3960028"/>
                <a:gd name="connsiteY30" fmla="*/ 932213 h 4035631"/>
                <a:gd name="connsiteX31" fmla="*/ 2766558 w 3960028"/>
                <a:gd name="connsiteY31" fmla="*/ 908462 h 4035631"/>
                <a:gd name="connsiteX32" fmla="*/ 2576553 w 3960028"/>
                <a:gd name="connsiteY32" fmla="*/ 1003465 h 4035631"/>
                <a:gd name="connsiteX33" fmla="*/ 2564678 w 3960028"/>
                <a:gd name="connsiteY33" fmla="*/ 1003465 h 4035631"/>
                <a:gd name="connsiteX34" fmla="*/ 2400775 w 3960028"/>
                <a:gd name="connsiteY34" fmla="*/ 864096 h 4035631"/>
                <a:gd name="connsiteX35" fmla="*/ 2328767 w 3960028"/>
                <a:gd name="connsiteY35" fmla="*/ 648072 h 4035631"/>
                <a:gd name="connsiteX36" fmla="*/ 2303420 w 3960028"/>
                <a:gd name="connsiteY36" fmla="*/ 421574 h 4035631"/>
                <a:gd name="connsiteX37" fmla="*/ 2291545 w 3960028"/>
                <a:gd name="connsiteY37" fmla="*/ 65314 h 4035631"/>
                <a:gd name="connsiteX0" fmla="*/ 2111525 w 3780008"/>
                <a:gd name="connsiteY0" fmla="*/ 65314 h 4035631"/>
                <a:gd name="connsiteX1" fmla="*/ 2016523 w 3780008"/>
                <a:gd name="connsiteY1" fmla="*/ 29688 h 4035631"/>
                <a:gd name="connsiteX2" fmla="*/ 1897769 w 3780008"/>
                <a:gd name="connsiteY2" fmla="*/ 5938 h 4035631"/>
                <a:gd name="connsiteX3" fmla="*/ 1731515 w 3780008"/>
                <a:gd name="connsiteY3" fmla="*/ 29688 h 4035631"/>
                <a:gd name="connsiteX4" fmla="*/ 1577136 w 3780008"/>
                <a:gd name="connsiteY4" fmla="*/ 100940 h 4035631"/>
                <a:gd name="connsiteX5" fmla="*/ 1624637 w 3780008"/>
                <a:gd name="connsiteY5" fmla="*/ 492826 h 4035631"/>
                <a:gd name="connsiteX6" fmla="*/ 1802767 w 3780008"/>
                <a:gd name="connsiteY6" fmla="*/ 1181595 h 4035631"/>
                <a:gd name="connsiteX7" fmla="*/ 1862143 w 3780008"/>
                <a:gd name="connsiteY7" fmla="*/ 1834738 h 4035631"/>
                <a:gd name="connsiteX8" fmla="*/ 1874019 w 3780008"/>
                <a:gd name="connsiteY8" fmla="*/ 2487880 h 4035631"/>
                <a:gd name="connsiteX9" fmla="*/ 1684013 w 3780008"/>
                <a:gd name="connsiteY9" fmla="*/ 2844140 h 4035631"/>
                <a:gd name="connsiteX10" fmla="*/ 1464163 w 3780008"/>
                <a:gd name="connsiteY10" fmla="*/ 3024335 h 4035631"/>
                <a:gd name="connsiteX11" fmla="*/ 1248139 w 3780008"/>
                <a:gd name="connsiteY11" fmla="*/ 3096343 h 4035631"/>
                <a:gd name="connsiteX12" fmla="*/ 960107 w 3780008"/>
                <a:gd name="connsiteY12" fmla="*/ 3096343 h 4035631"/>
                <a:gd name="connsiteX13" fmla="*/ 600067 w 3780008"/>
                <a:gd name="connsiteY13" fmla="*/ 3024335 h 4035631"/>
                <a:gd name="connsiteX14" fmla="*/ 312035 w 3780008"/>
                <a:gd name="connsiteY14" fmla="*/ 3024335 h 4035631"/>
                <a:gd name="connsiteX15" fmla="*/ 240027 w 3780008"/>
                <a:gd name="connsiteY15" fmla="*/ 3096343 h 4035631"/>
                <a:gd name="connsiteX16" fmla="*/ 24003 w 3780008"/>
                <a:gd name="connsiteY16" fmla="*/ 3096343 h 4035631"/>
                <a:gd name="connsiteX17" fmla="*/ 384043 w 3780008"/>
                <a:gd name="connsiteY17" fmla="*/ 3384375 h 4035631"/>
                <a:gd name="connsiteX18" fmla="*/ 456051 w 3780008"/>
                <a:gd name="connsiteY18" fmla="*/ 3456383 h 4035631"/>
                <a:gd name="connsiteX19" fmla="*/ 600067 w 3780008"/>
                <a:gd name="connsiteY19" fmla="*/ 3384375 h 4035631"/>
                <a:gd name="connsiteX20" fmla="*/ 923993 w 3780008"/>
                <a:gd name="connsiteY20" fmla="*/ 3580410 h 4035631"/>
                <a:gd name="connsiteX21" fmla="*/ 1244626 w 3780008"/>
                <a:gd name="connsiteY21" fmla="*/ 3770416 h 4035631"/>
                <a:gd name="connsiteX22" fmla="*/ 1636512 w 3780008"/>
                <a:gd name="connsiteY22" fmla="*/ 3996047 h 4035631"/>
                <a:gd name="connsiteX23" fmla="*/ 2147151 w 3780008"/>
                <a:gd name="connsiteY23" fmla="*/ 4007922 h 4035631"/>
                <a:gd name="connsiteX24" fmla="*/ 2705291 w 3780008"/>
                <a:gd name="connsiteY24" fmla="*/ 3889169 h 4035631"/>
                <a:gd name="connsiteX25" fmla="*/ 3084851 w 3780008"/>
                <a:gd name="connsiteY25" fmla="*/ 3672408 h 4035631"/>
                <a:gd name="connsiteX26" fmla="*/ 3346559 w 3780008"/>
                <a:gd name="connsiteY26" fmla="*/ 3295403 h 4035631"/>
                <a:gd name="connsiteX27" fmla="*/ 3690943 w 3780008"/>
                <a:gd name="connsiteY27" fmla="*/ 2487880 h 4035631"/>
                <a:gd name="connsiteX28" fmla="*/ 3679068 w 3780008"/>
                <a:gd name="connsiteY28" fmla="*/ 1454727 h 4035631"/>
                <a:gd name="connsiteX29" fmla="*/ 3085302 w 3780008"/>
                <a:gd name="connsiteY29" fmla="*/ 932213 h 4035631"/>
                <a:gd name="connsiteX30" fmla="*/ 2586538 w 3780008"/>
                <a:gd name="connsiteY30" fmla="*/ 908462 h 4035631"/>
                <a:gd name="connsiteX31" fmla="*/ 2396533 w 3780008"/>
                <a:gd name="connsiteY31" fmla="*/ 1003465 h 4035631"/>
                <a:gd name="connsiteX32" fmla="*/ 2384658 w 3780008"/>
                <a:gd name="connsiteY32" fmla="*/ 1003465 h 4035631"/>
                <a:gd name="connsiteX33" fmla="*/ 2220755 w 3780008"/>
                <a:gd name="connsiteY33" fmla="*/ 864096 h 4035631"/>
                <a:gd name="connsiteX34" fmla="*/ 2148747 w 3780008"/>
                <a:gd name="connsiteY34" fmla="*/ 648072 h 4035631"/>
                <a:gd name="connsiteX35" fmla="*/ 2123400 w 3780008"/>
                <a:gd name="connsiteY35" fmla="*/ 421574 h 4035631"/>
                <a:gd name="connsiteX36" fmla="*/ 2111525 w 3780008"/>
                <a:gd name="connsiteY36" fmla="*/ 65314 h 4035631"/>
                <a:gd name="connsiteX0" fmla="*/ 1883499 w 3551982"/>
                <a:gd name="connsiteY0" fmla="*/ 65314 h 4035631"/>
                <a:gd name="connsiteX1" fmla="*/ 1788497 w 3551982"/>
                <a:gd name="connsiteY1" fmla="*/ 29688 h 4035631"/>
                <a:gd name="connsiteX2" fmla="*/ 1669743 w 3551982"/>
                <a:gd name="connsiteY2" fmla="*/ 5938 h 4035631"/>
                <a:gd name="connsiteX3" fmla="*/ 1503489 w 3551982"/>
                <a:gd name="connsiteY3" fmla="*/ 29688 h 4035631"/>
                <a:gd name="connsiteX4" fmla="*/ 1349110 w 3551982"/>
                <a:gd name="connsiteY4" fmla="*/ 100940 h 4035631"/>
                <a:gd name="connsiteX5" fmla="*/ 1396611 w 3551982"/>
                <a:gd name="connsiteY5" fmla="*/ 492826 h 4035631"/>
                <a:gd name="connsiteX6" fmla="*/ 1574741 w 3551982"/>
                <a:gd name="connsiteY6" fmla="*/ 1181595 h 4035631"/>
                <a:gd name="connsiteX7" fmla="*/ 1634117 w 3551982"/>
                <a:gd name="connsiteY7" fmla="*/ 1834738 h 4035631"/>
                <a:gd name="connsiteX8" fmla="*/ 1645993 w 3551982"/>
                <a:gd name="connsiteY8" fmla="*/ 2487880 h 4035631"/>
                <a:gd name="connsiteX9" fmla="*/ 1455987 w 3551982"/>
                <a:gd name="connsiteY9" fmla="*/ 2844140 h 4035631"/>
                <a:gd name="connsiteX10" fmla="*/ 1236137 w 3551982"/>
                <a:gd name="connsiteY10" fmla="*/ 3024335 h 4035631"/>
                <a:gd name="connsiteX11" fmla="*/ 1020113 w 3551982"/>
                <a:gd name="connsiteY11" fmla="*/ 3096343 h 4035631"/>
                <a:gd name="connsiteX12" fmla="*/ 732081 w 3551982"/>
                <a:gd name="connsiteY12" fmla="*/ 3096343 h 4035631"/>
                <a:gd name="connsiteX13" fmla="*/ 372041 w 3551982"/>
                <a:gd name="connsiteY13" fmla="*/ 3024335 h 4035631"/>
                <a:gd name="connsiteX14" fmla="*/ 84009 w 3551982"/>
                <a:gd name="connsiteY14" fmla="*/ 3024335 h 4035631"/>
                <a:gd name="connsiteX15" fmla="*/ 12001 w 3551982"/>
                <a:gd name="connsiteY15" fmla="*/ 3096343 h 4035631"/>
                <a:gd name="connsiteX16" fmla="*/ 156017 w 3551982"/>
                <a:gd name="connsiteY16" fmla="*/ 3384375 h 4035631"/>
                <a:gd name="connsiteX17" fmla="*/ 228025 w 3551982"/>
                <a:gd name="connsiteY17" fmla="*/ 3456383 h 4035631"/>
                <a:gd name="connsiteX18" fmla="*/ 372041 w 3551982"/>
                <a:gd name="connsiteY18" fmla="*/ 3384375 h 4035631"/>
                <a:gd name="connsiteX19" fmla="*/ 695967 w 3551982"/>
                <a:gd name="connsiteY19" fmla="*/ 3580410 h 4035631"/>
                <a:gd name="connsiteX20" fmla="*/ 1016600 w 3551982"/>
                <a:gd name="connsiteY20" fmla="*/ 3770416 h 4035631"/>
                <a:gd name="connsiteX21" fmla="*/ 1408486 w 3551982"/>
                <a:gd name="connsiteY21" fmla="*/ 3996047 h 4035631"/>
                <a:gd name="connsiteX22" fmla="*/ 1919125 w 3551982"/>
                <a:gd name="connsiteY22" fmla="*/ 4007922 h 4035631"/>
                <a:gd name="connsiteX23" fmla="*/ 2477265 w 3551982"/>
                <a:gd name="connsiteY23" fmla="*/ 3889169 h 4035631"/>
                <a:gd name="connsiteX24" fmla="*/ 2856825 w 3551982"/>
                <a:gd name="connsiteY24" fmla="*/ 3672408 h 4035631"/>
                <a:gd name="connsiteX25" fmla="*/ 3118533 w 3551982"/>
                <a:gd name="connsiteY25" fmla="*/ 3295403 h 4035631"/>
                <a:gd name="connsiteX26" fmla="*/ 3462917 w 3551982"/>
                <a:gd name="connsiteY26" fmla="*/ 2487880 h 4035631"/>
                <a:gd name="connsiteX27" fmla="*/ 3451042 w 3551982"/>
                <a:gd name="connsiteY27" fmla="*/ 1454727 h 4035631"/>
                <a:gd name="connsiteX28" fmla="*/ 2857276 w 3551982"/>
                <a:gd name="connsiteY28" fmla="*/ 932213 h 4035631"/>
                <a:gd name="connsiteX29" fmla="*/ 2358512 w 3551982"/>
                <a:gd name="connsiteY29" fmla="*/ 908462 h 4035631"/>
                <a:gd name="connsiteX30" fmla="*/ 2168507 w 3551982"/>
                <a:gd name="connsiteY30" fmla="*/ 1003465 h 4035631"/>
                <a:gd name="connsiteX31" fmla="*/ 2156632 w 3551982"/>
                <a:gd name="connsiteY31" fmla="*/ 1003465 h 4035631"/>
                <a:gd name="connsiteX32" fmla="*/ 1992729 w 3551982"/>
                <a:gd name="connsiteY32" fmla="*/ 864096 h 4035631"/>
                <a:gd name="connsiteX33" fmla="*/ 1920721 w 3551982"/>
                <a:gd name="connsiteY33" fmla="*/ 648072 h 4035631"/>
                <a:gd name="connsiteX34" fmla="*/ 1895374 w 3551982"/>
                <a:gd name="connsiteY34" fmla="*/ 421574 h 4035631"/>
                <a:gd name="connsiteX35" fmla="*/ 1883499 w 3551982"/>
                <a:gd name="connsiteY35" fmla="*/ 65314 h 4035631"/>
                <a:gd name="connsiteX0" fmla="*/ 1835494 w 3503977"/>
                <a:gd name="connsiteY0" fmla="*/ 65314 h 4035631"/>
                <a:gd name="connsiteX1" fmla="*/ 1740492 w 3503977"/>
                <a:gd name="connsiteY1" fmla="*/ 29688 h 4035631"/>
                <a:gd name="connsiteX2" fmla="*/ 1621738 w 3503977"/>
                <a:gd name="connsiteY2" fmla="*/ 5938 h 4035631"/>
                <a:gd name="connsiteX3" fmla="*/ 1455484 w 3503977"/>
                <a:gd name="connsiteY3" fmla="*/ 29688 h 4035631"/>
                <a:gd name="connsiteX4" fmla="*/ 1301105 w 3503977"/>
                <a:gd name="connsiteY4" fmla="*/ 100940 h 4035631"/>
                <a:gd name="connsiteX5" fmla="*/ 1348606 w 3503977"/>
                <a:gd name="connsiteY5" fmla="*/ 492826 h 4035631"/>
                <a:gd name="connsiteX6" fmla="*/ 1526736 w 3503977"/>
                <a:gd name="connsiteY6" fmla="*/ 1181595 h 4035631"/>
                <a:gd name="connsiteX7" fmla="*/ 1586112 w 3503977"/>
                <a:gd name="connsiteY7" fmla="*/ 1834738 h 4035631"/>
                <a:gd name="connsiteX8" fmla="*/ 1597988 w 3503977"/>
                <a:gd name="connsiteY8" fmla="*/ 2487880 h 4035631"/>
                <a:gd name="connsiteX9" fmla="*/ 1407982 w 3503977"/>
                <a:gd name="connsiteY9" fmla="*/ 2844140 h 4035631"/>
                <a:gd name="connsiteX10" fmla="*/ 1188132 w 3503977"/>
                <a:gd name="connsiteY10" fmla="*/ 3024335 h 4035631"/>
                <a:gd name="connsiteX11" fmla="*/ 972108 w 3503977"/>
                <a:gd name="connsiteY11" fmla="*/ 3096343 h 4035631"/>
                <a:gd name="connsiteX12" fmla="*/ 684076 w 3503977"/>
                <a:gd name="connsiteY12" fmla="*/ 3096343 h 4035631"/>
                <a:gd name="connsiteX13" fmla="*/ 324036 w 3503977"/>
                <a:gd name="connsiteY13" fmla="*/ 3024335 h 4035631"/>
                <a:gd name="connsiteX14" fmla="*/ 36004 w 3503977"/>
                <a:gd name="connsiteY14" fmla="*/ 3024335 h 4035631"/>
                <a:gd name="connsiteX15" fmla="*/ 108012 w 3503977"/>
                <a:gd name="connsiteY15" fmla="*/ 3384375 h 4035631"/>
                <a:gd name="connsiteX16" fmla="*/ 180020 w 3503977"/>
                <a:gd name="connsiteY16" fmla="*/ 3456383 h 4035631"/>
                <a:gd name="connsiteX17" fmla="*/ 324036 w 3503977"/>
                <a:gd name="connsiteY17" fmla="*/ 3384375 h 4035631"/>
                <a:gd name="connsiteX18" fmla="*/ 647962 w 3503977"/>
                <a:gd name="connsiteY18" fmla="*/ 3580410 h 4035631"/>
                <a:gd name="connsiteX19" fmla="*/ 968595 w 3503977"/>
                <a:gd name="connsiteY19" fmla="*/ 3770416 h 4035631"/>
                <a:gd name="connsiteX20" fmla="*/ 1360481 w 3503977"/>
                <a:gd name="connsiteY20" fmla="*/ 3996047 h 4035631"/>
                <a:gd name="connsiteX21" fmla="*/ 1871120 w 3503977"/>
                <a:gd name="connsiteY21" fmla="*/ 4007922 h 4035631"/>
                <a:gd name="connsiteX22" fmla="*/ 2429260 w 3503977"/>
                <a:gd name="connsiteY22" fmla="*/ 3889169 h 4035631"/>
                <a:gd name="connsiteX23" fmla="*/ 2808820 w 3503977"/>
                <a:gd name="connsiteY23" fmla="*/ 3672408 h 4035631"/>
                <a:gd name="connsiteX24" fmla="*/ 3070528 w 3503977"/>
                <a:gd name="connsiteY24" fmla="*/ 3295403 h 4035631"/>
                <a:gd name="connsiteX25" fmla="*/ 3414912 w 3503977"/>
                <a:gd name="connsiteY25" fmla="*/ 2487880 h 4035631"/>
                <a:gd name="connsiteX26" fmla="*/ 3403037 w 3503977"/>
                <a:gd name="connsiteY26" fmla="*/ 1454727 h 4035631"/>
                <a:gd name="connsiteX27" fmla="*/ 2809271 w 3503977"/>
                <a:gd name="connsiteY27" fmla="*/ 932213 h 4035631"/>
                <a:gd name="connsiteX28" fmla="*/ 2310507 w 3503977"/>
                <a:gd name="connsiteY28" fmla="*/ 908462 h 4035631"/>
                <a:gd name="connsiteX29" fmla="*/ 2120502 w 3503977"/>
                <a:gd name="connsiteY29" fmla="*/ 1003465 h 4035631"/>
                <a:gd name="connsiteX30" fmla="*/ 2108627 w 3503977"/>
                <a:gd name="connsiteY30" fmla="*/ 1003465 h 4035631"/>
                <a:gd name="connsiteX31" fmla="*/ 1944724 w 3503977"/>
                <a:gd name="connsiteY31" fmla="*/ 864096 h 4035631"/>
                <a:gd name="connsiteX32" fmla="*/ 1872716 w 3503977"/>
                <a:gd name="connsiteY32" fmla="*/ 648072 h 4035631"/>
                <a:gd name="connsiteX33" fmla="*/ 1847369 w 3503977"/>
                <a:gd name="connsiteY33" fmla="*/ 421574 h 4035631"/>
                <a:gd name="connsiteX34" fmla="*/ 1835494 w 3503977"/>
                <a:gd name="connsiteY34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5 w 3491976"/>
                <a:gd name="connsiteY16" fmla="*/ 3384375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4 w 3491976"/>
                <a:gd name="connsiteY16" fmla="*/ 3528391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4 w 3491977"/>
                <a:gd name="connsiteY0" fmla="*/ 65314 h 4035631"/>
                <a:gd name="connsiteX1" fmla="*/ 1728492 w 3491977"/>
                <a:gd name="connsiteY1" fmla="*/ 29688 h 4035631"/>
                <a:gd name="connsiteX2" fmla="*/ 1609738 w 3491977"/>
                <a:gd name="connsiteY2" fmla="*/ 5938 h 4035631"/>
                <a:gd name="connsiteX3" fmla="*/ 1443484 w 3491977"/>
                <a:gd name="connsiteY3" fmla="*/ 29688 h 4035631"/>
                <a:gd name="connsiteX4" fmla="*/ 1289105 w 3491977"/>
                <a:gd name="connsiteY4" fmla="*/ 100940 h 4035631"/>
                <a:gd name="connsiteX5" fmla="*/ 1336606 w 3491977"/>
                <a:gd name="connsiteY5" fmla="*/ 492826 h 4035631"/>
                <a:gd name="connsiteX6" fmla="*/ 1514736 w 3491977"/>
                <a:gd name="connsiteY6" fmla="*/ 1181595 h 4035631"/>
                <a:gd name="connsiteX7" fmla="*/ 1574112 w 3491977"/>
                <a:gd name="connsiteY7" fmla="*/ 1834738 h 4035631"/>
                <a:gd name="connsiteX8" fmla="*/ 1585988 w 3491977"/>
                <a:gd name="connsiteY8" fmla="*/ 2487880 h 4035631"/>
                <a:gd name="connsiteX9" fmla="*/ 1395982 w 3491977"/>
                <a:gd name="connsiteY9" fmla="*/ 2844140 h 4035631"/>
                <a:gd name="connsiteX10" fmla="*/ 1176132 w 3491977"/>
                <a:gd name="connsiteY10" fmla="*/ 3024335 h 4035631"/>
                <a:gd name="connsiteX11" fmla="*/ 960108 w 3491977"/>
                <a:gd name="connsiteY11" fmla="*/ 3096343 h 4035631"/>
                <a:gd name="connsiteX12" fmla="*/ 672076 w 3491977"/>
                <a:gd name="connsiteY12" fmla="*/ 3096343 h 4035631"/>
                <a:gd name="connsiteX13" fmla="*/ 312036 w 3491977"/>
                <a:gd name="connsiteY13" fmla="*/ 3024335 h 4035631"/>
                <a:gd name="connsiteX14" fmla="*/ 24003 w 3491977"/>
                <a:gd name="connsiteY14" fmla="*/ 3024335 h 4035631"/>
                <a:gd name="connsiteX15" fmla="*/ 168020 w 3491977"/>
                <a:gd name="connsiteY15" fmla="*/ 3456383 h 4035631"/>
                <a:gd name="connsiteX16" fmla="*/ 312035 w 3491977"/>
                <a:gd name="connsiteY16" fmla="*/ 3528391 h 4035631"/>
                <a:gd name="connsiteX17" fmla="*/ 635962 w 3491977"/>
                <a:gd name="connsiteY17" fmla="*/ 3580410 h 4035631"/>
                <a:gd name="connsiteX18" fmla="*/ 956595 w 3491977"/>
                <a:gd name="connsiteY18" fmla="*/ 3770416 h 4035631"/>
                <a:gd name="connsiteX19" fmla="*/ 1348481 w 3491977"/>
                <a:gd name="connsiteY19" fmla="*/ 3996047 h 4035631"/>
                <a:gd name="connsiteX20" fmla="*/ 1859120 w 3491977"/>
                <a:gd name="connsiteY20" fmla="*/ 4007922 h 4035631"/>
                <a:gd name="connsiteX21" fmla="*/ 2417260 w 3491977"/>
                <a:gd name="connsiteY21" fmla="*/ 3889169 h 4035631"/>
                <a:gd name="connsiteX22" fmla="*/ 2796820 w 3491977"/>
                <a:gd name="connsiteY22" fmla="*/ 3672408 h 4035631"/>
                <a:gd name="connsiteX23" fmla="*/ 3058528 w 3491977"/>
                <a:gd name="connsiteY23" fmla="*/ 3295403 h 4035631"/>
                <a:gd name="connsiteX24" fmla="*/ 3402912 w 3491977"/>
                <a:gd name="connsiteY24" fmla="*/ 2487880 h 4035631"/>
                <a:gd name="connsiteX25" fmla="*/ 3391037 w 3491977"/>
                <a:gd name="connsiteY25" fmla="*/ 1454727 h 4035631"/>
                <a:gd name="connsiteX26" fmla="*/ 2797271 w 3491977"/>
                <a:gd name="connsiteY26" fmla="*/ 932213 h 4035631"/>
                <a:gd name="connsiteX27" fmla="*/ 2298507 w 3491977"/>
                <a:gd name="connsiteY27" fmla="*/ 908462 h 4035631"/>
                <a:gd name="connsiteX28" fmla="*/ 2108502 w 3491977"/>
                <a:gd name="connsiteY28" fmla="*/ 1003465 h 4035631"/>
                <a:gd name="connsiteX29" fmla="*/ 2096627 w 3491977"/>
                <a:gd name="connsiteY29" fmla="*/ 1003465 h 4035631"/>
                <a:gd name="connsiteX30" fmla="*/ 1932724 w 3491977"/>
                <a:gd name="connsiteY30" fmla="*/ 864096 h 4035631"/>
                <a:gd name="connsiteX31" fmla="*/ 1860716 w 3491977"/>
                <a:gd name="connsiteY31" fmla="*/ 648072 h 4035631"/>
                <a:gd name="connsiteX32" fmla="*/ 1835369 w 3491977"/>
                <a:gd name="connsiteY32" fmla="*/ 421574 h 4035631"/>
                <a:gd name="connsiteX33" fmla="*/ 1823494 w 3491977"/>
                <a:gd name="connsiteY33" fmla="*/ 65314 h 4035631"/>
                <a:gd name="connsiteX0" fmla="*/ 1655474 w 3323957"/>
                <a:gd name="connsiteY0" fmla="*/ 65314 h 4035631"/>
                <a:gd name="connsiteX1" fmla="*/ 1560472 w 3323957"/>
                <a:gd name="connsiteY1" fmla="*/ 29688 h 4035631"/>
                <a:gd name="connsiteX2" fmla="*/ 1441718 w 3323957"/>
                <a:gd name="connsiteY2" fmla="*/ 5938 h 4035631"/>
                <a:gd name="connsiteX3" fmla="*/ 1275464 w 3323957"/>
                <a:gd name="connsiteY3" fmla="*/ 29688 h 4035631"/>
                <a:gd name="connsiteX4" fmla="*/ 1121085 w 3323957"/>
                <a:gd name="connsiteY4" fmla="*/ 100940 h 4035631"/>
                <a:gd name="connsiteX5" fmla="*/ 1168586 w 3323957"/>
                <a:gd name="connsiteY5" fmla="*/ 492826 h 4035631"/>
                <a:gd name="connsiteX6" fmla="*/ 1346716 w 3323957"/>
                <a:gd name="connsiteY6" fmla="*/ 1181595 h 4035631"/>
                <a:gd name="connsiteX7" fmla="*/ 1406092 w 3323957"/>
                <a:gd name="connsiteY7" fmla="*/ 1834738 h 4035631"/>
                <a:gd name="connsiteX8" fmla="*/ 1417968 w 3323957"/>
                <a:gd name="connsiteY8" fmla="*/ 2487880 h 4035631"/>
                <a:gd name="connsiteX9" fmla="*/ 1227962 w 3323957"/>
                <a:gd name="connsiteY9" fmla="*/ 2844140 h 4035631"/>
                <a:gd name="connsiteX10" fmla="*/ 1008112 w 3323957"/>
                <a:gd name="connsiteY10" fmla="*/ 3024335 h 4035631"/>
                <a:gd name="connsiteX11" fmla="*/ 792088 w 3323957"/>
                <a:gd name="connsiteY11" fmla="*/ 3096343 h 4035631"/>
                <a:gd name="connsiteX12" fmla="*/ 504056 w 3323957"/>
                <a:gd name="connsiteY12" fmla="*/ 3096343 h 4035631"/>
                <a:gd name="connsiteX13" fmla="*/ 144016 w 3323957"/>
                <a:gd name="connsiteY13" fmla="*/ 3024335 h 4035631"/>
                <a:gd name="connsiteX14" fmla="*/ 0 w 3323957"/>
                <a:gd name="connsiteY14" fmla="*/ 3456383 h 4035631"/>
                <a:gd name="connsiteX15" fmla="*/ 144015 w 3323957"/>
                <a:gd name="connsiteY15" fmla="*/ 3528391 h 4035631"/>
                <a:gd name="connsiteX16" fmla="*/ 467942 w 3323957"/>
                <a:gd name="connsiteY16" fmla="*/ 3580410 h 4035631"/>
                <a:gd name="connsiteX17" fmla="*/ 788575 w 3323957"/>
                <a:gd name="connsiteY17" fmla="*/ 3770416 h 4035631"/>
                <a:gd name="connsiteX18" fmla="*/ 1180461 w 3323957"/>
                <a:gd name="connsiteY18" fmla="*/ 3996047 h 4035631"/>
                <a:gd name="connsiteX19" fmla="*/ 1691100 w 3323957"/>
                <a:gd name="connsiteY19" fmla="*/ 4007922 h 4035631"/>
                <a:gd name="connsiteX20" fmla="*/ 2249240 w 3323957"/>
                <a:gd name="connsiteY20" fmla="*/ 3889169 h 4035631"/>
                <a:gd name="connsiteX21" fmla="*/ 2628800 w 3323957"/>
                <a:gd name="connsiteY21" fmla="*/ 3672408 h 4035631"/>
                <a:gd name="connsiteX22" fmla="*/ 2890508 w 3323957"/>
                <a:gd name="connsiteY22" fmla="*/ 3295403 h 4035631"/>
                <a:gd name="connsiteX23" fmla="*/ 3234892 w 3323957"/>
                <a:gd name="connsiteY23" fmla="*/ 2487880 h 4035631"/>
                <a:gd name="connsiteX24" fmla="*/ 3223017 w 3323957"/>
                <a:gd name="connsiteY24" fmla="*/ 1454727 h 4035631"/>
                <a:gd name="connsiteX25" fmla="*/ 2629251 w 3323957"/>
                <a:gd name="connsiteY25" fmla="*/ 932213 h 4035631"/>
                <a:gd name="connsiteX26" fmla="*/ 2130487 w 3323957"/>
                <a:gd name="connsiteY26" fmla="*/ 908462 h 4035631"/>
                <a:gd name="connsiteX27" fmla="*/ 1940482 w 3323957"/>
                <a:gd name="connsiteY27" fmla="*/ 1003465 h 4035631"/>
                <a:gd name="connsiteX28" fmla="*/ 1928607 w 3323957"/>
                <a:gd name="connsiteY28" fmla="*/ 1003465 h 4035631"/>
                <a:gd name="connsiteX29" fmla="*/ 1764704 w 3323957"/>
                <a:gd name="connsiteY29" fmla="*/ 864096 h 4035631"/>
                <a:gd name="connsiteX30" fmla="*/ 1692696 w 3323957"/>
                <a:gd name="connsiteY30" fmla="*/ 648072 h 4035631"/>
                <a:gd name="connsiteX31" fmla="*/ 1667349 w 3323957"/>
                <a:gd name="connsiteY31" fmla="*/ 421574 h 4035631"/>
                <a:gd name="connsiteX32" fmla="*/ 1655474 w 3323957"/>
                <a:gd name="connsiteY32" fmla="*/ 65314 h 4035631"/>
                <a:gd name="connsiteX0" fmla="*/ 1571465 w 3239948"/>
                <a:gd name="connsiteY0" fmla="*/ 65314 h 4035631"/>
                <a:gd name="connsiteX1" fmla="*/ 1476463 w 3239948"/>
                <a:gd name="connsiteY1" fmla="*/ 29688 h 4035631"/>
                <a:gd name="connsiteX2" fmla="*/ 1357709 w 3239948"/>
                <a:gd name="connsiteY2" fmla="*/ 5938 h 4035631"/>
                <a:gd name="connsiteX3" fmla="*/ 1191455 w 3239948"/>
                <a:gd name="connsiteY3" fmla="*/ 29688 h 4035631"/>
                <a:gd name="connsiteX4" fmla="*/ 1037076 w 3239948"/>
                <a:gd name="connsiteY4" fmla="*/ 100940 h 4035631"/>
                <a:gd name="connsiteX5" fmla="*/ 1084577 w 3239948"/>
                <a:gd name="connsiteY5" fmla="*/ 492826 h 4035631"/>
                <a:gd name="connsiteX6" fmla="*/ 1262707 w 3239948"/>
                <a:gd name="connsiteY6" fmla="*/ 1181595 h 4035631"/>
                <a:gd name="connsiteX7" fmla="*/ 1322083 w 3239948"/>
                <a:gd name="connsiteY7" fmla="*/ 1834738 h 4035631"/>
                <a:gd name="connsiteX8" fmla="*/ 1333959 w 3239948"/>
                <a:gd name="connsiteY8" fmla="*/ 2487880 h 4035631"/>
                <a:gd name="connsiteX9" fmla="*/ 1143953 w 3239948"/>
                <a:gd name="connsiteY9" fmla="*/ 2844140 h 4035631"/>
                <a:gd name="connsiteX10" fmla="*/ 924103 w 3239948"/>
                <a:gd name="connsiteY10" fmla="*/ 3024335 h 4035631"/>
                <a:gd name="connsiteX11" fmla="*/ 708079 w 3239948"/>
                <a:gd name="connsiteY11" fmla="*/ 3096343 h 4035631"/>
                <a:gd name="connsiteX12" fmla="*/ 420047 w 3239948"/>
                <a:gd name="connsiteY12" fmla="*/ 3096343 h 4035631"/>
                <a:gd name="connsiteX13" fmla="*/ 60007 w 3239948"/>
                <a:gd name="connsiteY13" fmla="*/ 3024335 h 4035631"/>
                <a:gd name="connsiteX14" fmla="*/ 60006 w 3239948"/>
                <a:gd name="connsiteY14" fmla="*/ 3528391 h 4035631"/>
                <a:gd name="connsiteX15" fmla="*/ 383933 w 3239948"/>
                <a:gd name="connsiteY15" fmla="*/ 3580410 h 4035631"/>
                <a:gd name="connsiteX16" fmla="*/ 704566 w 3239948"/>
                <a:gd name="connsiteY16" fmla="*/ 3770416 h 4035631"/>
                <a:gd name="connsiteX17" fmla="*/ 1096452 w 3239948"/>
                <a:gd name="connsiteY17" fmla="*/ 3996047 h 4035631"/>
                <a:gd name="connsiteX18" fmla="*/ 1607091 w 3239948"/>
                <a:gd name="connsiteY18" fmla="*/ 4007922 h 4035631"/>
                <a:gd name="connsiteX19" fmla="*/ 2165231 w 3239948"/>
                <a:gd name="connsiteY19" fmla="*/ 3889169 h 4035631"/>
                <a:gd name="connsiteX20" fmla="*/ 2544791 w 3239948"/>
                <a:gd name="connsiteY20" fmla="*/ 3672408 h 4035631"/>
                <a:gd name="connsiteX21" fmla="*/ 2806499 w 3239948"/>
                <a:gd name="connsiteY21" fmla="*/ 3295403 h 4035631"/>
                <a:gd name="connsiteX22" fmla="*/ 3150883 w 3239948"/>
                <a:gd name="connsiteY22" fmla="*/ 2487880 h 4035631"/>
                <a:gd name="connsiteX23" fmla="*/ 3139008 w 3239948"/>
                <a:gd name="connsiteY23" fmla="*/ 1454727 h 4035631"/>
                <a:gd name="connsiteX24" fmla="*/ 2545242 w 3239948"/>
                <a:gd name="connsiteY24" fmla="*/ 932213 h 4035631"/>
                <a:gd name="connsiteX25" fmla="*/ 2046478 w 3239948"/>
                <a:gd name="connsiteY25" fmla="*/ 908462 h 4035631"/>
                <a:gd name="connsiteX26" fmla="*/ 1856473 w 3239948"/>
                <a:gd name="connsiteY26" fmla="*/ 1003465 h 4035631"/>
                <a:gd name="connsiteX27" fmla="*/ 1844598 w 3239948"/>
                <a:gd name="connsiteY27" fmla="*/ 1003465 h 4035631"/>
                <a:gd name="connsiteX28" fmla="*/ 1680695 w 3239948"/>
                <a:gd name="connsiteY28" fmla="*/ 864096 h 4035631"/>
                <a:gd name="connsiteX29" fmla="*/ 1608687 w 3239948"/>
                <a:gd name="connsiteY29" fmla="*/ 648072 h 4035631"/>
                <a:gd name="connsiteX30" fmla="*/ 1583340 w 3239948"/>
                <a:gd name="connsiteY30" fmla="*/ 421574 h 4035631"/>
                <a:gd name="connsiteX31" fmla="*/ 1571465 w 3239948"/>
                <a:gd name="connsiteY31" fmla="*/ 65314 h 4035631"/>
                <a:gd name="connsiteX0" fmla="*/ 1517477 w 3185960"/>
                <a:gd name="connsiteY0" fmla="*/ 65314 h 4035631"/>
                <a:gd name="connsiteX1" fmla="*/ 1422475 w 3185960"/>
                <a:gd name="connsiteY1" fmla="*/ 29688 h 4035631"/>
                <a:gd name="connsiteX2" fmla="*/ 1303721 w 3185960"/>
                <a:gd name="connsiteY2" fmla="*/ 5938 h 4035631"/>
                <a:gd name="connsiteX3" fmla="*/ 1137467 w 3185960"/>
                <a:gd name="connsiteY3" fmla="*/ 29688 h 4035631"/>
                <a:gd name="connsiteX4" fmla="*/ 983088 w 3185960"/>
                <a:gd name="connsiteY4" fmla="*/ 100940 h 4035631"/>
                <a:gd name="connsiteX5" fmla="*/ 1030589 w 3185960"/>
                <a:gd name="connsiteY5" fmla="*/ 492826 h 4035631"/>
                <a:gd name="connsiteX6" fmla="*/ 1208719 w 3185960"/>
                <a:gd name="connsiteY6" fmla="*/ 1181595 h 4035631"/>
                <a:gd name="connsiteX7" fmla="*/ 1268095 w 3185960"/>
                <a:gd name="connsiteY7" fmla="*/ 1834738 h 4035631"/>
                <a:gd name="connsiteX8" fmla="*/ 1279971 w 3185960"/>
                <a:gd name="connsiteY8" fmla="*/ 2487880 h 4035631"/>
                <a:gd name="connsiteX9" fmla="*/ 1089965 w 3185960"/>
                <a:gd name="connsiteY9" fmla="*/ 2844140 h 4035631"/>
                <a:gd name="connsiteX10" fmla="*/ 870115 w 3185960"/>
                <a:gd name="connsiteY10" fmla="*/ 3024335 h 4035631"/>
                <a:gd name="connsiteX11" fmla="*/ 654091 w 3185960"/>
                <a:gd name="connsiteY11" fmla="*/ 3096343 h 4035631"/>
                <a:gd name="connsiteX12" fmla="*/ 366059 w 3185960"/>
                <a:gd name="connsiteY12" fmla="*/ 3096343 h 4035631"/>
                <a:gd name="connsiteX13" fmla="*/ 6019 w 3185960"/>
                <a:gd name="connsiteY13" fmla="*/ 3024335 h 4035631"/>
                <a:gd name="connsiteX14" fmla="*/ 329945 w 3185960"/>
                <a:gd name="connsiteY14" fmla="*/ 3580410 h 4035631"/>
                <a:gd name="connsiteX15" fmla="*/ 650578 w 3185960"/>
                <a:gd name="connsiteY15" fmla="*/ 3770416 h 4035631"/>
                <a:gd name="connsiteX16" fmla="*/ 1042464 w 3185960"/>
                <a:gd name="connsiteY16" fmla="*/ 3996047 h 4035631"/>
                <a:gd name="connsiteX17" fmla="*/ 1553103 w 3185960"/>
                <a:gd name="connsiteY17" fmla="*/ 4007922 h 4035631"/>
                <a:gd name="connsiteX18" fmla="*/ 2111243 w 3185960"/>
                <a:gd name="connsiteY18" fmla="*/ 3889169 h 4035631"/>
                <a:gd name="connsiteX19" fmla="*/ 2490803 w 3185960"/>
                <a:gd name="connsiteY19" fmla="*/ 3672408 h 4035631"/>
                <a:gd name="connsiteX20" fmla="*/ 2752511 w 3185960"/>
                <a:gd name="connsiteY20" fmla="*/ 3295403 h 4035631"/>
                <a:gd name="connsiteX21" fmla="*/ 3096895 w 3185960"/>
                <a:gd name="connsiteY21" fmla="*/ 2487880 h 4035631"/>
                <a:gd name="connsiteX22" fmla="*/ 3085020 w 3185960"/>
                <a:gd name="connsiteY22" fmla="*/ 1454727 h 4035631"/>
                <a:gd name="connsiteX23" fmla="*/ 2491254 w 3185960"/>
                <a:gd name="connsiteY23" fmla="*/ 932213 h 4035631"/>
                <a:gd name="connsiteX24" fmla="*/ 1992490 w 3185960"/>
                <a:gd name="connsiteY24" fmla="*/ 908462 h 4035631"/>
                <a:gd name="connsiteX25" fmla="*/ 1802485 w 3185960"/>
                <a:gd name="connsiteY25" fmla="*/ 1003465 h 4035631"/>
                <a:gd name="connsiteX26" fmla="*/ 1790610 w 3185960"/>
                <a:gd name="connsiteY26" fmla="*/ 1003465 h 4035631"/>
                <a:gd name="connsiteX27" fmla="*/ 1626707 w 3185960"/>
                <a:gd name="connsiteY27" fmla="*/ 864096 h 4035631"/>
                <a:gd name="connsiteX28" fmla="*/ 1554699 w 3185960"/>
                <a:gd name="connsiteY28" fmla="*/ 648072 h 4035631"/>
                <a:gd name="connsiteX29" fmla="*/ 1529352 w 3185960"/>
                <a:gd name="connsiteY29" fmla="*/ 421574 h 4035631"/>
                <a:gd name="connsiteX30" fmla="*/ 1517477 w 3185960"/>
                <a:gd name="connsiteY30" fmla="*/ 65314 h 4035631"/>
                <a:gd name="connsiteX0" fmla="*/ 1234952 w 2903435"/>
                <a:gd name="connsiteY0" fmla="*/ 65314 h 4035631"/>
                <a:gd name="connsiteX1" fmla="*/ 1139950 w 2903435"/>
                <a:gd name="connsiteY1" fmla="*/ 29688 h 4035631"/>
                <a:gd name="connsiteX2" fmla="*/ 1021196 w 2903435"/>
                <a:gd name="connsiteY2" fmla="*/ 5938 h 4035631"/>
                <a:gd name="connsiteX3" fmla="*/ 854942 w 2903435"/>
                <a:gd name="connsiteY3" fmla="*/ 29688 h 4035631"/>
                <a:gd name="connsiteX4" fmla="*/ 700563 w 2903435"/>
                <a:gd name="connsiteY4" fmla="*/ 100940 h 4035631"/>
                <a:gd name="connsiteX5" fmla="*/ 748064 w 2903435"/>
                <a:gd name="connsiteY5" fmla="*/ 492826 h 4035631"/>
                <a:gd name="connsiteX6" fmla="*/ 926194 w 2903435"/>
                <a:gd name="connsiteY6" fmla="*/ 1181595 h 4035631"/>
                <a:gd name="connsiteX7" fmla="*/ 985570 w 2903435"/>
                <a:gd name="connsiteY7" fmla="*/ 1834738 h 4035631"/>
                <a:gd name="connsiteX8" fmla="*/ 997446 w 2903435"/>
                <a:gd name="connsiteY8" fmla="*/ 2487880 h 4035631"/>
                <a:gd name="connsiteX9" fmla="*/ 807440 w 2903435"/>
                <a:gd name="connsiteY9" fmla="*/ 2844140 h 4035631"/>
                <a:gd name="connsiteX10" fmla="*/ 587590 w 2903435"/>
                <a:gd name="connsiteY10" fmla="*/ 3024335 h 4035631"/>
                <a:gd name="connsiteX11" fmla="*/ 371566 w 2903435"/>
                <a:gd name="connsiteY11" fmla="*/ 3096343 h 4035631"/>
                <a:gd name="connsiteX12" fmla="*/ 83534 w 2903435"/>
                <a:gd name="connsiteY12" fmla="*/ 3096343 h 4035631"/>
                <a:gd name="connsiteX13" fmla="*/ 47420 w 2903435"/>
                <a:gd name="connsiteY13" fmla="*/ 3580410 h 4035631"/>
                <a:gd name="connsiteX14" fmla="*/ 368053 w 2903435"/>
                <a:gd name="connsiteY14" fmla="*/ 3770416 h 4035631"/>
                <a:gd name="connsiteX15" fmla="*/ 759939 w 2903435"/>
                <a:gd name="connsiteY15" fmla="*/ 3996047 h 4035631"/>
                <a:gd name="connsiteX16" fmla="*/ 1270578 w 2903435"/>
                <a:gd name="connsiteY16" fmla="*/ 4007922 h 4035631"/>
                <a:gd name="connsiteX17" fmla="*/ 1828718 w 2903435"/>
                <a:gd name="connsiteY17" fmla="*/ 3889169 h 4035631"/>
                <a:gd name="connsiteX18" fmla="*/ 2208278 w 2903435"/>
                <a:gd name="connsiteY18" fmla="*/ 3672408 h 4035631"/>
                <a:gd name="connsiteX19" fmla="*/ 2469986 w 2903435"/>
                <a:gd name="connsiteY19" fmla="*/ 3295403 h 4035631"/>
                <a:gd name="connsiteX20" fmla="*/ 2814370 w 2903435"/>
                <a:gd name="connsiteY20" fmla="*/ 2487880 h 4035631"/>
                <a:gd name="connsiteX21" fmla="*/ 2802495 w 2903435"/>
                <a:gd name="connsiteY21" fmla="*/ 1454727 h 4035631"/>
                <a:gd name="connsiteX22" fmla="*/ 2208729 w 2903435"/>
                <a:gd name="connsiteY22" fmla="*/ 932213 h 4035631"/>
                <a:gd name="connsiteX23" fmla="*/ 1709965 w 2903435"/>
                <a:gd name="connsiteY23" fmla="*/ 908462 h 4035631"/>
                <a:gd name="connsiteX24" fmla="*/ 1519960 w 2903435"/>
                <a:gd name="connsiteY24" fmla="*/ 1003465 h 4035631"/>
                <a:gd name="connsiteX25" fmla="*/ 1508085 w 2903435"/>
                <a:gd name="connsiteY25" fmla="*/ 1003465 h 4035631"/>
                <a:gd name="connsiteX26" fmla="*/ 1344182 w 2903435"/>
                <a:gd name="connsiteY26" fmla="*/ 864096 h 4035631"/>
                <a:gd name="connsiteX27" fmla="*/ 1272174 w 2903435"/>
                <a:gd name="connsiteY27" fmla="*/ 648072 h 4035631"/>
                <a:gd name="connsiteX28" fmla="*/ 1246827 w 2903435"/>
                <a:gd name="connsiteY28" fmla="*/ 421574 h 4035631"/>
                <a:gd name="connsiteX29" fmla="*/ 1234952 w 2903435"/>
                <a:gd name="connsiteY29" fmla="*/ 65314 h 403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03435" h="4035631">
                  <a:moveTo>
                    <a:pt x="1234952" y="65314"/>
                  </a:moveTo>
                  <a:cubicBezTo>
                    <a:pt x="1217139" y="0"/>
                    <a:pt x="1175576" y="39584"/>
                    <a:pt x="1139950" y="29688"/>
                  </a:cubicBezTo>
                  <a:cubicBezTo>
                    <a:pt x="1104324" y="19792"/>
                    <a:pt x="1068697" y="5938"/>
                    <a:pt x="1021196" y="5938"/>
                  </a:cubicBezTo>
                  <a:cubicBezTo>
                    <a:pt x="973695" y="5938"/>
                    <a:pt x="908381" y="13854"/>
                    <a:pt x="854942" y="29688"/>
                  </a:cubicBezTo>
                  <a:cubicBezTo>
                    <a:pt x="801503" y="45522"/>
                    <a:pt x="718376" y="23750"/>
                    <a:pt x="700563" y="100940"/>
                  </a:cubicBezTo>
                  <a:cubicBezTo>
                    <a:pt x="682750" y="178130"/>
                    <a:pt x="710459" y="312717"/>
                    <a:pt x="748064" y="492826"/>
                  </a:cubicBezTo>
                  <a:cubicBezTo>
                    <a:pt x="785669" y="672935"/>
                    <a:pt x="886610" y="957943"/>
                    <a:pt x="926194" y="1181595"/>
                  </a:cubicBezTo>
                  <a:cubicBezTo>
                    <a:pt x="965778" y="1405247"/>
                    <a:pt x="973695" y="1617024"/>
                    <a:pt x="985570" y="1834738"/>
                  </a:cubicBezTo>
                  <a:cubicBezTo>
                    <a:pt x="997445" y="2052452"/>
                    <a:pt x="1027134" y="2319646"/>
                    <a:pt x="997446" y="2487880"/>
                  </a:cubicBezTo>
                  <a:cubicBezTo>
                    <a:pt x="967758" y="2656114"/>
                    <a:pt x="875749" y="2754731"/>
                    <a:pt x="807440" y="2844140"/>
                  </a:cubicBezTo>
                  <a:cubicBezTo>
                    <a:pt x="739131" y="2933549"/>
                    <a:pt x="660236" y="2982301"/>
                    <a:pt x="587590" y="3024335"/>
                  </a:cubicBezTo>
                  <a:cubicBezTo>
                    <a:pt x="514944" y="3066369"/>
                    <a:pt x="455575" y="3084342"/>
                    <a:pt x="371566" y="3096343"/>
                  </a:cubicBezTo>
                  <a:cubicBezTo>
                    <a:pt x="287557" y="3108344"/>
                    <a:pt x="137558" y="3015665"/>
                    <a:pt x="83534" y="3096343"/>
                  </a:cubicBezTo>
                  <a:cubicBezTo>
                    <a:pt x="29510" y="3177021"/>
                    <a:pt x="0" y="3468065"/>
                    <a:pt x="47420" y="3580410"/>
                  </a:cubicBezTo>
                  <a:lnTo>
                    <a:pt x="368053" y="3770416"/>
                  </a:lnTo>
                  <a:cubicBezTo>
                    <a:pt x="486806" y="3839689"/>
                    <a:pt x="609518" y="3956463"/>
                    <a:pt x="759939" y="3996047"/>
                  </a:cubicBezTo>
                  <a:cubicBezTo>
                    <a:pt x="910360" y="4035631"/>
                    <a:pt x="1092448" y="4025735"/>
                    <a:pt x="1270578" y="4007922"/>
                  </a:cubicBezTo>
                  <a:cubicBezTo>
                    <a:pt x="1448708" y="3990109"/>
                    <a:pt x="1672435" y="3945088"/>
                    <a:pt x="1828718" y="3889169"/>
                  </a:cubicBezTo>
                  <a:cubicBezTo>
                    <a:pt x="1985001" y="3833250"/>
                    <a:pt x="2101400" y="3771369"/>
                    <a:pt x="2208278" y="3672408"/>
                  </a:cubicBezTo>
                  <a:cubicBezTo>
                    <a:pt x="2315156" y="3573447"/>
                    <a:pt x="2368971" y="3492824"/>
                    <a:pt x="2469986" y="3295403"/>
                  </a:cubicBezTo>
                  <a:cubicBezTo>
                    <a:pt x="2571001" y="3097982"/>
                    <a:pt x="2758952" y="2794659"/>
                    <a:pt x="2814370" y="2487880"/>
                  </a:cubicBezTo>
                  <a:cubicBezTo>
                    <a:pt x="2869788" y="2181101"/>
                    <a:pt x="2903435" y="1714005"/>
                    <a:pt x="2802495" y="1454727"/>
                  </a:cubicBezTo>
                  <a:cubicBezTo>
                    <a:pt x="2701555" y="1195449"/>
                    <a:pt x="2390817" y="1023257"/>
                    <a:pt x="2208729" y="932213"/>
                  </a:cubicBezTo>
                  <a:cubicBezTo>
                    <a:pt x="2026641" y="841169"/>
                    <a:pt x="1824760" y="896587"/>
                    <a:pt x="1709965" y="908462"/>
                  </a:cubicBezTo>
                  <a:cubicBezTo>
                    <a:pt x="1595170" y="920337"/>
                    <a:pt x="1553607" y="987631"/>
                    <a:pt x="1519960" y="1003465"/>
                  </a:cubicBezTo>
                  <a:cubicBezTo>
                    <a:pt x="1486313" y="1019299"/>
                    <a:pt x="1537381" y="1026693"/>
                    <a:pt x="1508085" y="1003465"/>
                  </a:cubicBezTo>
                  <a:cubicBezTo>
                    <a:pt x="1478789" y="980237"/>
                    <a:pt x="1383500" y="923328"/>
                    <a:pt x="1344182" y="864096"/>
                  </a:cubicBezTo>
                  <a:cubicBezTo>
                    <a:pt x="1304864" y="804864"/>
                    <a:pt x="1288400" y="721826"/>
                    <a:pt x="1272174" y="648072"/>
                  </a:cubicBezTo>
                  <a:cubicBezTo>
                    <a:pt x="1255948" y="574318"/>
                    <a:pt x="1253031" y="518700"/>
                    <a:pt x="1246827" y="421574"/>
                  </a:cubicBezTo>
                  <a:cubicBezTo>
                    <a:pt x="1240623" y="324448"/>
                    <a:pt x="1252765" y="130628"/>
                    <a:pt x="1234952" y="65314"/>
                  </a:cubicBezTo>
                  <a:close/>
                </a:path>
              </a:pathLst>
            </a:custGeom>
            <a:solidFill>
              <a:srgbClr val="FFCC66"/>
            </a:solidFill>
            <a:ln w="3175" cap="flat" cmpd="sng" algn="ctr">
              <a:noFill/>
              <a:prstDash val="solid"/>
            </a:ln>
            <a:effectLst>
              <a:outerShdw blurRad="165100" dist="152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419100" h="317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26" name="Oval 3">
              <a:extLst>
                <a:ext uri="{FF2B5EF4-FFF2-40B4-BE49-F238E27FC236}">
                  <a16:creationId xmlns:a16="http://schemas.microsoft.com/office/drawing/2014/main" id="{C0750BBE-7275-4D13-8127-34A2C4BD5D89}"/>
                </a:ext>
              </a:extLst>
            </p:cNvPr>
            <p:cNvSpPr/>
            <p:nvPr/>
          </p:nvSpPr>
          <p:spPr>
            <a:xfrm>
              <a:off x="1393935" y="2852936"/>
              <a:ext cx="249488" cy="77758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91A40095-76B0-490B-ADB5-7F020EDA8742}"/>
                </a:ext>
              </a:extLst>
            </p:cNvPr>
            <p:cNvSpPr/>
            <p:nvPr/>
          </p:nvSpPr>
          <p:spPr>
            <a:xfrm>
              <a:off x="539552" y="3573016"/>
              <a:ext cx="2076377" cy="2835421"/>
            </a:xfrm>
            <a:custGeom>
              <a:avLst/>
              <a:gdLst>
                <a:gd name="connsiteX0" fmla="*/ 1455682 w 4293475"/>
                <a:gd name="connsiteY0" fmla="*/ 1684282 h 5749158"/>
                <a:gd name="connsiteX1" fmla="*/ 951186 w 4293475"/>
                <a:gd name="connsiteY1" fmla="*/ 1368972 h 5749158"/>
                <a:gd name="connsiteX2" fmla="*/ 320565 w 4293475"/>
                <a:gd name="connsiteY2" fmla="*/ 1510862 h 5749158"/>
                <a:gd name="connsiteX3" fmla="*/ 162910 w 4293475"/>
                <a:gd name="connsiteY3" fmla="*/ 2015358 h 5749158"/>
                <a:gd name="connsiteX4" fmla="*/ 36786 w 4293475"/>
                <a:gd name="connsiteY4" fmla="*/ 3118944 h 5749158"/>
                <a:gd name="connsiteX5" fmla="*/ 383627 w 4293475"/>
                <a:gd name="connsiteY5" fmla="*/ 4364420 h 5749158"/>
                <a:gd name="connsiteX6" fmla="*/ 903889 w 4293475"/>
                <a:gd name="connsiteY6" fmla="*/ 5121165 h 5749158"/>
                <a:gd name="connsiteX7" fmla="*/ 1802524 w 4293475"/>
                <a:gd name="connsiteY7" fmla="*/ 5657193 h 5749158"/>
                <a:gd name="connsiteX8" fmla="*/ 2921876 w 4293475"/>
                <a:gd name="connsiteY8" fmla="*/ 5578365 h 5749158"/>
                <a:gd name="connsiteX9" fmla="*/ 3993931 w 4293475"/>
                <a:gd name="connsiteY9" fmla="*/ 4632434 h 5749158"/>
                <a:gd name="connsiteX10" fmla="*/ 4277710 w 4293475"/>
                <a:gd name="connsiteY10" fmla="*/ 2961289 h 5749158"/>
                <a:gd name="connsiteX11" fmla="*/ 4088524 w 4293475"/>
                <a:gd name="connsiteY11" fmla="*/ 1258613 h 5749158"/>
                <a:gd name="connsiteX12" fmla="*/ 3662855 w 4293475"/>
                <a:gd name="connsiteY12" fmla="*/ 501869 h 5749158"/>
                <a:gd name="connsiteX13" fmla="*/ 2843048 w 4293475"/>
                <a:gd name="connsiteY13" fmla="*/ 60434 h 5749158"/>
                <a:gd name="connsiteX14" fmla="*/ 1834055 w 4293475"/>
                <a:gd name="connsiteY14" fmla="*/ 139262 h 5749158"/>
                <a:gd name="connsiteX15" fmla="*/ 1329558 w 4293475"/>
                <a:gd name="connsiteY15" fmla="*/ 596462 h 5749158"/>
                <a:gd name="connsiteX16" fmla="*/ 1518745 w 4293475"/>
                <a:gd name="connsiteY16" fmla="*/ 1778875 h 5749158"/>
                <a:gd name="connsiteX17" fmla="*/ 1140372 w 4293475"/>
                <a:gd name="connsiteY17" fmla="*/ 2031124 h 5749158"/>
                <a:gd name="connsiteX18" fmla="*/ 1203434 w 4293475"/>
                <a:gd name="connsiteY18" fmla="*/ 2866696 h 5749158"/>
                <a:gd name="connsiteX19" fmla="*/ 1313793 w 4293475"/>
                <a:gd name="connsiteY19" fmla="*/ 3749565 h 5749158"/>
                <a:gd name="connsiteX20" fmla="*/ 1518745 w 4293475"/>
                <a:gd name="connsiteY20" fmla="*/ 4474779 h 5749158"/>
                <a:gd name="connsiteX21" fmla="*/ 1991710 w 4293475"/>
                <a:gd name="connsiteY21" fmla="*/ 4916213 h 5749158"/>
                <a:gd name="connsiteX22" fmla="*/ 3016469 w 4293475"/>
                <a:gd name="connsiteY22" fmla="*/ 4727027 h 5749158"/>
                <a:gd name="connsiteX23" fmla="*/ 3647089 w 4293475"/>
                <a:gd name="connsiteY23" fmla="*/ 3875689 h 5749158"/>
                <a:gd name="connsiteX24" fmla="*/ 3773214 w 4293475"/>
                <a:gd name="connsiteY24" fmla="*/ 2567151 h 5749158"/>
                <a:gd name="connsiteX25" fmla="*/ 3584027 w 4293475"/>
                <a:gd name="connsiteY25" fmla="*/ 1558158 h 5749158"/>
                <a:gd name="connsiteX26" fmla="*/ 3205655 w 4293475"/>
                <a:gd name="connsiteY26" fmla="*/ 1242848 h 5749158"/>
                <a:gd name="connsiteX27" fmla="*/ 2764220 w 4293475"/>
                <a:gd name="connsiteY27" fmla="*/ 1400503 h 5749158"/>
                <a:gd name="connsiteX28" fmla="*/ 2543503 w 4293475"/>
                <a:gd name="connsiteY28" fmla="*/ 2062655 h 5749158"/>
                <a:gd name="connsiteX29" fmla="*/ 2559269 w 4293475"/>
                <a:gd name="connsiteY29" fmla="*/ 2929758 h 5749158"/>
                <a:gd name="connsiteX30" fmla="*/ 2559269 w 4293475"/>
                <a:gd name="connsiteY30" fmla="*/ 3686503 h 5749158"/>
                <a:gd name="connsiteX31" fmla="*/ 3016469 w 4293475"/>
                <a:gd name="connsiteY31" fmla="*/ 3749565 h 5749158"/>
                <a:gd name="connsiteX32" fmla="*/ 3016469 w 4293475"/>
                <a:gd name="connsiteY32" fmla="*/ 2961289 h 5749158"/>
                <a:gd name="connsiteX33" fmla="*/ 3000703 w 4293475"/>
                <a:gd name="connsiteY33" fmla="*/ 1983827 h 5749158"/>
                <a:gd name="connsiteX34" fmla="*/ 3268717 w 4293475"/>
                <a:gd name="connsiteY34" fmla="*/ 1873469 h 5749158"/>
                <a:gd name="connsiteX35" fmla="*/ 3331779 w 4293475"/>
                <a:gd name="connsiteY35" fmla="*/ 2535620 h 5749158"/>
                <a:gd name="connsiteX36" fmla="*/ 3331779 w 4293475"/>
                <a:gd name="connsiteY36" fmla="*/ 3576144 h 5749158"/>
                <a:gd name="connsiteX37" fmla="*/ 2874579 w 4293475"/>
                <a:gd name="connsiteY37" fmla="*/ 4222531 h 5749158"/>
                <a:gd name="connsiteX38" fmla="*/ 2212427 w 4293475"/>
                <a:gd name="connsiteY38" fmla="*/ 4395951 h 5749158"/>
                <a:gd name="connsiteX39" fmla="*/ 1928648 w 4293475"/>
                <a:gd name="connsiteY39" fmla="*/ 4191000 h 5749158"/>
                <a:gd name="connsiteX40" fmla="*/ 1723696 w 4293475"/>
                <a:gd name="connsiteY40" fmla="*/ 3118944 h 5749158"/>
                <a:gd name="connsiteX41" fmla="*/ 1707931 w 4293475"/>
                <a:gd name="connsiteY41" fmla="*/ 2614448 h 5749158"/>
                <a:gd name="connsiteX42" fmla="*/ 1707931 w 4293475"/>
                <a:gd name="connsiteY42" fmla="*/ 2614448 h 5749158"/>
                <a:gd name="connsiteX43" fmla="*/ 1692165 w 4293475"/>
                <a:gd name="connsiteY43" fmla="*/ 1290144 h 5749158"/>
                <a:gd name="connsiteX44" fmla="*/ 1865586 w 4293475"/>
                <a:gd name="connsiteY44" fmla="*/ 769882 h 5749158"/>
                <a:gd name="connsiteX45" fmla="*/ 2417379 w 4293475"/>
                <a:gd name="connsiteY45" fmla="*/ 564931 h 5749158"/>
                <a:gd name="connsiteX46" fmla="*/ 3221420 w 4293475"/>
                <a:gd name="connsiteY46" fmla="*/ 722586 h 5749158"/>
                <a:gd name="connsiteX47" fmla="*/ 3552496 w 4293475"/>
                <a:gd name="connsiteY47" fmla="*/ 1227082 h 5749158"/>
                <a:gd name="connsiteX48" fmla="*/ 3883572 w 4293475"/>
                <a:gd name="connsiteY48" fmla="*/ 2441027 h 5749158"/>
                <a:gd name="connsiteX49" fmla="*/ 3725917 w 4293475"/>
                <a:gd name="connsiteY49" fmla="*/ 4049110 h 5749158"/>
                <a:gd name="connsiteX50" fmla="*/ 3032234 w 4293475"/>
                <a:gd name="connsiteY50" fmla="*/ 4995041 h 5749158"/>
                <a:gd name="connsiteX51" fmla="*/ 1849820 w 4293475"/>
                <a:gd name="connsiteY51" fmla="*/ 5136931 h 5749158"/>
                <a:gd name="connsiteX52" fmla="*/ 966951 w 4293475"/>
                <a:gd name="connsiteY52" fmla="*/ 4522075 h 5749158"/>
                <a:gd name="connsiteX53" fmla="*/ 588579 w 4293475"/>
                <a:gd name="connsiteY53" fmla="*/ 2835165 h 5749158"/>
                <a:gd name="connsiteX54" fmla="*/ 825062 w 4293475"/>
                <a:gd name="connsiteY54" fmla="*/ 2094186 h 5749158"/>
                <a:gd name="connsiteX55" fmla="*/ 1030014 w 4293475"/>
                <a:gd name="connsiteY55" fmla="*/ 2109951 h 5749158"/>
                <a:gd name="connsiteX56" fmla="*/ 1045779 w 4293475"/>
                <a:gd name="connsiteY56" fmla="*/ 2046889 h 5749158"/>
                <a:gd name="connsiteX57" fmla="*/ 1298027 w 429347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82101 w 4308625"/>
                <a:gd name="connsiteY52" fmla="*/ 4522075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57" fmla="*/ 1313177 w 430862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57" fmla="*/ 1313177 w 430862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533895 w 4308625"/>
                <a:gd name="connsiteY15" fmla="*/ 1778875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60929 w 4308625"/>
                <a:gd name="connsiteY55" fmla="*/ 2046889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533895 w 4308625"/>
                <a:gd name="connsiteY15" fmla="*/ 1778875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160240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5166 w 4308625"/>
                <a:gd name="connsiteY42" fmla="*/ 1910741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224136 w 4308625"/>
                <a:gd name="connsiteY55" fmla="*/ 1384054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224136 w 4308625"/>
                <a:gd name="connsiteY56" fmla="*/ 1384054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224136 w 4308625"/>
                <a:gd name="connsiteY56" fmla="*/ 1456062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224136 w 4308625"/>
                <a:gd name="connsiteY15" fmla="*/ 1600078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224136 w 4308625"/>
                <a:gd name="connsiteY15" fmla="*/ 1600078 h 5749158"/>
                <a:gd name="connsiteX16" fmla="*/ 1152128 w 4308625"/>
                <a:gd name="connsiteY16" fmla="*/ 1816102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1816102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66336 w 4308625"/>
                <a:gd name="connsiteY58" fmla="*/ 1368972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104134 h 5749158"/>
                <a:gd name="connsiteX56" fmla="*/ 1152128 w 4308625"/>
                <a:gd name="connsiteY56" fmla="*/ 1960118 h 5749158"/>
                <a:gd name="connsiteX57" fmla="*/ 1152128 w 4308625"/>
                <a:gd name="connsiteY57" fmla="*/ 1744094 h 5749158"/>
                <a:gd name="connsiteX58" fmla="*/ 1080120 w 4308625"/>
                <a:gd name="connsiteY58" fmla="*/ 1384054 h 5749158"/>
                <a:gd name="connsiteX59" fmla="*/ 936104 w 4308625"/>
                <a:gd name="connsiteY59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152128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152128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008112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80120 w 4308625"/>
                <a:gd name="connsiteY55" fmla="*/ 2176142 h 5749158"/>
                <a:gd name="connsiteX56" fmla="*/ 1008112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104134 h 5749158"/>
                <a:gd name="connsiteX56" fmla="*/ 1008112 w 4308625"/>
                <a:gd name="connsiteY56" fmla="*/ 1960118 h 5749158"/>
                <a:gd name="connsiteX57" fmla="*/ 1008112 w 4308625"/>
                <a:gd name="connsiteY57" fmla="*/ 1744094 h 5749158"/>
                <a:gd name="connsiteX58" fmla="*/ 1080120 w 4308625"/>
                <a:gd name="connsiteY58" fmla="*/ 1384054 h 5749158"/>
                <a:gd name="connsiteX59" fmla="*/ 936104 w 4308625"/>
                <a:gd name="connsiteY59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1960118 h 5749158"/>
                <a:gd name="connsiteX56" fmla="*/ 1008112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1960118 h 5749158"/>
                <a:gd name="connsiteX56" fmla="*/ 1080120 w 4308625"/>
                <a:gd name="connsiteY56" fmla="*/ 1384054 h 5749158"/>
                <a:gd name="connsiteX57" fmla="*/ 936104 w 4308625"/>
                <a:gd name="connsiteY57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152128 w 4308625"/>
                <a:gd name="connsiteY55" fmla="*/ 1600078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152128 w 4308625"/>
                <a:gd name="connsiteY55" fmla="*/ 1600078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1216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1216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440160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308625" h="5749158">
                  <a:moveTo>
                    <a:pt x="792088" y="1528070"/>
                  </a:moveTo>
                  <a:cubicBezTo>
                    <a:pt x="656019" y="1513201"/>
                    <a:pt x="453203" y="1441504"/>
                    <a:pt x="335715" y="1510862"/>
                  </a:cubicBezTo>
                  <a:cubicBezTo>
                    <a:pt x="218227" y="1580220"/>
                    <a:pt x="134454" y="1676203"/>
                    <a:pt x="87158" y="1944216"/>
                  </a:cubicBezTo>
                  <a:cubicBezTo>
                    <a:pt x="39862" y="2212229"/>
                    <a:pt x="0" y="2715577"/>
                    <a:pt x="51936" y="3118944"/>
                  </a:cubicBezTo>
                  <a:cubicBezTo>
                    <a:pt x="103872" y="3522311"/>
                    <a:pt x="254260" y="4030717"/>
                    <a:pt x="398777" y="4364420"/>
                  </a:cubicBezTo>
                  <a:cubicBezTo>
                    <a:pt x="543294" y="4698123"/>
                    <a:pt x="682556" y="4905703"/>
                    <a:pt x="919039" y="5121165"/>
                  </a:cubicBezTo>
                  <a:cubicBezTo>
                    <a:pt x="1155522" y="5336627"/>
                    <a:pt x="1481343" y="5580993"/>
                    <a:pt x="1817674" y="5657193"/>
                  </a:cubicBezTo>
                  <a:cubicBezTo>
                    <a:pt x="2154005" y="5733393"/>
                    <a:pt x="2571792" y="5749158"/>
                    <a:pt x="2937026" y="5578365"/>
                  </a:cubicBezTo>
                  <a:cubicBezTo>
                    <a:pt x="3302260" y="5407572"/>
                    <a:pt x="3783109" y="5068613"/>
                    <a:pt x="4009081" y="4632434"/>
                  </a:cubicBezTo>
                  <a:cubicBezTo>
                    <a:pt x="4235053" y="4196255"/>
                    <a:pt x="4277095" y="3523592"/>
                    <a:pt x="4292860" y="2961289"/>
                  </a:cubicBezTo>
                  <a:cubicBezTo>
                    <a:pt x="4308625" y="2398986"/>
                    <a:pt x="4206150" y="1668516"/>
                    <a:pt x="4103674" y="1258613"/>
                  </a:cubicBezTo>
                  <a:cubicBezTo>
                    <a:pt x="4001198" y="848710"/>
                    <a:pt x="3885584" y="701565"/>
                    <a:pt x="3678005" y="501869"/>
                  </a:cubicBezTo>
                  <a:cubicBezTo>
                    <a:pt x="3470426" y="302173"/>
                    <a:pt x="3162998" y="120868"/>
                    <a:pt x="2858198" y="60434"/>
                  </a:cubicBezTo>
                  <a:cubicBezTo>
                    <a:pt x="2553398" y="0"/>
                    <a:pt x="2109547" y="38672"/>
                    <a:pt x="1849205" y="139262"/>
                  </a:cubicBezTo>
                  <a:cubicBezTo>
                    <a:pt x="1588863" y="239852"/>
                    <a:pt x="1412323" y="456509"/>
                    <a:pt x="1296144" y="663974"/>
                  </a:cubicBezTo>
                  <a:cubicBezTo>
                    <a:pt x="1179965" y="871439"/>
                    <a:pt x="1165055" y="1016934"/>
                    <a:pt x="1152128" y="1384054"/>
                  </a:cubicBezTo>
                  <a:cubicBezTo>
                    <a:pt x="1139201" y="1751174"/>
                    <a:pt x="1189115" y="2472444"/>
                    <a:pt x="1218584" y="2866696"/>
                  </a:cubicBezTo>
                  <a:cubicBezTo>
                    <a:pt x="1248053" y="3260948"/>
                    <a:pt x="1276391" y="3481551"/>
                    <a:pt x="1328943" y="3749565"/>
                  </a:cubicBezTo>
                  <a:cubicBezTo>
                    <a:pt x="1381495" y="4017579"/>
                    <a:pt x="1420909" y="4280338"/>
                    <a:pt x="1533895" y="4474779"/>
                  </a:cubicBezTo>
                  <a:cubicBezTo>
                    <a:pt x="1646881" y="4669220"/>
                    <a:pt x="1757239" y="4874172"/>
                    <a:pt x="2006860" y="4916213"/>
                  </a:cubicBezTo>
                  <a:cubicBezTo>
                    <a:pt x="2256481" y="4958254"/>
                    <a:pt x="2760113" y="4898324"/>
                    <a:pt x="3031619" y="4727027"/>
                  </a:cubicBezTo>
                  <a:cubicBezTo>
                    <a:pt x="3303125" y="4555730"/>
                    <a:pt x="3523182" y="4244222"/>
                    <a:pt x="3635896" y="3888432"/>
                  </a:cubicBezTo>
                  <a:cubicBezTo>
                    <a:pt x="3748610" y="3532642"/>
                    <a:pt x="3731907" y="3000333"/>
                    <a:pt x="3707904" y="2592288"/>
                  </a:cubicBezTo>
                  <a:cubicBezTo>
                    <a:pt x="3683901" y="2184243"/>
                    <a:pt x="3647535" y="1775875"/>
                    <a:pt x="3491880" y="1440160"/>
                  </a:cubicBezTo>
                  <a:cubicBezTo>
                    <a:pt x="3361822" y="1279169"/>
                    <a:pt x="3339557" y="1249457"/>
                    <a:pt x="3220805" y="1242848"/>
                  </a:cubicBezTo>
                  <a:cubicBezTo>
                    <a:pt x="3102053" y="1236239"/>
                    <a:pt x="2896124" y="1295610"/>
                    <a:pt x="2779370" y="1400503"/>
                  </a:cubicBezTo>
                  <a:cubicBezTo>
                    <a:pt x="2662616" y="1505396"/>
                    <a:pt x="2563462" y="1637573"/>
                    <a:pt x="2520280" y="1872208"/>
                  </a:cubicBezTo>
                  <a:cubicBezTo>
                    <a:pt x="2477098" y="2106843"/>
                    <a:pt x="2511257" y="2505930"/>
                    <a:pt x="2520280" y="2808312"/>
                  </a:cubicBezTo>
                  <a:cubicBezTo>
                    <a:pt x="2529303" y="3110694"/>
                    <a:pt x="2496495" y="3530486"/>
                    <a:pt x="2574419" y="3686503"/>
                  </a:cubicBezTo>
                  <a:lnTo>
                    <a:pt x="2987824" y="3744416"/>
                  </a:lnTo>
                  <a:cubicBezTo>
                    <a:pt x="3064024" y="3623547"/>
                    <a:pt x="3026948" y="3254720"/>
                    <a:pt x="3031619" y="2961289"/>
                  </a:cubicBezTo>
                  <a:cubicBezTo>
                    <a:pt x="3036290" y="2667858"/>
                    <a:pt x="2987148" y="2153339"/>
                    <a:pt x="3015853" y="1983827"/>
                  </a:cubicBezTo>
                  <a:cubicBezTo>
                    <a:pt x="3044558" y="1814315"/>
                    <a:pt x="3160514" y="1842806"/>
                    <a:pt x="3203848" y="1944216"/>
                  </a:cubicBezTo>
                  <a:cubicBezTo>
                    <a:pt x="3247182" y="2045626"/>
                    <a:pt x="3263855" y="2316257"/>
                    <a:pt x="3275856" y="2592288"/>
                  </a:cubicBezTo>
                  <a:cubicBezTo>
                    <a:pt x="3287857" y="2868319"/>
                    <a:pt x="3341779" y="3312368"/>
                    <a:pt x="3275856" y="3600400"/>
                  </a:cubicBezTo>
                  <a:cubicBezTo>
                    <a:pt x="3209933" y="3888432"/>
                    <a:pt x="3066256" y="4176464"/>
                    <a:pt x="2880320" y="4320480"/>
                  </a:cubicBezTo>
                  <a:cubicBezTo>
                    <a:pt x="2694384" y="4464496"/>
                    <a:pt x="2316327" y="4486076"/>
                    <a:pt x="2160240" y="4464496"/>
                  </a:cubicBezTo>
                  <a:cubicBezTo>
                    <a:pt x="2004153" y="4442916"/>
                    <a:pt x="2014030" y="4415259"/>
                    <a:pt x="1943798" y="4191000"/>
                  </a:cubicBezTo>
                  <a:cubicBezTo>
                    <a:pt x="1873566" y="3966741"/>
                    <a:pt x="1786782" y="3409399"/>
                    <a:pt x="1738846" y="3118944"/>
                  </a:cubicBezTo>
                  <a:cubicBezTo>
                    <a:pt x="1690910" y="2828489"/>
                    <a:pt x="1669961" y="2656061"/>
                    <a:pt x="1656184" y="2448272"/>
                  </a:cubicBezTo>
                  <a:cubicBezTo>
                    <a:pt x="1642407" y="2240483"/>
                    <a:pt x="1647662" y="2065229"/>
                    <a:pt x="1656184" y="1872208"/>
                  </a:cubicBezTo>
                  <a:cubicBezTo>
                    <a:pt x="1664706" y="1679187"/>
                    <a:pt x="1669890" y="1473865"/>
                    <a:pt x="1707315" y="1290144"/>
                  </a:cubicBezTo>
                  <a:cubicBezTo>
                    <a:pt x="1744740" y="1106423"/>
                    <a:pt x="1759867" y="890751"/>
                    <a:pt x="1880736" y="769882"/>
                  </a:cubicBezTo>
                  <a:cubicBezTo>
                    <a:pt x="2001605" y="649013"/>
                    <a:pt x="2229928" y="585233"/>
                    <a:pt x="2432529" y="564931"/>
                  </a:cubicBezTo>
                  <a:cubicBezTo>
                    <a:pt x="2635130" y="544629"/>
                    <a:pt x="2913700" y="562207"/>
                    <a:pt x="3096344" y="648072"/>
                  </a:cubicBezTo>
                  <a:cubicBezTo>
                    <a:pt x="3278988" y="733937"/>
                    <a:pt x="3296775" y="795153"/>
                    <a:pt x="3528392" y="1080120"/>
                  </a:cubicBezTo>
                  <a:cubicBezTo>
                    <a:pt x="3730681" y="1551189"/>
                    <a:pt x="3780978" y="1953440"/>
                    <a:pt x="3816424" y="2448272"/>
                  </a:cubicBezTo>
                  <a:cubicBezTo>
                    <a:pt x="3851870" y="2943104"/>
                    <a:pt x="3869240" y="3624649"/>
                    <a:pt x="3741067" y="4049110"/>
                  </a:cubicBezTo>
                  <a:cubicBezTo>
                    <a:pt x="3612894" y="4473571"/>
                    <a:pt x="3360067" y="4813737"/>
                    <a:pt x="3047384" y="4995041"/>
                  </a:cubicBezTo>
                  <a:cubicBezTo>
                    <a:pt x="2734701" y="5176345"/>
                    <a:pt x="2214325" y="5249358"/>
                    <a:pt x="1864970" y="5136931"/>
                  </a:cubicBezTo>
                  <a:cubicBezTo>
                    <a:pt x="1515615" y="5024504"/>
                    <a:pt x="1161461" y="4704108"/>
                    <a:pt x="951254" y="4320480"/>
                  </a:cubicBezTo>
                  <a:cubicBezTo>
                    <a:pt x="741047" y="3936852"/>
                    <a:pt x="654259" y="3183204"/>
                    <a:pt x="603729" y="2835165"/>
                  </a:cubicBezTo>
                  <a:cubicBezTo>
                    <a:pt x="553199" y="2487126"/>
                    <a:pt x="551387" y="2329203"/>
                    <a:pt x="648072" y="2232248"/>
                  </a:cubicBezTo>
                  <a:cubicBezTo>
                    <a:pt x="744757" y="2135293"/>
                    <a:pt x="961983" y="2102403"/>
                    <a:pt x="1183842" y="2253436"/>
                  </a:cubicBezTo>
                  <a:lnTo>
                    <a:pt x="1152128" y="1600078"/>
                  </a:lnTo>
                  <a:cubicBezTo>
                    <a:pt x="1127880" y="1619249"/>
                    <a:pt x="928157" y="1542939"/>
                    <a:pt x="792088" y="1528070"/>
                  </a:cubicBezTo>
                  <a:close/>
                </a:path>
              </a:pathLst>
            </a:custGeom>
            <a:solidFill>
              <a:srgbClr val="FFCC66"/>
            </a:solidFill>
            <a:ln w="9525" cap="flat" cmpd="sng" algn="ctr">
              <a:noFill/>
              <a:prstDash val="solid"/>
            </a:ln>
            <a:effectLst>
              <a:outerShdw blurRad="165100" dist="152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412750" h="317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28" name="Oval 5">
              <a:extLst>
                <a:ext uri="{FF2B5EF4-FFF2-40B4-BE49-F238E27FC236}">
                  <a16:creationId xmlns:a16="http://schemas.microsoft.com/office/drawing/2014/main" id="{BCB964D1-FAD9-4688-AC63-D1816795AC8E}"/>
                </a:ext>
              </a:extLst>
            </p:cNvPr>
            <p:cNvSpPr/>
            <p:nvPr/>
          </p:nvSpPr>
          <p:spPr>
            <a:xfrm>
              <a:off x="1788806" y="5310102"/>
              <a:ext cx="226570" cy="80422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cxnSp>
        <p:nvCxnSpPr>
          <p:cNvPr id="29" name="Straight Arrow Connector 31">
            <a:extLst>
              <a:ext uri="{FF2B5EF4-FFF2-40B4-BE49-F238E27FC236}">
                <a16:creationId xmlns:a16="http://schemas.microsoft.com/office/drawing/2014/main" id="{A9ED236B-6F35-4C46-A85D-12903C0B07BF}"/>
              </a:ext>
            </a:extLst>
          </p:cNvPr>
          <p:cNvCxnSpPr/>
          <p:nvPr/>
        </p:nvCxnSpPr>
        <p:spPr>
          <a:xfrm>
            <a:off x="3413512" y="1915687"/>
            <a:ext cx="0" cy="28803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0" name="Straight Arrow Connector 31">
            <a:extLst>
              <a:ext uri="{FF2B5EF4-FFF2-40B4-BE49-F238E27FC236}">
                <a16:creationId xmlns:a16="http://schemas.microsoft.com/office/drawing/2014/main" id="{8924B841-7C5A-4A15-9013-E17164B2661F}"/>
              </a:ext>
            </a:extLst>
          </p:cNvPr>
          <p:cNvCxnSpPr>
            <a:cxnSpLocks/>
          </p:cNvCxnSpPr>
          <p:nvPr/>
        </p:nvCxnSpPr>
        <p:spPr>
          <a:xfrm>
            <a:off x="3460249" y="2382818"/>
            <a:ext cx="77936" cy="18632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1" name="Straight Arrow Connector 31">
            <a:extLst>
              <a:ext uri="{FF2B5EF4-FFF2-40B4-BE49-F238E27FC236}">
                <a16:creationId xmlns:a16="http://schemas.microsoft.com/office/drawing/2014/main" id="{E9A54E0B-E5FE-4C83-941B-9E56751804DF}"/>
              </a:ext>
            </a:extLst>
          </p:cNvPr>
          <p:cNvCxnSpPr>
            <a:cxnSpLocks/>
          </p:cNvCxnSpPr>
          <p:nvPr/>
        </p:nvCxnSpPr>
        <p:spPr>
          <a:xfrm>
            <a:off x="3599831" y="2829928"/>
            <a:ext cx="77936" cy="18632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08E51B-7CBE-4F4D-97A8-200BD5DD3BD4}"/>
              </a:ext>
            </a:extLst>
          </p:cNvPr>
          <p:cNvCxnSpPr>
            <a:cxnSpLocks/>
          </p:cNvCxnSpPr>
          <p:nvPr/>
        </p:nvCxnSpPr>
        <p:spPr>
          <a:xfrm flipH="1">
            <a:off x="3538185" y="3094046"/>
            <a:ext cx="100614" cy="22282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3" name="Straight Arrow Connector 31">
            <a:extLst>
              <a:ext uri="{FF2B5EF4-FFF2-40B4-BE49-F238E27FC236}">
                <a16:creationId xmlns:a16="http://schemas.microsoft.com/office/drawing/2014/main" id="{986EA4A2-FBAB-487B-8E14-5D6474031A6D}"/>
              </a:ext>
            </a:extLst>
          </p:cNvPr>
          <p:cNvCxnSpPr>
            <a:cxnSpLocks/>
            <a:endCxn id="27" idx="40"/>
          </p:cNvCxnSpPr>
          <p:nvPr/>
        </p:nvCxnSpPr>
        <p:spPr>
          <a:xfrm flipH="1">
            <a:off x="3220196" y="3351525"/>
            <a:ext cx="216544" cy="9866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4" name="Straight Arrow Connector 31">
            <a:extLst>
              <a:ext uri="{FF2B5EF4-FFF2-40B4-BE49-F238E27FC236}">
                <a16:creationId xmlns:a16="http://schemas.microsoft.com/office/drawing/2014/main" id="{1965AA0D-0BFF-499F-B461-7734E6B7D659}"/>
              </a:ext>
            </a:extLst>
          </p:cNvPr>
          <p:cNvCxnSpPr>
            <a:cxnSpLocks/>
          </p:cNvCxnSpPr>
          <p:nvPr/>
        </p:nvCxnSpPr>
        <p:spPr>
          <a:xfrm flipH="1" flipV="1">
            <a:off x="2663321" y="3450186"/>
            <a:ext cx="219053" cy="476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5" name="Straight Arrow Connector 31">
            <a:extLst>
              <a:ext uri="{FF2B5EF4-FFF2-40B4-BE49-F238E27FC236}">
                <a16:creationId xmlns:a16="http://schemas.microsoft.com/office/drawing/2014/main" id="{9BF5D3AA-2C41-42CA-B8D3-D025475E3357}"/>
              </a:ext>
            </a:extLst>
          </p:cNvPr>
          <p:cNvCxnSpPr>
            <a:cxnSpLocks/>
          </p:cNvCxnSpPr>
          <p:nvPr/>
        </p:nvCxnSpPr>
        <p:spPr>
          <a:xfrm flipH="1" flipV="1">
            <a:off x="2336610" y="3316871"/>
            <a:ext cx="231153" cy="844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6" name="Straight Arrow Connector 31">
            <a:extLst>
              <a:ext uri="{FF2B5EF4-FFF2-40B4-BE49-F238E27FC236}">
                <a16:creationId xmlns:a16="http://schemas.microsoft.com/office/drawing/2014/main" id="{9A46C102-1901-4505-93A2-CD9831204062}"/>
              </a:ext>
            </a:extLst>
          </p:cNvPr>
          <p:cNvCxnSpPr>
            <a:cxnSpLocks/>
          </p:cNvCxnSpPr>
          <p:nvPr/>
        </p:nvCxnSpPr>
        <p:spPr>
          <a:xfrm flipH="1" flipV="1">
            <a:off x="2056952" y="3163214"/>
            <a:ext cx="231153" cy="844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7" name="Straight Arrow Connector 31">
            <a:extLst>
              <a:ext uri="{FF2B5EF4-FFF2-40B4-BE49-F238E27FC236}">
                <a16:creationId xmlns:a16="http://schemas.microsoft.com/office/drawing/2014/main" id="{24CC89FC-BAEC-4CEF-BA4E-95730CC39954}"/>
              </a:ext>
            </a:extLst>
          </p:cNvPr>
          <p:cNvCxnSpPr>
            <a:cxnSpLocks/>
          </p:cNvCxnSpPr>
          <p:nvPr/>
        </p:nvCxnSpPr>
        <p:spPr>
          <a:xfrm flipH="1" flipV="1">
            <a:off x="1779502" y="2923090"/>
            <a:ext cx="205110" cy="17095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8" name="Straight Arrow Connector 31">
            <a:extLst>
              <a:ext uri="{FF2B5EF4-FFF2-40B4-BE49-F238E27FC236}">
                <a16:creationId xmlns:a16="http://schemas.microsoft.com/office/drawing/2014/main" id="{5275BDDF-9893-49EA-8AC9-21CF14742A7E}"/>
              </a:ext>
            </a:extLst>
          </p:cNvPr>
          <p:cNvCxnSpPr>
            <a:cxnSpLocks/>
          </p:cNvCxnSpPr>
          <p:nvPr/>
        </p:nvCxnSpPr>
        <p:spPr>
          <a:xfrm flipH="1" flipV="1">
            <a:off x="1523713" y="2716128"/>
            <a:ext cx="142384" cy="16690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1">
            <a:extLst>
              <a:ext uri="{FF2B5EF4-FFF2-40B4-BE49-F238E27FC236}">
                <a16:creationId xmlns:a16="http://schemas.microsoft.com/office/drawing/2014/main" id="{24D7A108-EAB2-4377-A044-66FBFC5B1062}"/>
              </a:ext>
            </a:extLst>
          </p:cNvPr>
          <p:cNvCxnSpPr>
            <a:cxnSpLocks/>
          </p:cNvCxnSpPr>
          <p:nvPr/>
        </p:nvCxnSpPr>
        <p:spPr>
          <a:xfrm flipH="1" flipV="1">
            <a:off x="1315814" y="2485688"/>
            <a:ext cx="142384" cy="16690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0" name="Straight Arrow Connector 31">
            <a:extLst>
              <a:ext uri="{FF2B5EF4-FFF2-40B4-BE49-F238E27FC236}">
                <a16:creationId xmlns:a16="http://schemas.microsoft.com/office/drawing/2014/main" id="{E1968C9C-3DE8-4350-B47E-795F3CBC25DF}"/>
              </a:ext>
            </a:extLst>
          </p:cNvPr>
          <p:cNvCxnSpPr>
            <a:cxnSpLocks/>
          </p:cNvCxnSpPr>
          <p:nvPr/>
        </p:nvCxnSpPr>
        <p:spPr>
          <a:xfrm flipH="1">
            <a:off x="2422061" y="3504278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1" name="Straight Arrow Connector 31">
            <a:extLst>
              <a:ext uri="{FF2B5EF4-FFF2-40B4-BE49-F238E27FC236}">
                <a16:creationId xmlns:a16="http://schemas.microsoft.com/office/drawing/2014/main" id="{FF128A6A-BB4E-4A3E-B3B6-3F43D4D3C0EF}"/>
              </a:ext>
            </a:extLst>
          </p:cNvPr>
          <p:cNvCxnSpPr>
            <a:cxnSpLocks/>
          </p:cNvCxnSpPr>
          <p:nvPr/>
        </p:nvCxnSpPr>
        <p:spPr>
          <a:xfrm flipH="1">
            <a:off x="2177220" y="3649638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2" name="Straight Arrow Connector 31">
            <a:extLst>
              <a:ext uri="{FF2B5EF4-FFF2-40B4-BE49-F238E27FC236}">
                <a16:creationId xmlns:a16="http://schemas.microsoft.com/office/drawing/2014/main" id="{71C4B602-175C-4C4A-B716-96B4044D41F2}"/>
              </a:ext>
            </a:extLst>
          </p:cNvPr>
          <p:cNvCxnSpPr>
            <a:cxnSpLocks/>
          </p:cNvCxnSpPr>
          <p:nvPr/>
        </p:nvCxnSpPr>
        <p:spPr>
          <a:xfrm flipH="1">
            <a:off x="1932134" y="3803815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3" name="Straight Arrow Connector 31">
            <a:extLst>
              <a:ext uri="{FF2B5EF4-FFF2-40B4-BE49-F238E27FC236}">
                <a16:creationId xmlns:a16="http://schemas.microsoft.com/office/drawing/2014/main" id="{F2E833F7-B533-4043-ACE9-F1A6F18EE597}"/>
              </a:ext>
            </a:extLst>
          </p:cNvPr>
          <p:cNvCxnSpPr>
            <a:cxnSpLocks/>
          </p:cNvCxnSpPr>
          <p:nvPr/>
        </p:nvCxnSpPr>
        <p:spPr>
          <a:xfrm flipH="1">
            <a:off x="1681603" y="3966435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4" name="Straight Arrow Connector 31">
            <a:extLst>
              <a:ext uri="{FF2B5EF4-FFF2-40B4-BE49-F238E27FC236}">
                <a16:creationId xmlns:a16="http://schemas.microsoft.com/office/drawing/2014/main" id="{2334B90B-FE52-4379-BB20-EB7A4A0BDB68}"/>
              </a:ext>
            </a:extLst>
          </p:cNvPr>
          <p:cNvCxnSpPr>
            <a:cxnSpLocks/>
          </p:cNvCxnSpPr>
          <p:nvPr/>
        </p:nvCxnSpPr>
        <p:spPr>
          <a:xfrm flipH="1">
            <a:off x="1413948" y="4116535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5" name="Straight Arrow Connector 31">
            <a:extLst>
              <a:ext uri="{FF2B5EF4-FFF2-40B4-BE49-F238E27FC236}">
                <a16:creationId xmlns:a16="http://schemas.microsoft.com/office/drawing/2014/main" id="{980CC248-946B-4AFE-BEF6-FE7CB821917C}"/>
              </a:ext>
            </a:extLst>
          </p:cNvPr>
          <p:cNvCxnSpPr>
            <a:cxnSpLocks/>
          </p:cNvCxnSpPr>
          <p:nvPr/>
        </p:nvCxnSpPr>
        <p:spPr>
          <a:xfrm flipH="1">
            <a:off x="1156557" y="4255939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6" name="Straight Arrow Connector 31">
            <a:extLst>
              <a:ext uri="{FF2B5EF4-FFF2-40B4-BE49-F238E27FC236}">
                <a16:creationId xmlns:a16="http://schemas.microsoft.com/office/drawing/2014/main" id="{AA9CA948-DB86-4BA4-8C1E-C8FFCDABE4E7}"/>
              </a:ext>
            </a:extLst>
          </p:cNvPr>
          <p:cNvCxnSpPr>
            <a:cxnSpLocks/>
          </p:cNvCxnSpPr>
          <p:nvPr/>
        </p:nvCxnSpPr>
        <p:spPr>
          <a:xfrm flipH="1">
            <a:off x="900458" y="4384892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48" name="Pil: streckad höger 47">
            <a:extLst>
              <a:ext uri="{FF2B5EF4-FFF2-40B4-BE49-F238E27FC236}">
                <a16:creationId xmlns:a16="http://schemas.microsoft.com/office/drawing/2014/main" id="{3668B58F-6FEA-40B3-AC47-1AF3C635959B}"/>
              </a:ext>
            </a:extLst>
          </p:cNvPr>
          <p:cNvSpPr/>
          <p:nvPr/>
        </p:nvSpPr>
        <p:spPr>
          <a:xfrm>
            <a:off x="4664629" y="3105203"/>
            <a:ext cx="1490444" cy="976391"/>
          </a:xfrm>
          <a:prstGeom prst="stripedRightArrow">
            <a:avLst/>
          </a:prstGeom>
          <a:gradFill rotWithShape="1">
            <a:gsLst>
              <a:gs pos="20000">
                <a:srgbClr val="A379BB">
                  <a:tint val="9000"/>
                </a:srgbClr>
              </a:gs>
              <a:gs pos="100000">
                <a:srgbClr val="A379BB">
                  <a:tint val="70000"/>
                  <a:satMod val="100000"/>
                </a:srgbClr>
              </a:gs>
            </a:gsLst>
            <a:path path="circle">
              <a:fillToRect l="-15000" t="-15000" r="115000" b="115000"/>
            </a:path>
          </a:gradFill>
          <a:ln w="9525" cap="flat" cmpd="sng" algn="ctr">
            <a:solidFill>
              <a:srgbClr val="A379BB">
                <a:shade val="48000"/>
                <a:satMod val="110000"/>
              </a:srgb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id="{C58B785C-C4D2-442C-8082-3BF4856C52A7}"/>
              </a:ext>
            </a:extLst>
          </p:cNvPr>
          <p:cNvSpPr txBox="1"/>
          <p:nvPr/>
        </p:nvSpPr>
        <p:spPr>
          <a:xfrm>
            <a:off x="4572079" y="3331788"/>
            <a:ext cx="1442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sv-SE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Mättnads</a:t>
            </a:r>
          </a:p>
          <a:p>
            <a:pPr algn="ctr" defTabSz="914400"/>
            <a:r>
              <a:rPr lang="sv-SE" sz="1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hormoer</a:t>
            </a:r>
            <a:endParaRPr lang="sv-SE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/>
            </a:endParaRPr>
          </a:p>
        </p:txBody>
      </p:sp>
      <p:pic>
        <p:nvPicPr>
          <p:cNvPr id="51" name="Bildobjekt 50">
            <a:extLst>
              <a:ext uri="{FF2B5EF4-FFF2-40B4-BE49-F238E27FC236}">
                <a16:creationId xmlns:a16="http://schemas.microsoft.com/office/drawing/2014/main" id="{ED3AF3A8-2DFA-40DB-9B89-5911EA725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866911">
            <a:off x="3653033" y="590835"/>
            <a:ext cx="431910" cy="1187753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E8F6C762-9BF4-47B5-882D-E488D3FBE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810" y="404346"/>
            <a:ext cx="436112" cy="436112"/>
          </a:xfrm>
          <a:prstGeom prst="rect">
            <a:avLst/>
          </a:prstGeom>
        </p:spPr>
      </p:pic>
      <p:cxnSp>
        <p:nvCxnSpPr>
          <p:cNvPr id="53" name="Straight Arrow Connector 35">
            <a:extLst>
              <a:ext uri="{FF2B5EF4-FFF2-40B4-BE49-F238E27FC236}">
                <a16:creationId xmlns:a16="http://schemas.microsoft.com/office/drawing/2014/main" id="{3291E70B-A72B-47E1-AA66-6CCD6405837D}"/>
              </a:ext>
            </a:extLst>
          </p:cNvPr>
          <p:cNvCxnSpPr/>
          <p:nvPr/>
        </p:nvCxnSpPr>
        <p:spPr>
          <a:xfrm flipH="1">
            <a:off x="3080497" y="3485387"/>
            <a:ext cx="288032" cy="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4" name="Straight Arrow Connector 30">
            <a:extLst>
              <a:ext uri="{FF2B5EF4-FFF2-40B4-BE49-F238E27FC236}">
                <a16:creationId xmlns:a16="http://schemas.microsoft.com/office/drawing/2014/main" id="{409FB6C9-84B0-43EA-BE45-97D22A9830EA}"/>
              </a:ext>
            </a:extLst>
          </p:cNvPr>
          <p:cNvCxnSpPr/>
          <p:nvPr/>
        </p:nvCxnSpPr>
        <p:spPr>
          <a:xfrm>
            <a:off x="3512545" y="2405267"/>
            <a:ext cx="72008" cy="26778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60" name="Straight Arrow Connector 28">
            <a:extLst>
              <a:ext uri="{FF2B5EF4-FFF2-40B4-BE49-F238E27FC236}">
                <a16:creationId xmlns:a16="http://schemas.microsoft.com/office/drawing/2014/main" id="{1954A174-21D7-4618-AC73-941CA78CBCCE}"/>
              </a:ext>
            </a:extLst>
          </p:cNvPr>
          <p:cNvCxnSpPr/>
          <p:nvPr/>
        </p:nvCxnSpPr>
        <p:spPr>
          <a:xfrm>
            <a:off x="3424635" y="2065479"/>
            <a:ext cx="72008" cy="26778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61" name="Straight Arrow Connector 31">
            <a:extLst>
              <a:ext uri="{FF2B5EF4-FFF2-40B4-BE49-F238E27FC236}">
                <a16:creationId xmlns:a16="http://schemas.microsoft.com/office/drawing/2014/main" id="{97ADDC71-4BD9-41ED-8F23-05958C5BE760}"/>
              </a:ext>
            </a:extLst>
          </p:cNvPr>
          <p:cNvCxnSpPr/>
          <p:nvPr/>
        </p:nvCxnSpPr>
        <p:spPr>
          <a:xfrm>
            <a:off x="3608855" y="2845266"/>
            <a:ext cx="0" cy="28803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62" name="Straight Arrow Connector 33">
            <a:extLst>
              <a:ext uri="{FF2B5EF4-FFF2-40B4-BE49-F238E27FC236}">
                <a16:creationId xmlns:a16="http://schemas.microsoft.com/office/drawing/2014/main" id="{A2896EBF-21E8-4CBF-A727-C9D4914A780A}"/>
              </a:ext>
            </a:extLst>
          </p:cNvPr>
          <p:cNvCxnSpPr/>
          <p:nvPr/>
        </p:nvCxnSpPr>
        <p:spPr>
          <a:xfrm flipH="1">
            <a:off x="3440537" y="3197355"/>
            <a:ext cx="144016" cy="21602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63" name="Straight Arrow Connector 39">
            <a:extLst>
              <a:ext uri="{FF2B5EF4-FFF2-40B4-BE49-F238E27FC236}">
                <a16:creationId xmlns:a16="http://schemas.microsoft.com/office/drawing/2014/main" id="{394415A3-E731-46C7-8FF7-1AE447953320}"/>
              </a:ext>
            </a:extLst>
          </p:cNvPr>
          <p:cNvCxnSpPr/>
          <p:nvPr/>
        </p:nvCxnSpPr>
        <p:spPr>
          <a:xfrm flipH="1">
            <a:off x="2616645" y="3461085"/>
            <a:ext cx="288032" cy="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64" name="Straight Arrow Connector 40">
            <a:extLst>
              <a:ext uri="{FF2B5EF4-FFF2-40B4-BE49-F238E27FC236}">
                <a16:creationId xmlns:a16="http://schemas.microsoft.com/office/drawing/2014/main" id="{2AD83860-85AF-4239-A32D-F33B8B94520E}"/>
              </a:ext>
            </a:extLst>
          </p:cNvPr>
          <p:cNvCxnSpPr/>
          <p:nvPr/>
        </p:nvCxnSpPr>
        <p:spPr>
          <a:xfrm>
            <a:off x="2576441" y="3613485"/>
            <a:ext cx="0" cy="23194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65" name="Straight Arrow Connector 43">
            <a:extLst>
              <a:ext uri="{FF2B5EF4-FFF2-40B4-BE49-F238E27FC236}">
                <a16:creationId xmlns:a16="http://schemas.microsoft.com/office/drawing/2014/main" id="{96788946-703B-4A21-9FB5-2A903CC8FB55}"/>
              </a:ext>
            </a:extLst>
          </p:cNvPr>
          <p:cNvCxnSpPr/>
          <p:nvPr/>
        </p:nvCxnSpPr>
        <p:spPr>
          <a:xfrm>
            <a:off x="2576441" y="3917435"/>
            <a:ext cx="64057" cy="28803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66" name="Straight Arrow Connector 45">
            <a:extLst>
              <a:ext uri="{FF2B5EF4-FFF2-40B4-BE49-F238E27FC236}">
                <a16:creationId xmlns:a16="http://schemas.microsoft.com/office/drawing/2014/main" id="{CDA6E1DF-CC06-47AF-9E63-93E6ADECBEFE}"/>
              </a:ext>
            </a:extLst>
          </p:cNvPr>
          <p:cNvCxnSpPr/>
          <p:nvPr/>
        </p:nvCxnSpPr>
        <p:spPr>
          <a:xfrm>
            <a:off x="2665233" y="4333565"/>
            <a:ext cx="72008" cy="23194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67" name="Straight Arrow Connector 47">
            <a:extLst>
              <a:ext uri="{FF2B5EF4-FFF2-40B4-BE49-F238E27FC236}">
                <a16:creationId xmlns:a16="http://schemas.microsoft.com/office/drawing/2014/main" id="{E778E245-CE11-4243-904C-1A9DE92C50D4}"/>
              </a:ext>
            </a:extLst>
          </p:cNvPr>
          <p:cNvCxnSpPr/>
          <p:nvPr/>
        </p:nvCxnSpPr>
        <p:spPr>
          <a:xfrm>
            <a:off x="2785829" y="4693605"/>
            <a:ext cx="150652" cy="23194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68" name="Straight Arrow Connector 49">
            <a:extLst>
              <a:ext uri="{FF2B5EF4-FFF2-40B4-BE49-F238E27FC236}">
                <a16:creationId xmlns:a16="http://schemas.microsoft.com/office/drawing/2014/main" id="{DDB3E188-D6EA-4849-BD5D-03939F7541CE}"/>
              </a:ext>
            </a:extLst>
          </p:cNvPr>
          <p:cNvCxnSpPr/>
          <p:nvPr/>
        </p:nvCxnSpPr>
        <p:spPr>
          <a:xfrm>
            <a:off x="3050008" y="5021841"/>
            <a:ext cx="246513" cy="19173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69" name="Straight Arrow Connector 51">
            <a:extLst>
              <a:ext uri="{FF2B5EF4-FFF2-40B4-BE49-F238E27FC236}">
                <a16:creationId xmlns:a16="http://schemas.microsoft.com/office/drawing/2014/main" id="{7F3F3324-29A4-481C-BCFF-0EEECA716FDA}"/>
              </a:ext>
            </a:extLst>
          </p:cNvPr>
          <p:cNvCxnSpPr/>
          <p:nvPr/>
        </p:nvCxnSpPr>
        <p:spPr>
          <a:xfrm>
            <a:off x="3377795" y="5198094"/>
            <a:ext cx="206758" cy="15485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70" name="Straight Arrow Connector 53">
            <a:extLst>
              <a:ext uri="{FF2B5EF4-FFF2-40B4-BE49-F238E27FC236}">
                <a16:creationId xmlns:a16="http://schemas.microsoft.com/office/drawing/2014/main" id="{F40D7DEF-D614-4A6E-BF80-648F4A9D1973}"/>
              </a:ext>
            </a:extLst>
          </p:cNvPr>
          <p:cNvCxnSpPr/>
          <p:nvPr/>
        </p:nvCxnSpPr>
        <p:spPr>
          <a:xfrm flipV="1">
            <a:off x="3657411" y="5141571"/>
            <a:ext cx="215174" cy="48155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71" name="Straight Arrow Connector 55">
            <a:extLst>
              <a:ext uri="{FF2B5EF4-FFF2-40B4-BE49-F238E27FC236}">
                <a16:creationId xmlns:a16="http://schemas.microsoft.com/office/drawing/2014/main" id="{1FA507AF-0DA8-4EAD-A184-8B01D8437C45}"/>
              </a:ext>
            </a:extLst>
          </p:cNvPr>
          <p:cNvCxnSpPr/>
          <p:nvPr/>
        </p:nvCxnSpPr>
        <p:spPr>
          <a:xfrm flipV="1">
            <a:off x="3937027" y="4925547"/>
            <a:ext cx="223590" cy="16036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72" name="Straight Arrow Connector 57">
            <a:extLst>
              <a:ext uri="{FF2B5EF4-FFF2-40B4-BE49-F238E27FC236}">
                <a16:creationId xmlns:a16="http://schemas.microsoft.com/office/drawing/2014/main" id="{5A9EB2FB-CAB5-42DD-A104-BB33D87E1178}"/>
              </a:ext>
            </a:extLst>
          </p:cNvPr>
          <p:cNvCxnSpPr/>
          <p:nvPr/>
        </p:nvCxnSpPr>
        <p:spPr>
          <a:xfrm flipV="1">
            <a:off x="4225059" y="4565507"/>
            <a:ext cx="151582" cy="256229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73" name="Straight Arrow Connector 59">
            <a:extLst>
              <a:ext uri="{FF2B5EF4-FFF2-40B4-BE49-F238E27FC236}">
                <a16:creationId xmlns:a16="http://schemas.microsoft.com/office/drawing/2014/main" id="{F57ADC6C-98BD-4BB7-871C-675026D9E10E}"/>
              </a:ext>
            </a:extLst>
          </p:cNvPr>
          <p:cNvCxnSpPr/>
          <p:nvPr/>
        </p:nvCxnSpPr>
        <p:spPr>
          <a:xfrm flipV="1">
            <a:off x="4376641" y="4133459"/>
            <a:ext cx="0" cy="32823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74" name="Straight Arrow Connector 61">
            <a:extLst>
              <a:ext uri="{FF2B5EF4-FFF2-40B4-BE49-F238E27FC236}">
                <a16:creationId xmlns:a16="http://schemas.microsoft.com/office/drawing/2014/main" id="{C6267DF0-4E74-474D-BCD4-4198D18085EE}"/>
              </a:ext>
            </a:extLst>
          </p:cNvPr>
          <p:cNvCxnSpPr/>
          <p:nvPr/>
        </p:nvCxnSpPr>
        <p:spPr>
          <a:xfrm flipV="1">
            <a:off x="4376641" y="3661205"/>
            <a:ext cx="0" cy="32823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75" name="Straight Arrow Connector 62">
            <a:extLst>
              <a:ext uri="{FF2B5EF4-FFF2-40B4-BE49-F238E27FC236}">
                <a16:creationId xmlns:a16="http://schemas.microsoft.com/office/drawing/2014/main" id="{8535AA84-48B0-4C8B-97E8-AAFEBDF7E153}"/>
              </a:ext>
            </a:extLst>
          </p:cNvPr>
          <p:cNvCxnSpPr/>
          <p:nvPr/>
        </p:nvCxnSpPr>
        <p:spPr>
          <a:xfrm flipH="1" flipV="1">
            <a:off x="4304633" y="3197355"/>
            <a:ext cx="72008" cy="32823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76" name="Straight Arrow Connector 64">
            <a:extLst>
              <a:ext uri="{FF2B5EF4-FFF2-40B4-BE49-F238E27FC236}">
                <a16:creationId xmlns:a16="http://schemas.microsoft.com/office/drawing/2014/main" id="{247D3601-1FE0-4B49-811D-DCEDA3665249}"/>
              </a:ext>
            </a:extLst>
          </p:cNvPr>
          <p:cNvCxnSpPr/>
          <p:nvPr/>
        </p:nvCxnSpPr>
        <p:spPr>
          <a:xfrm flipH="1" flipV="1">
            <a:off x="4088609" y="2765307"/>
            <a:ext cx="175820" cy="32823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77" name="Straight Arrow Connector 67">
            <a:extLst>
              <a:ext uri="{FF2B5EF4-FFF2-40B4-BE49-F238E27FC236}">
                <a16:creationId xmlns:a16="http://schemas.microsoft.com/office/drawing/2014/main" id="{638C4ED8-E17A-4D3C-8ACE-92A4F807E9A3}"/>
              </a:ext>
            </a:extLst>
          </p:cNvPr>
          <p:cNvCxnSpPr/>
          <p:nvPr/>
        </p:nvCxnSpPr>
        <p:spPr>
          <a:xfrm flipH="1" flipV="1">
            <a:off x="3728569" y="2693299"/>
            <a:ext cx="247828" cy="40206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78" name="Straight Arrow Connector 69">
            <a:extLst>
              <a:ext uri="{FF2B5EF4-FFF2-40B4-BE49-F238E27FC236}">
                <a16:creationId xmlns:a16="http://schemas.microsoft.com/office/drawing/2014/main" id="{F3BEECD3-9845-4577-B92B-E497FE3C99BF}"/>
              </a:ext>
            </a:extLst>
          </p:cNvPr>
          <p:cNvCxnSpPr/>
          <p:nvPr/>
        </p:nvCxnSpPr>
        <p:spPr>
          <a:xfrm flipH="1">
            <a:off x="3368529" y="2661497"/>
            <a:ext cx="247828" cy="3180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79" name="Straight Arrow Connector 71">
            <a:extLst>
              <a:ext uri="{FF2B5EF4-FFF2-40B4-BE49-F238E27FC236}">
                <a16:creationId xmlns:a16="http://schemas.microsoft.com/office/drawing/2014/main" id="{D4DDF69C-44C7-475E-9EF8-5528FD76A759}"/>
              </a:ext>
            </a:extLst>
          </p:cNvPr>
          <p:cNvCxnSpPr/>
          <p:nvPr/>
        </p:nvCxnSpPr>
        <p:spPr>
          <a:xfrm flipH="1">
            <a:off x="3152505" y="2733505"/>
            <a:ext cx="175820" cy="17581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80" name="Straight Arrow Connector 73">
            <a:extLst>
              <a:ext uri="{FF2B5EF4-FFF2-40B4-BE49-F238E27FC236}">
                <a16:creationId xmlns:a16="http://schemas.microsoft.com/office/drawing/2014/main" id="{450A4290-CAA0-4498-8E60-946571727E1E}"/>
              </a:ext>
            </a:extLst>
          </p:cNvPr>
          <p:cNvCxnSpPr/>
          <p:nvPr/>
        </p:nvCxnSpPr>
        <p:spPr>
          <a:xfrm flipH="1">
            <a:off x="3080497" y="3021537"/>
            <a:ext cx="31804" cy="31983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81" name="Straight Arrow Connector 76">
            <a:extLst>
              <a:ext uri="{FF2B5EF4-FFF2-40B4-BE49-F238E27FC236}">
                <a16:creationId xmlns:a16="http://schemas.microsoft.com/office/drawing/2014/main" id="{91CFDD28-E93A-4CA7-AE23-54965870B751}"/>
              </a:ext>
            </a:extLst>
          </p:cNvPr>
          <p:cNvCxnSpPr/>
          <p:nvPr/>
        </p:nvCxnSpPr>
        <p:spPr>
          <a:xfrm flipH="1">
            <a:off x="3080497" y="3453585"/>
            <a:ext cx="15902" cy="31983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82" name="Straight Arrow Connector 79">
            <a:extLst>
              <a:ext uri="{FF2B5EF4-FFF2-40B4-BE49-F238E27FC236}">
                <a16:creationId xmlns:a16="http://schemas.microsoft.com/office/drawing/2014/main" id="{38608CF5-57B7-4970-B23B-9EB4FCCB706A}"/>
              </a:ext>
            </a:extLst>
          </p:cNvPr>
          <p:cNvCxnSpPr/>
          <p:nvPr/>
        </p:nvCxnSpPr>
        <p:spPr>
          <a:xfrm>
            <a:off x="3096399" y="3885633"/>
            <a:ext cx="56106" cy="31983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83" name="Straight Arrow Connector 81">
            <a:extLst>
              <a:ext uri="{FF2B5EF4-FFF2-40B4-BE49-F238E27FC236}">
                <a16:creationId xmlns:a16="http://schemas.microsoft.com/office/drawing/2014/main" id="{C026348A-0548-4006-BEE9-ABEC1B399F5E}"/>
              </a:ext>
            </a:extLst>
          </p:cNvPr>
          <p:cNvCxnSpPr/>
          <p:nvPr/>
        </p:nvCxnSpPr>
        <p:spPr>
          <a:xfrm>
            <a:off x="3184309" y="4317681"/>
            <a:ext cx="56106" cy="31983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84" name="Straight Arrow Connector 82">
            <a:extLst>
              <a:ext uri="{FF2B5EF4-FFF2-40B4-BE49-F238E27FC236}">
                <a16:creationId xmlns:a16="http://schemas.microsoft.com/office/drawing/2014/main" id="{F9588CF7-D923-479B-8F4A-494A0E5C30B9}"/>
              </a:ext>
            </a:extLst>
          </p:cNvPr>
          <p:cNvCxnSpPr/>
          <p:nvPr/>
        </p:nvCxnSpPr>
        <p:spPr>
          <a:xfrm>
            <a:off x="3304905" y="4758129"/>
            <a:ext cx="207640" cy="9541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3E91842-C42E-4F46-A789-1B52EDBF812C}"/>
              </a:ext>
            </a:extLst>
          </p:cNvPr>
          <p:cNvCxnSpPr/>
          <p:nvPr/>
        </p:nvCxnSpPr>
        <p:spPr>
          <a:xfrm flipV="1">
            <a:off x="3600888" y="4781531"/>
            <a:ext cx="199689" cy="55657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86" name="Straight Arrow Connector 86">
            <a:extLst>
              <a:ext uri="{FF2B5EF4-FFF2-40B4-BE49-F238E27FC236}">
                <a16:creationId xmlns:a16="http://schemas.microsoft.com/office/drawing/2014/main" id="{81DD56D8-EF17-44D9-BC61-B013366E1C94}"/>
              </a:ext>
            </a:extLst>
          </p:cNvPr>
          <p:cNvCxnSpPr/>
          <p:nvPr/>
        </p:nvCxnSpPr>
        <p:spPr>
          <a:xfrm flipV="1">
            <a:off x="3872585" y="4493499"/>
            <a:ext cx="178877" cy="276501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87" name="Straight Arrow Connector 90">
            <a:extLst>
              <a:ext uri="{FF2B5EF4-FFF2-40B4-BE49-F238E27FC236}">
                <a16:creationId xmlns:a16="http://schemas.microsoft.com/office/drawing/2014/main" id="{A043DE24-0363-48BD-BA31-C32E4370CFDA}"/>
              </a:ext>
            </a:extLst>
          </p:cNvPr>
          <p:cNvCxnSpPr/>
          <p:nvPr/>
        </p:nvCxnSpPr>
        <p:spPr>
          <a:xfrm flipV="1">
            <a:off x="4069435" y="4061451"/>
            <a:ext cx="91182" cy="34851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88" name="Straight Arrow Connector 92">
            <a:extLst>
              <a:ext uri="{FF2B5EF4-FFF2-40B4-BE49-F238E27FC236}">
                <a16:creationId xmlns:a16="http://schemas.microsoft.com/office/drawing/2014/main" id="{0A206864-0335-4C9A-ABB9-BBAF50C932EC}"/>
              </a:ext>
            </a:extLst>
          </p:cNvPr>
          <p:cNvCxnSpPr/>
          <p:nvPr/>
        </p:nvCxnSpPr>
        <p:spPr>
          <a:xfrm flipH="1" flipV="1">
            <a:off x="4109817" y="3701411"/>
            <a:ext cx="31750" cy="28803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89" name="Straight Arrow Connector 96">
            <a:extLst>
              <a:ext uri="{FF2B5EF4-FFF2-40B4-BE49-F238E27FC236}">
                <a16:creationId xmlns:a16="http://schemas.microsoft.com/office/drawing/2014/main" id="{214D249C-6DA5-4212-9032-E03973B6BA15}"/>
              </a:ext>
            </a:extLst>
          </p:cNvPr>
          <p:cNvCxnSpPr/>
          <p:nvPr/>
        </p:nvCxnSpPr>
        <p:spPr>
          <a:xfrm flipH="1" flipV="1">
            <a:off x="4056859" y="3326513"/>
            <a:ext cx="31750" cy="288032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90" name="Straight Arrow Connector 97">
            <a:extLst>
              <a:ext uri="{FF2B5EF4-FFF2-40B4-BE49-F238E27FC236}">
                <a16:creationId xmlns:a16="http://schemas.microsoft.com/office/drawing/2014/main" id="{B9B1C763-A3D3-49B1-ABA6-E41F5E51D07F}"/>
              </a:ext>
            </a:extLst>
          </p:cNvPr>
          <p:cNvCxnSpPr/>
          <p:nvPr/>
        </p:nvCxnSpPr>
        <p:spPr>
          <a:xfrm flipH="1">
            <a:off x="3756127" y="3243963"/>
            <a:ext cx="249933" cy="72008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91" name="Straight Arrow Connector 102">
            <a:extLst>
              <a:ext uri="{FF2B5EF4-FFF2-40B4-BE49-F238E27FC236}">
                <a16:creationId xmlns:a16="http://schemas.microsoft.com/office/drawing/2014/main" id="{DA9C0DF6-13F7-44FE-81E8-A104B1385497}"/>
              </a:ext>
            </a:extLst>
          </p:cNvPr>
          <p:cNvCxnSpPr/>
          <p:nvPr/>
        </p:nvCxnSpPr>
        <p:spPr>
          <a:xfrm flipH="1">
            <a:off x="3728569" y="3485387"/>
            <a:ext cx="33910" cy="216024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92" name="Straight Arrow Connector 106">
            <a:extLst>
              <a:ext uri="{FF2B5EF4-FFF2-40B4-BE49-F238E27FC236}">
                <a16:creationId xmlns:a16="http://schemas.microsoft.com/office/drawing/2014/main" id="{C3E21F76-87D5-47CD-BB44-60D0B69C2FBF}"/>
              </a:ext>
            </a:extLst>
          </p:cNvPr>
          <p:cNvCxnSpPr/>
          <p:nvPr/>
        </p:nvCxnSpPr>
        <p:spPr>
          <a:xfrm>
            <a:off x="3730729" y="3779769"/>
            <a:ext cx="31748" cy="36004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901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9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9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9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9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1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1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3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3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5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7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7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9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9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1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3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3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5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7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900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90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10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300"/>
                            </p:stCondLst>
                            <p:childTnLst>
                              <p:par>
                                <p:cTn id="2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30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70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700"/>
                            </p:stCondLst>
                            <p:childTnLst>
                              <p:par>
                                <p:cTn id="2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900"/>
                            </p:stCondLst>
                            <p:childTnLst>
                              <p:par>
                                <p:cTn id="2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490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1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10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300"/>
                            </p:stCondLst>
                            <p:childTnLst>
                              <p:par>
                                <p:cTn id="2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300"/>
                            </p:stCondLst>
                            <p:childTnLst>
                              <p:par>
                                <p:cTn id="2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500"/>
                            </p:stCondLst>
                            <p:childTnLst>
                              <p:par>
                                <p:cTn id="2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50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70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70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900"/>
                            </p:stCondLst>
                            <p:childTnLst>
                              <p:par>
                                <p:cTn id="2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900"/>
                            </p:stCondLst>
                            <p:childTnLst>
                              <p:par>
                                <p:cTn id="2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6100"/>
                            </p:stCondLst>
                            <p:childTnLst>
                              <p:par>
                                <p:cTn id="2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100"/>
                            </p:stCondLst>
                            <p:childTnLst>
                              <p:par>
                                <p:cTn id="2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A5118808-7D36-42F1-B385-39751ACA19AB}"/>
              </a:ext>
            </a:extLst>
          </p:cNvPr>
          <p:cNvSpPr/>
          <p:nvPr/>
        </p:nvSpPr>
        <p:spPr>
          <a:xfrm>
            <a:off x="1671536" y="363136"/>
            <a:ext cx="2320143" cy="1793274"/>
          </a:xfrm>
          <a:custGeom>
            <a:avLst/>
            <a:gdLst>
              <a:gd name="connsiteX0" fmla="*/ 3452648 w 3452648"/>
              <a:gd name="connsiteY0" fmla="*/ 488731 h 2585545"/>
              <a:gd name="connsiteX1" fmla="*/ 2128344 w 3452648"/>
              <a:gd name="connsiteY1" fmla="*/ 394138 h 2585545"/>
              <a:gd name="connsiteX2" fmla="*/ 299544 w 3452648"/>
              <a:gd name="connsiteY2" fmla="*/ 0 h 2585545"/>
              <a:gd name="connsiteX3" fmla="*/ 0 w 3452648"/>
              <a:gd name="connsiteY3" fmla="*/ 1213945 h 2585545"/>
              <a:gd name="connsiteX4" fmla="*/ 236482 w 3452648"/>
              <a:gd name="connsiteY4" fmla="*/ 2554014 h 2585545"/>
              <a:gd name="connsiteX5" fmla="*/ 725213 w 3452648"/>
              <a:gd name="connsiteY5" fmla="*/ 2585545 h 2585545"/>
              <a:gd name="connsiteX6" fmla="*/ 1355834 w 3452648"/>
              <a:gd name="connsiteY6" fmla="*/ 2017986 h 2585545"/>
              <a:gd name="connsiteX7" fmla="*/ 2270234 w 3452648"/>
              <a:gd name="connsiteY7" fmla="*/ 1860331 h 2585545"/>
              <a:gd name="connsiteX8" fmla="*/ 2727434 w 3452648"/>
              <a:gd name="connsiteY8" fmla="*/ 1213945 h 2585545"/>
              <a:gd name="connsiteX9" fmla="*/ 3452648 w 3452648"/>
              <a:gd name="connsiteY9" fmla="*/ 488731 h 2585545"/>
              <a:gd name="connsiteX0" fmla="*/ 3507828 w 3507828"/>
              <a:gd name="connsiteY0" fmla="*/ 625365 h 2722179"/>
              <a:gd name="connsiteX1" fmla="*/ 2183524 w 3507828"/>
              <a:gd name="connsiteY1" fmla="*/ 530772 h 2722179"/>
              <a:gd name="connsiteX2" fmla="*/ 354724 w 3507828"/>
              <a:gd name="connsiteY2" fmla="*/ 136634 h 2722179"/>
              <a:gd name="connsiteX3" fmla="*/ 55180 w 3507828"/>
              <a:gd name="connsiteY3" fmla="*/ 1350579 h 2722179"/>
              <a:gd name="connsiteX4" fmla="*/ 291662 w 3507828"/>
              <a:gd name="connsiteY4" fmla="*/ 2690648 h 2722179"/>
              <a:gd name="connsiteX5" fmla="*/ 780393 w 3507828"/>
              <a:gd name="connsiteY5" fmla="*/ 2722179 h 2722179"/>
              <a:gd name="connsiteX6" fmla="*/ 1411014 w 3507828"/>
              <a:gd name="connsiteY6" fmla="*/ 2154620 h 2722179"/>
              <a:gd name="connsiteX7" fmla="*/ 2325414 w 3507828"/>
              <a:gd name="connsiteY7" fmla="*/ 1996965 h 2722179"/>
              <a:gd name="connsiteX8" fmla="*/ 2782614 w 3507828"/>
              <a:gd name="connsiteY8" fmla="*/ 1350579 h 2722179"/>
              <a:gd name="connsiteX9" fmla="*/ 3507828 w 3507828"/>
              <a:gd name="connsiteY9" fmla="*/ 625365 h 2722179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607174 w 3707022"/>
              <a:gd name="connsiteY0" fmla="*/ 615062 h 2919248"/>
              <a:gd name="connsiteX1" fmla="*/ 2282870 w 3707022"/>
              <a:gd name="connsiteY1" fmla="*/ 520469 h 2919248"/>
              <a:gd name="connsiteX2" fmla="*/ 454070 w 3707022"/>
              <a:gd name="connsiteY2" fmla="*/ 126331 h 2919248"/>
              <a:gd name="connsiteX3" fmla="*/ 10510 w 3707022"/>
              <a:gd name="connsiteY3" fmla="*/ 1278458 h 2919248"/>
              <a:gd name="connsiteX4" fmla="*/ 391008 w 3707022"/>
              <a:gd name="connsiteY4" fmla="*/ 2680345 h 2919248"/>
              <a:gd name="connsiteX5" fmla="*/ 879739 w 3707022"/>
              <a:gd name="connsiteY5" fmla="*/ 2711876 h 2919248"/>
              <a:gd name="connsiteX6" fmla="*/ 1510360 w 3707022"/>
              <a:gd name="connsiteY6" fmla="*/ 2144317 h 2919248"/>
              <a:gd name="connsiteX7" fmla="*/ 2424760 w 3707022"/>
              <a:gd name="connsiteY7" fmla="*/ 1986662 h 2919248"/>
              <a:gd name="connsiteX8" fmla="*/ 2881960 w 3707022"/>
              <a:gd name="connsiteY8" fmla="*/ 1340276 h 2919248"/>
              <a:gd name="connsiteX9" fmla="*/ 3607174 w 3707022"/>
              <a:gd name="connsiteY9" fmla="*/ 615062 h 2919248"/>
              <a:gd name="connsiteX0" fmla="*/ 3607174 w 3713708"/>
              <a:gd name="connsiteY0" fmla="*/ 644748 h 2948934"/>
              <a:gd name="connsiteX1" fmla="*/ 2242758 w 3713708"/>
              <a:gd name="connsiteY1" fmla="*/ 372039 h 2948934"/>
              <a:gd name="connsiteX2" fmla="*/ 454070 w 3713708"/>
              <a:gd name="connsiteY2" fmla="*/ 156017 h 2948934"/>
              <a:gd name="connsiteX3" fmla="*/ 10510 w 3713708"/>
              <a:gd name="connsiteY3" fmla="*/ 1308144 h 2948934"/>
              <a:gd name="connsiteX4" fmla="*/ 391008 w 3713708"/>
              <a:gd name="connsiteY4" fmla="*/ 2710031 h 2948934"/>
              <a:gd name="connsiteX5" fmla="*/ 879739 w 3713708"/>
              <a:gd name="connsiteY5" fmla="*/ 2741562 h 2948934"/>
              <a:gd name="connsiteX6" fmla="*/ 1510360 w 3713708"/>
              <a:gd name="connsiteY6" fmla="*/ 2174003 h 2948934"/>
              <a:gd name="connsiteX7" fmla="*/ 2424760 w 3713708"/>
              <a:gd name="connsiteY7" fmla="*/ 2016348 h 2948934"/>
              <a:gd name="connsiteX8" fmla="*/ 2881960 w 3713708"/>
              <a:gd name="connsiteY8" fmla="*/ 1369962 h 2948934"/>
              <a:gd name="connsiteX9" fmla="*/ 3607174 w 3713708"/>
              <a:gd name="connsiteY9" fmla="*/ 644748 h 2948934"/>
              <a:gd name="connsiteX0" fmla="*/ 4042958 w 4149492"/>
              <a:gd name="connsiteY0" fmla="*/ 588063 h 2948934"/>
              <a:gd name="connsiteX1" fmla="*/ 2242758 w 4149492"/>
              <a:gd name="connsiteY1" fmla="*/ 372039 h 2948934"/>
              <a:gd name="connsiteX2" fmla="*/ 454070 w 4149492"/>
              <a:gd name="connsiteY2" fmla="*/ 156017 h 2948934"/>
              <a:gd name="connsiteX3" fmla="*/ 10510 w 4149492"/>
              <a:gd name="connsiteY3" fmla="*/ 1308144 h 2948934"/>
              <a:gd name="connsiteX4" fmla="*/ 391008 w 4149492"/>
              <a:gd name="connsiteY4" fmla="*/ 2710031 h 2948934"/>
              <a:gd name="connsiteX5" fmla="*/ 879739 w 4149492"/>
              <a:gd name="connsiteY5" fmla="*/ 2741562 h 2948934"/>
              <a:gd name="connsiteX6" fmla="*/ 1510360 w 4149492"/>
              <a:gd name="connsiteY6" fmla="*/ 2174003 h 2948934"/>
              <a:gd name="connsiteX7" fmla="*/ 2424760 w 4149492"/>
              <a:gd name="connsiteY7" fmla="*/ 2016348 h 2948934"/>
              <a:gd name="connsiteX8" fmla="*/ 2881960 w 4149492"/>
              <a:gd name="connsiteY8" fmla="*/ 1369962 h 2948934"/>
              <a:gd name="connsiteX9" fmla="*/ 4042958 w 4149492"/>
              <a:gd name="connsiteY9" fmla="*/ 588063 h 2948934"/>
              <a:gd name="connsiteX0" fmla="*/ 4042958 w 4151243"/>
              <a:gd name="connsiteY0" fmla="*/ 614066 h 2974937"/>
              <a:gd name="connsiteX1" fmla="*/ 2232248 w 4151243"/>
              <a:gd name="connsiteY1" fmla="*/ 242027 h 2974937"/>
              <a:gd name="connsiteX2" fmla="*/ 454070 w 4151243"/>
              <a:gd name="connsiteY2" fmla="*/ 182020 h 2974937"/>
              <a:gd name="connsiteX3" fmla="*/ 10510 w 4151243"/>
              <a:gd name="connsiteY3" fmla="*/ 1334147 h 2974937"/>
              <a:gd name="connsiteX4" fmla="*/ 391008 w 4151243"/>
              <a:gd name="connsiteY4" fmla="*/ 2736034 h 2974937"/>
              <a:gd name="connsiteX5" fmla="*/ 879739 w 4151243"/>
              <a:gd name="connsiteY5" fmla="*/ 2767565 h 2974937"/>
              <a:gd name="connsiteX6" fmla="*/ 1510360 w 4151243"/>
              <a:gd name="connsiteY6" fmla="*/ 2200006 h 2974937"/>
              <a:gd name="connsiteX7" fmla="*/ 2424760 w 4151243"/>
              <a:gd name="connsiteY7" fmla="*/ 2042351 h 2974937"/>
              <a:gd name="connsiteX8" fmla="*/ 2881960 w 4151243"/>
              <a:gd name="connsiteY8" fmla="*/ 1395965 h 2974937"/>
              <a:gd name="connsiteX9" fmla="*/ 4042958 w 4151243"/>
              <a:gd name="connsiteY9" fmla="*/ 614066 h 2974937"/>
              <a:gd name="connsiteX0" fmla="*/ 4042958 w 4151243"/>
              <a:gd name="connsiteY0" fmla="*/ 660070 h 3020941"/>
              <a:gd name="connsiteX1" fmla="*/ 2232248 w 4151243"/>
              <a:gd name="connsiteY1" fmla="*/ 72008 h 3020941"/>
              <a:gd name="connsiteX2" fmla="*/ 454070 w 4151243"/>
              <a:gd name="connsiteY2" fmla="*/ 228024 h 3020941"/>
              <a:gd name="connsiteX3" fmla="*/ 10510 w 4151243"/>
              <a:gd name="connsiteY3" fmla="*/ 1380151 h 3020941"/>
              <a:gd name="connsiteX4" fmla="*/ 391008 w 4151243"/>
              <a:gd name="connsiteY4" fmla="*/ 2782038 h 3020941"/>
              <a:gd name="connsiteX5" fmla="*/ 879739 w 4151243"/>
              <a:gd name="connsiteY5" fmla="*/ 2813569 h 3020941"/>
              <a:gd name="connsiteX6" fmla="*/ 1510360 w 4151243"/>
              <a:gd name="connsiteY6" fmla="*/ 2246010 h 3020941"/>
              <a:gd name="connsiteX7" fmla="*/ 2424760 w 4151243"/>
              <a:gd name="connsiteY7" fmla="*/ 2088355 h 3020941"/>
              <a:gd name="connsiteX8" fmla="*/ 2881960 w 4151243"/>
              <a:gd name="connsiteY8" fmla="*/ 1441969 h 3020941"/>
              <a:gd name="connsiteX9" fmla="*/ 4042958 w 4151243"/>
              <a:gd name="connsiteY9" fmla="*/ 660070 h 3020941"/>
              <a:gd name="connsiteX0" fmla="*/ 4042958 w 4151243"/>
              <a:gd name="connsiteY0" fmla="*/ 660070 h 3020941"/>
              <a:gd name="connsiteX1" fmla="*/ 2232248 w 4151243"/>
              <a:gd name="connsiteY1" fmla="*/ 72008 h 3020941"/>
              <a:gd name="connsiteX2" fmla="*/ 454070 w 4151243"/>
              <a:gd name="connsiteY2" fmla="*/ 228024 h 3020941"/>
              <a:gd name="connsiteX3" fmla="*/ 10510 w 4151243"/>
              <a:gd name="connsiteY3" fmla="*/ 1380151 h 3020941"/>
              <a:gd name="connsiteX4" fmla="*/ 391008 w 4151243"/>
              <a:gd name="connsiteY4" fmla="*/ 2782038 h 3020941"/>
              <a:gd name="connsiteX5" fmla="*/ 879739 w 4151243"/>
              <a:gd name="connsiteY5" fmla="*/ 2813569 h 3020941"/>
              <a:gd name="connsiteX6" fmla="*/ 1510360 w 4151243"/>
              <a:gd name="connsiteY6" fmla="*/ 2246010 h 3020941"/>
              <a:gd name="connsiteX7" fmla="*/ 1944216 w 4151243"/>
              <a:gd name="connsiteY7" fmla="*/ 1584176 h 3020941"/>
              <a:gd name="connsiteX8" fmla="*/ 2881960 w 4151243"/>
              <a:gd name="connsiteY8" fmla="*/ 1441969 h 3020941"/>
              <a:gd name="connsiteX9" fmla="*/ 4042958 w 4151243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510360 w 4066961"/>
              <a:gd name="connsiteY6" fmla="*/ 2246010 h 3020941"/>
              <a:gd name="connsiteX7" fmla="*/ 1944216 w 4066961"/>
              <a:gd name="connsiteY7" fmla="*/ 158417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656184 w 4066961"/>
              <a:gd name="connsiteY6" fmla="*/ 2448272 h 3020941"/>
              <a:gd name="connsiteX7" fmla="*/ 1944216 w 4066961"/>
              <a:gd name="connsiteY7" fmla="*/ 158417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656184 w 4066961"/>
              <a:gd name="connsiteY6" fmla="*/ 2448272 h 3020941"/>
              <a:gd name="connsiteX7" fmla="*/ 1944216 w 4066961"/>
              <a:gd name="connsiteY7" fmla="*/ 194421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38068 h 2998939"/>
              <a:gd name="connsiteX1" fmla="*/ 2232248 w 4066961"/>
              <a:gd name="connsiteY1" fmla="*/ 122014 h 2998939"/>
              <a:gd name="connsiteX2" fmla="*/ 454070 w 4066961"/>
              <a:gd name="connsiteY2" fmla="*/ 206022 h 2998939"/>
              <a:gd name="connsiteX3" fmla="*/ 10510 w 4066961"/>
              <a:gd name="connsiteY3" fmla="*/ 1358149 h 2998939"/>
              <a:gd name="connsiteX4" fmla="*/ 391008 w 4066961"/>
              <a:gd name="connsiteY4" fmla="*/ 2760036 h 2998939"/>
              <a:gd name="connsiteX5" fmla="*/ 879739 w 4066961"/>
              <a:gd name="connsiteY5" fmla="*/ 2791567 h 2998939"/>
              <a:gd name="connsiteX6" fmla="*/ 1656184 w 4066961"/>
              <a:gd name="connsiteY6" fmla="*/ 2426270 h 2998939"/>
              <a:gd name="connsiteX7" fmla="*/ 1944216 w 4066961"/>
              <a:gd name="connsiteY7" fmla="*/ 1922214 h 2998939"/>
              <a:gd name="connsiteX8" fmla="*/ 2376264 w 4066961"/>
              <a:gd name="connsiteY8" fmla="*/ 1850206 h 2998939"/>
              <a:gd name="connsiteX9" fmla="*/ 4042958 w 4066961"/>
              <a:gd name="connsiteY9" fmla="*/ 638068 h 2998939"/>
              <a:gd name="connsiteX0" fmla="*/ 4042958 w 4066961"/>
              <a:gd name="connsiteY0" fmla="*/ 750669 h 3111540"/>
              <a:gd name="connsiteX1" fmla="*/ 2232248 w 4066961"/>
              <a:gd name="connsiteY1" fmla="*/ 234615 h 3111540"/>
              <a:gd name="connsiteX2" fmla="*/ 454070 w 4066961"/>
              <a:gd name="connsiteY2" fmla="*/ 318623 h 3111540"/>
              <a:gd name="connsiteX3" fmla="*/ 10510 w 4066961"/>
              <a:gd name="connsiteY3" fmla="*/ 1470750 h 3111540"/>
              <a:gd name="connsiteX4" fmla="*/ 391008 w 4066961"/>
              <a:gd name="connsiteY4" fmla="*/ 2872637 h 3111540"/>
              <a:gd name="connsiteX5" fmla="*/ 879739 w 4066961"/>
              <a:gd name="connsiteY5" fmla="*/ 2904168 h 3111540"/>
              <a:gd name="connsiteX6" fmla="*/ 1656184 w 4066961"/>
              <a:gd name="connsiteY6" fmla="*/ 2538871 h 3111540"/>
              <a:gd name="connsiteX7" fmla="*/ 1944216 w 4066961"/>
              <a:gd name="connsiteY7" fmla="*/ 2034815 h 3111540"/>
              <a:gd name="connsiteX8" fmla="*/ 2376264 w 4066961"/>
              <a:gd name="connsiteY8" fmla="*/ 1962807 h 3111540"/>
              <a:gd name="connsiteX9" fmla="*/ 4042958 w 4066961"/>
              <a:gd name="connsiteY9" fmla="*/ 750669 h 3111540"/>
              <a:gd name="connsiteX0" fmla="*/ 4042958 w 4066961"/>
              <a:gd name="connsiteY0" fmla="*/ 750669 h 3111540"/>
              <a:gd name="connsiteX1" fmla="*/ 2232248 w 4066961"/>
              <a:gd name="connsiteY1" fmla="*/ 234615 h 3111540"/>
              <a:gd name="connsiteX2" fmla="*/ 454070 w 4066961"/>
              <a:gd name="connsiteY2" fmla="*/ 318623 h 3111540"/>
              <a:gd name="connsiteX3" fmla="*/ 10510 w 4066961"/>
              <a:gd name="connsiteY3" fmla="*/ 1470750 h 3111540"/>
              <a:gd name="connsiteX4" fmla="*/ 391008 w 4066961"/>
              <a:gd name="connsiteY4" fmla="*/ 2872637 h 3111540"/>
              <a:gd name="connsiteX5" fmla="*/ 879739 w 4066961"/>
              <a:gd name="connsiteY5" fmla="*/ 2904168 h 3111540"/>
              <a:gd name="connsiteX6" fmla="*/ 1656184 w 4066961"/>
              <a:gd name="connsiteY6" fmla="*/ 2538871 h 3111540"/>
              <a:gd name="connsiteX7" fmla="*/ 1944216 w 4066961"/>
              <a:gd name="connsiteY7" fmla="*/ 2034815 h 3111540"/>
              <a:gd name="connsiteX8" fmla="*/ 2376264 w 4066961"/>
              <a:gd name="connsiteY8" fmla="*/ 1962807 h 3111540"/>
              <a:gd name="connsiteX9" fmla="*/ 4042958 w 4066961"/>
              <a:gd name="connsiteY9" fmla="*/ 750669 h 311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6961" h="3111540">
                <a:moveTo>
                  <a:pt x="4042958" y="750669"/>
                </a:moveTo>
                <a:cubicBezTo>
                  <a:pt x="4018955" y="462637"/>
                  <a:pt x="2403405" y="126124"/>
                  <a:pt x="2232248" y="234615"/>
                </a:cubicBezTo>
                <a:cubicBezTo>
                  <a:pt x="1989811" y="0"/>
                  <a:pt x="824360" y="112601"/>
                  <a:pt x="454070" y="318623"/>
                </a:cubicBezTo>
                <a:cubicBezTo>
                  <a:pt x="83780" y="524645"/>
                  <a:pt x="21020" y="1045081"/>
                  <a:pt x="10510" y="1470750"/>
                </a:cubicBezTo>
                <a:cubicBezTo>
                  <a:pt x="0" y="1896419"/>
                  <a:pt x="246137" y="2633734"/>
                  <a:pt x="391008" y="2872637"/>
                </a:cubicBezTo>
                <a:cubicBezTo>
                  <a:pt x="535879" y="3111540"/>
                  <a:pt x="668876" y="2959796"/>
                  <a:pt x="879739" y="2904168"/>
                </a:cubicBezTo>
                <a:cubicBezTo>
                  <a:pt x="1090602" y="2848540"/>
                  <a:pt x="1478771" y="2683763"/>
                  <a:pt x="1656184" y="2538871"/>
                </a:cubicBezTo>
                <a:cubicBezTo>
                  <a:pt x="1833597" y="2393979"/>
                  <a:pt x="1824203" y="2130826"/>
                  <a:pt x="1944216" y="2034815"/>
                </a:cubicBezTo>
                <a:cubicBezTo>
                  <a:pt x="2064229" y="1938804"/>
                  <a:pt x="2026474" y="2176831"/>
                  <a:pt x="2376264" y="1962807"/>
                </a:cubicBezTo>
                <a:cubicBezTo>
                  <a:pt x="2726054" y="1748783"/>
                  <a:pt x="4066961" y="1038701"/>
                  <a:pt x="4042958" y="750669"/>
                </a:cubicBezTo>
                <a:close/>
              </a:path>
            </a:pathLst>
          </a:custGeom>
          <a:solidFill>
            <a:srgbClr val="CC6600"/>
          </a:solidFill>
          <a:ln w="25400" cap="flat" cmpd="sng" algn="ctr">
            <a:noFill/>
            <a:prstDash val="solid"/>
          </a:ln>
          <a:effectLst>
            <a:outerShdw blurRad="63500" dist="177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 prstMaterial="clear">
            <a:bevelT w="882650" h="6286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cxnSp>
        <p:nvCxnSpPr>
          <p:cNvPr id="4" name="Straight Arrow Connector 35">
            <a:extLst>
              <a:ext uri="{FF2B5EF4-FFF2-40B4-BE49-F238E27FC236}">
                <a16:creationId xmlns:a16="http://schemas.microsoft.com/office/drawing/2014/main" id="{3C470EDF-AEEF-453B-A4D2-B803EDFDDFA5}"/>
              </a:ext>
            </a:extLst>
          </p:cNvPr>
          <p:cNvCxnSpPr/>
          <p:nvPr/>
        </p:nvCxnSpPr>
        <p:spPr>
          <a:xfrm flipH="1">
            <a:off x="9640526" y="4655459"/>
            <a:ext cx="288032" cy="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" name="Straight Arrow Connector 30">
            <a:extLst>
              <a:ext uri="{FF2B5EF4-FFF2-40B4-BE49-F238E27FC236}">
                <a16:creationId xmlns:a16="http://schemas.microsoft.com/office/drawing/2014/main" id="{00F29E70-7823-4611-B79F-8335EB83CFE7}"/>
              </a:ext>
            </a:extLst>
          </p:cNvPr>
          <p:cNvCxnSpPr/>
          <p:nvPr/>
        </p:nvCxnSpPr>
        <p:spPr>
          <a:xfrm>
            <a:off x="10072574" y="3575339"/>
            <a:ext cx="72008" cy="26778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grpSp>
        <p:nvGrpSpPr>
          <p:cNvPr id="6" name="Group 109">
            <a:extLst>
              <a:ext uri="{FF2B5EF4-FFF2-40B4-BE49-F238E27FC236}">
                <a16:creationId xmlns:a16="http://schemas.microsoft.com/office/drawing/2014/main" id="{E5385362-5810-496F-8228-FE63E7AA8BB2}"/>
              </a:ext>
            </a:extLst>
          </p:cNvPr>
          <p:cNvGrpSpPr/>
          <p:nvPr/>
        </p:nvGrpSpPr>
        <p:grpSpPr>
          <a:xfrm>
            <a:off x="8992454" y="2999275"/>
            <a:ext cx="2076377" cy="3555501"/>
            <a:chOff x="539552" y="2852936"/>
            <a:chExt cx="2076377" cy="3555501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844160AE-686D-4998-B349-4232D46DDA2C}"/>
                </a:ext>
              </a:extLst>
            </p:cNvPr>
            <p:cNvSpPr/>
            <p:nvPr/>
          </p:nvSpPr>
          <p:spPr>
            <a:xfrm>
              <a:off x="1038618" y="2859668"/>
              <a:ext cx="1399199" cy="1990329"/>
            </a:xfrm>
            <a:custGeom>
              <a:avLst/>
              <a:gdLst>
                <a:gd name="connsiteX0" fmla="*/ 2476005 w 4144488"/>
                <a:gd name="connsiteY0" fmla="*/ 65314 h 5777346"/>
                <a:gd name="connsiteX1" fmla="*/ 2381003 w 4144488"/>
                <a:gd name="connsiteY1" fmla="*/ 29688 h 5777346"/>
                <a:gd name="connsiteX2" fmla="*/ 2262249 w 4144488"/>
                <a:gd name="connsiteY2" fmla="*/ 5938 h 5777346"/>
                <a:gd name="connsiteX3" fmla="*/ 2095995 w 4144488"/>
                <a:gd name="connsiteY3" fmla="*/ 29688 h 5777346"/>
                <a:gd name="connsiteX4" fmla="*/ 1941616 w 4144488"/>
                <a:gd name="connsiteY4" fmla="*/ 100940 h 5777346"/>
                <a:gd name="connsiteX5" fmla="*/ 1989117 w 4144488"/>
                <a:gd name="connsiteY5" fmla="*/ 492826 h 5777346"/>
                <a:gd name="connsiteX6" fmla="*/ 2167247 w 4144488"/>
                <a:gd name="connsiteY6" fmla="*/ 1181595 h 5777346"/>
                <a:gd name="connsiteX7" fmla="*/ 2226623 w 4144488"/>
                <a:gd name="connsiteY7" fmla="*/ 1834738 h 5777346"/>
                <a:gd name="connsiteX8" fmla="*/ 2238499 w 4144488"/>
                <a:gd name="connsiteY8" fmla="*/ 2487880 h 5777346"/>
                <a:gd name="connsiteX9" fmla="*/ 2048493 w 4144488"/>
                <a:gd name="connsiteY9" fmla="*/ 2844140 h 5777346"/>
                <a:gd name="connsiteX10" fmla="*/ 1822862 w 4144488"/>
                <a:gd name="connsiteY10" fmla="*/ 2951018 h 5777346"/>
                <a:gd name="connsiteX11" fmla="*/ 1668483 w 4144488"/>
                <a:gd name="connsiteY11" fmla="*/ 2951018 h 5777346"/>
                <a:gd name="connsiteX12" fmla="*/ 1430977 w 4144488"/>
                <a:gd name="connsiteY12" fmla="*/ 2832265 h 5777346"/>
                <a:gd name="connsiteX13" fmla="*/ 1157844 w 4144488"/>
                <a:gd name="connsiteY13" fmla="*/ 2571008 h 5777346"/>
                <a:gd name="connsiteX14" fmla="*/ 777834 w 4144488"/>
                <a:gd name="connsiteY14" fmla="*/ 2309751 h 5777346"/>
                <a:gd name="connsiteX15" fmla="*/ 480951 w 4144488"/>
                <a:gd name="connsiteY15" fmla="*/ 2404753 h 5777346"/>
                <a:gd name="connsiteX16" fmla="*/ 219693 w 4144488"/>
                <a:gd name="connsiteY16" fmla="*/ 2642260 h 5777346"/>
                <a:gd name="connsiteX17" fmla="*/ 29688 w 4144488"/>
                <a:gd name="connsiteY17" fmla="*/ 3117273 h 5777346"/>
                <a:gd name="connsiteX18" fmla="*/ 41564 w 4144488"/>
                <a:gd name="connsiteY18" fmla="*/ 3556660 h 5777346"/>
                <a:gd name="connsiteX19" fmla="*/ 89065 w 4144488"/>
                <a:gd name="connsiteY19" fmla="*/ 3936670 h 5777346"/>
                <a:gd name="connsiteX20" fmla="*/ 409699 w 4144488"/>
                <a:gd name="connsiteY20" fmla="*/ 4399808 h 5777346"/>
                <a:gd name="connsiteX21" fmla="*/ 1050966 w 4144488"/>
                <a:gd name="connsiteY21" fmla="*/ 4803569 h 5777346"/>
                <a:gd name="connsiteX22" fmla="*/ 1751610 w 4144488"/>
                <a:gd name="connsiteY22" fmla="*/ 4803569 h 5777346"/>
                <a:gd name="connsiteX23" fmla="*/ 2226623 w 4144488"/>
                <a:gd name="connsiteY23" fmla="*/ 4376057 h 5777346"/>
                <a:gd name="connsiteX24" fmla="*/ 2321626 w 4144488"/>
                <a:gd name="connsiteY24" fmla="*/ 4661065 h 5777346"/>
                <a:gd name="connsiteX25" fmla="*/ 2309751 w 4144488"/>
                <a:gd name="connsiteY25" fmla="*/ 5088577 h 5777346"/>
                <a:gd name="connsiteX26" fmla="*/ 2226623 w 4144488"/>
                <a:gd name="connsiteY26" fmla="*/ 5468587 h 5777346"/>
                <a:gd name="connsiteX27" fmla="*/ 2286000 w 4144488"/>
                <a:gd name="connsiteY27" fmla="*/ 5658592 h 5777346"/>
                <a:gd name="connsiteX28" fmla="*/ 2476005 w 4144488"/>
                <a:gd name="connsiteY28" fmla="*/ 5729844 h 5777346"/>
                <a:gd name="connsiteX29" fmla="*/ 2737262 w 4144488"/>
                <a:gd name="connsiteY29" fmla="*/ 5741719 h 5777346"/>
                <a:gd name="connsiteX30" fmla="*/ 2832265 w 4144488"/>
                <a:gd name="connsiteY30" fmla="*/ 5717969 h 5777346"/>
                <a:gd name="connsiteX31" fmla="*/ 2927268 w 4144488"/>
                <a:gd name="connsiteY31" fmla="*/ 5385460 h 5777346"/>
                <a:gd name="connsiteX32" fmla="*/ 2998519 w 4144488"/>
                <a:gd name="connsiteY32" fmla="*/ 4969823 h 5777346"/>
                <a:gd name="connsiteX33" fmla="*/ 2998519 w 4144488"/>
                <a:gd name="connsiteY33" fmla="*/ 4625439 h 5777346"/>
                <a:gd name="connsiteX34" fmla="*/ 2915392 w 4144488"/>
                <a:gd name="connsiteY34" fmla="*/ 4269179 h 5777346"/>
                <a:gd name="connsiteX35" fmla="*/ 2784764 w 4144488"/>
                <a:gd name="connsiteY35" fmla="*/ 4043548 h 5777346"/>
                <a:gd name="connsiteX36" fmla="*/ 2036618 w 4144488"/>
                <a:gd name="connsiteY36" fmla="*/ 4043548 h 5777346"/>
                <a:gd name="connsiteX37" fmla="*/ 1799112 w 4144488"/>
                <a:gd name="connsiteY37" fmla="*/ 4007922 h 5777346"/>
                <a:gd name="connsiteX38" fmla="*/ 1692234 w 4144488"/>
                <a:gd name="connsiteY38" fmla="*/ 4126675 h 5777346"/>
                <a:gd name="connsiteX39" fmla="*/ 1490353 w 4144488"/>
                <a:gd name="connsiteY39" fmla="*/ 4245428 h 5777346"/>
                <a:gd name="connsiteX40" fmla="*/ 1062842 w 4144488"/>
                <a:gd name="connsiteY40" fmla="*/ 4174177 h 5777346"/>
                <a:gd name="connsiteX41" fmla="*/ 706582 w 4144488"/>
                <a:gd name="connsiteY41" fmla="*/ 3960421 h 5777346"/>
                <a:gd name="connsiteX42" fmla="*/ 552203 w 4144488"/>
                <a:gd name="connsiteY42" fmla="*/ 3616036 h 5777346"/>
                <a:gd name="connsiteX43" fmla="*/ 587829 w 4144488"/>
                <a:gd name="connsiteY43" fmla="*/ 3307278 h 5777346"/>
                <a:gd name="connsiteX44" fmla="*/ 754083 w 4144488"/>
                <a:gd name="connsiteY44" fmla="*/ 3069771 h 5777346"/>
                <a:gd name="connsiteX45" fmla="*/ 837210 w 4144488"/>
                <a:gd name="connsiteY45" fmla="*/ 3046021 h 5777346"/>
                <a:gd name="connsiteX46" fmla="*/ 932213 w 4144488"/>
                <a:gd name="connsiteY46" fmla="*/ 3224151 h 5777346"/>
                <a:gd name="connsiteX47" fmla="*/ 1288473 w 4144488"/>
                <a:gd name="connsiteY47" fmla="*/ 3580410 h 5777346"/>
                <a:gd name="connsiteX48" fmla="*/ 1609106 w 4144488"/>
                <a:gd name="connsiteY48" fmla="*/ 3770416 h 5777346"/>
                <a:gd name="connsiteX49" fmla="*/ 2000992 w 4144488"/>
                <a:gd name="connsiteY49" fmla="*/ 3996047 h 5777346"/>
                <a:gd name="connsiteX50" fmla="*/ 2511631 w 4144488"/>
                <a:gd name="connsiteY50" fmla="*/ 4007922 h 5777346"/>
                <a:gd name="connsiteX51" fmla="*/ 3069771 w 4144488"/>
                <a:gd name="connsiteY51" fmla="*/ 3889169 h 5777346"/>
                <a:gd name="connsiteX52" fmla="*/ 3307278 w 4144488"/>
                <a:gd name="connsiteY52" fmla="*/ 3699164 h 5777346"/>
                <a:gd name="connsiteX53" fmla="*/ 3711039 w 4144488"/>
                <a:gd name="connsiteY53" fmla="*/ 3295403 h 5777346"/>
                <a:gd name="connsiteX54" fmla="*/ 4055423 w 4144488"/>
                <a:gd name="connsiteY54" fmla="*/ 2487880 h 5777346"/>
                <a:gd name="connsiteX55" fmla="*/ 4043548 w 4144488"/>
                <a:gd name="connsiteY55" fmla="*/ 1454727 h 5777346"/>
                <a:gd name="connsiteX56" fmla="*/ 3449782 w 4144488"/>
                <a:gd name="connsiteY56" fmla="*/ 932213 h 5777346"/>
                <a:gd name="connsiteX57" fmla="*/ 2951018 w 4144488"/>
                <a:gd name="connsiteY57" fmla="*/ 908462 h 5777346"/>
                <a:gd name="connsiteX58" fmla="*/ 2761013 w 4144488"/>
                <a:gd name="connsiteY58" fmla="*/ 1003465 h 5777346"/>
                <a:gd name="connsiteX59" fmla="*/ 2749138 w 4144488"/>
                <a:gd name="connsiteY59" fmla="*/ 1003465 h 5777346"/>
                <a:gd name="connsiteX60" fmla="*/ 2666010 w 4144488"/>
                <a:gd name="connsiteY60" fmla="*/ 872836 h 5777346"/>
                <a:gd name="connsiteX61" fmla="*/ 2594758 w 4144488"/>
                <a:gd name="connsiteY61" fmla="*/ 694706 h 5777346"/>
                <a:gd name="connsiteX62" fmla="*/ 2487880 w 4144488"/>
                <a:gd name="connsiteY62" fmla="*/ 421574 h 5777346"/>
                <a:gd name="connsiteX63" fmla="*/ 2476005 w 4144488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419595 w 4154384"/>
                <a:gd name="connsiteY20" fmla="*/ 4399808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297928 w 4154384"/>
                <a:gd name="connsiteY20" fmla="*/ 4536504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1058019 w 4151541"/>
                <a:gd name="connsiteY21" fmla="*/ 4803569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95285 w 4151541"/>
                <a:gd name="connsiteY23" fmla="*/ 4896544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456384 w 4151541"/>
                <a:gd name="connsiteY52" fmla="*/ 3672408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93053 w 4151541"/>
                <a:gd name="connsiteY26" fmla="*/ 5658592 h 5777346"/>
                <a:gd name="connsiteX27" fmla="*/ 2483058 w 4151541"/>
                <a:gd name="connsiteY27" fmla="*/ 5729844 h 5777346"/>
                <a:gd name="connsiteX28" fmla="*/ 2744315 w 4151541"/>
                <a:gd name="connsiteY28" fmla="*/ 5741719 h 5777346"/>
                <a:gd name="connsiteX29" fmla="*/ 2839318 w 4151541"/>
                <a:gd name="connsiteY29" fmla="*/ 5717969 h 5777346"/>
                <a:gd name="connsiteX30" fmla="*/ 2934321 w 4151541"/>
                <a:gd name="connsiteY30" fmla="*/ 5385460 h 5777346"/>
                <a:gd name="connsiteX31" fmla="*/ 3005572 w 4151541"/>
                <a:gd name="connsiteY31" fmla="*/ 4969823 h 5777346"/>
                <a:gd name="connsiteX32" fmla="*/ 3031389 w 4151541"/>
                <a:gd name="connsiteY32" fmla="*/ 4752528 h 5777346"/>
                <a:gd name="connsiteX33" fmla="*/ 2959381 w 4151541"/>
                <a:gd name="connsiteY33" fmla="*/ 4392488 h 5777346"/>
                <a:gd name="connsiteX34" fmla="*/ 2599341 w 4151541"/>
                <a:gd name="connsiteY34" fmla="*/ 4176464 h 5777346"/>
                <a:gd name="connsiteX35" fmla="*/ 2167293 w 4151541"/>
                <a:gd name="connsiteY35" fmla="*/ 4176464 h 5777346"/>
                <a:gd name="connsiteX36" fmla="*/ 2023277 w 4151541"/>
                <a:gd name="connsiteY36" fmla="*/ 4248472 h 5777346"/>
                <a:gd name="connsiteX37" fmla="*/ 1807253 w 4151541"/>
                <a:gd name="connsiteY37" fmla="*/ 4392488 h 5777346"/>
                <a:gd name="connsiteX38" fmla="*/ 1447213 w 4151541"/>
                <a:gd name="connsiteY38" fmla="*/ 4536504 h 5777346"/>
                <a:gd name="connsiteX39" fmla="*/ 1015165 w 4151541"/>
                <a:gd name="connsiteY39" fmla="*/ 4392488 h 5777346"/>
                <a:gd name="connsiteX40" fmla="*/ 713635 w 4151541"/>
                <a:gd name="connsiteY40" fmla="*/ 3960421 h 5777346"/>
                <a:gd name="connsiteX41" fmla="*/ 583117 w 4151541"/>
                <a:gd name="connsiteY41" fmla="*/ 3672408 h 5777346"/>
                <a:gd name="connsiteX42" fmla="*/ 594882 w 4151541"/>
                <a:gd name="connsiteY42" fmla="*/ 3307278 h 5777346"/>
                <a:gd name="connsiteX43" fmla="*/ 761136 w 4151541"/>
                <a:gd name="connsiteY43" fmla="*/ 3069771 h 5777346"/>
                <a:gd name="connsiteX44" fmla="*/ 844263 w 4151541"/>
                <a:gd name="connsiteY44" fmla="*/ 3046021 h 5777346"/>
                <a:gd name="connsiteX45" fmla="*/ 939266 w 4151541"/>
                <a:gd name="connsiteY45" fmla="*/ 3224151 h 5777346"/>
                <a:gd name="connsiteX46" fmla="*/ 1295526 w 4151541"/>
                <a:gd name="connsiteY46" fmla="*/ 3580410 h 5777346"/>
                <a:gd name="connsiteX47" fmla="*/ 1616159 w 4151541"/>
                <a:gd name="connsiteY47" fmla="*/ 3770416 h 5777346"/>
                <a:gd name="connsiteX48" fmla="*/ 2008045 w 4151541"/>
                <a:gd name="connsiteY48" fmla="*/ 3996047 h 5777346"/>
                <a:gd name="connsiteX49" fmla="*/ 2518684 w 4151541"/>
                <a:gd name="connsiteY49" fmla="*/ 4007922 h 5777346"/>
                <a:gd name="connsiteX50" fmla="*/ 3076824 w 4151541"/>
                <a:gd name="connsiteY50" fmla="*/ 3889169 h 5777346"/>
                <a:gd name="connsiteX51" fmla="*/ 3456384 w 4151541"/>
                <a:gd name="connsiteY51" fmla="*/ 3672408 h 5777346"/>
                <a:gd name="connsiteX52" fmla="*/ 3718092 w 4151541"/>
                <a:gd name="connsiteY52" fmla="*/ 3295403 h 5777346"/>
                <a:gd name="connsiteX53" fmla="*/ 4062476 w 4151541"/>
                <a:gd name="connsiteY53" fmla="*/ 2487880 h 5777346"/>
                <a:gd name="connsiteX54" fmla="*/ 4050601 w 4151541"/>
                <a:gd name="connsiteY54" fmla="*/ 1454727 h 5777346"/>
                <a:gd name="connsiteX55" fmla="*/ 3456835 w 4151541"/>
                <a:gd name="connsiteY55" fmla="*/ 932213 h 5777346"/>
                <a:gd name="connsiteX56" fmla="*/ 2958071 w 4151541"/>
                <a:gd name="connsiteY56" fmla="*/ 908462 h 5777346"/>
                <a:gd name="connsiteX57" fmla="*/ 2768066 w 4151541"/>
                <a:gd name="connsiteY57" fmla="*/ 1003465 h 5777346"/>
                <a:gd name="connsiteX58" fmla="*/ 2756191 w 4151541"/>
                <a:gd name="connsiteY58" fmla="*/ 1003465 h 5777346"/>
                <a:gd name="connsiteX59" fmla="*/ 2592288 w 4151541"/>
                <a:gd name="connsiteY59" fmla="*/ 864096 h 5777346"/>
                <a:gd name="connsiteX60" fmla="*/ 2520280 w 4151541"/>
                <a:gd name="connsiteY60" fmla="*/ 648072 h 5777346"/>
                <a:gd name="connsiteX61" fmla="*/ 2494933 w 4151541"/>
                <a:gd name="connsiteY61" fmla="*/ 421574 h 5777346"/>
                <a:gd name="connsiteX62" fmla="*/ 2483058 w 4151541"/>
                <a:gd name="connsiteY62" fmla="*/ 65314 h 5777346"/>
                <a:gd name="connsiteX0" fmla="*/ 2483058 w 4151541"/>
                <a:gd name="connsiteY0" fmla="*/ 65314 h 5809477"/>
                <a:gd name="connsiteX1" fmla="*/ 2388056 w 4151541"/>
                <a:gd name="connsiteY1" fmla="*/ 29688 h 5809477"/>
                <a:gd name="connsiteX2" fmla="*/ 2269302 w 4151541"/>
                <a:gd name="connsiteY2" fmla="*/ 5938 h 5809477"/>
                <a:gd name="connsiteX3" fmla="*/ 2103048 w 4151541"/>
                <a:gd name="connsiteY3" fmla="*/ 29688 h 5809477"/>
                <a:gd name="connsiteX4" fmla="*/ 1948669 w 4151541"/>
                <a:gd name="connsiteY4" fmla="*/ 100940 h 5809477"/>
                <a:gd name="connsiteX5" fmla="*/ 1996170 w 4151541"/>
                <a:gd name="connsiteY5" fmla="*/ 492826 h 5809477"/>
                <a:gd name="connsiteX6" fmla="*/ 2174300 w 4151541"/>
                <a:gd name="connsiteY6" fmla="*/ 1181595 h 5809477"/>
                <a:gd name="connsiteX7" fmla="*/ 2233676 w 4151541"/>
                <a:gd name="connsiteY7" fmla="*/ 1834738 h 5809477"/>
                <a:gd name="connsiteX8" fmla="*/ 2245552 w 4151541"/>
                <a:gd name="connsiteY8" fmla="*/ 2487880 h 5809477"/>
                <a:gd name="connsiteX9" fmla="*/ 2055546 w 4151541"/>
                <a:gd name="connsiteY9" fmla="*/ 2844140 h 5809477"/>
                <a:gd name="connsiteX10" fmla="*/ 1829915 w 4151541"/>
                <a:gd name="connsiteY10" fmla="*/ 2951018 h 5809477"/>
                <a:gd name="connsiteX11" fmla="*/ 1675536 w 4151541"/>
                <a:gd name="connsiteY11" fmla="*/ 2951018 h 5809477"/>
                <a:gd name="connsiteX12" fmla="*/ 1438030 w 4151541"/>
                <a:gd name="connsiteY12" fmla="*/ 2832265 h 5809477"/>
                <a:gd name="connsiteX13" fmla="*/ 1164897 w 4151541"/>
                <a:gd name="connsiteY13" fmla="*/ 2571008 h 5809477"/>
                <a:gd name="connsiteX14" fmla="*/ 784887 w 4151541"/>
                <a:gd name="connsiteY14" fmla="*/ 2309751 h 5809477"/>
                <a:gd name="connsiteX15" fmla="*/ 488004 w 4151541"/>
                <a:gd name="connsiteY15" fmla="*/ 2404753 h 5809477"/>
                <a:gd name="connsiteX16" fmla="*/ 226746 w 4151541"/>
                <a:gd name="connsiteY16" fmla="*/ 2642260 h 5809477"/>
                <a:gd name="connsiteX17" fmla="*/ 36741 w 4151541"/>
                <a:gd name="connsiteY17" fmla="*/ 3117273 h 5809477"/>
                <a:gd name="connsiteX18" fmla="*/ 7053 w 4151541"/>
                <a:gd name="connsiteY18" fmla="*/ 3528392 h 5809477"/>
                <a:gd name="connsiteX19" fmla="*/ 79061 w 4151541"/>
                <a:gd name="connsiteY19" fmla="*/ 3960440 h 5809477"/>
                <a:gd name="connsiteX20" fmla="*/ 295085 w 4151541"/>
                <a:gd name="connsiteY20" fmla="*/ 4536504 h 5809477"/>
                <a:gd name="connsiteX21" fmla="*/ 727133 w 4151541"/>
                <a:gd name="connsiteY21" fmla="*/ 4968552 h 5809477"/>
                <a:gd name="connsiteX22" fmla="*/ 1447213 w 4151541"/>
                <a:gd name="connsiteY22" fmla="*/ 5184576 h 5809477"/>
                <a:gd name="connsiteX23" fmla="*/ 1879261 w 4151541"/>
                <a:gd name="connsiteY23" fmla="*/ 5040560 h 5809477"/>
                <a:gd name="connsiteX24" fmla="*/ 2311309 w 4151541"/>
                <a:gd name="connsiteY24" fmla="*/ 4824536 h 5809477"/>
                <a:gd name="connsiteX25" fmla="*/ 2293053 w 4151541"/>
                <a:gd name="connsiteY25" fmla="*/ 5658592 h 5809477"/>
                <a:gd name="connsiteX26" fmla="*/ 2483058 w 4151541"/>
                <a:gd name="connsiteY26" fmla="*/ 5729844 h 5809477"/>
                <a:gd name="connsiteX27" fmla="*/ 2744315 w 4151541"/>
                <a:gd name="connsiteY27" fmla="*/ 5741719 h 5809477"/>
                <a:gd name="connsiteX28" fmla="*/ 2839318 w 4151541"/>
                <a:gd name="connsiteY28" fmla="*/ 5717969 h 5809477"/>
                <a:gd name="connsiteX29" fmla="*/ 2934321 w 4151541"/>
                <a:gd name="connsiteY29" fmla="*/ 5385460 h 5809477"/>
                <a:gd name="connsiteX30" fmla="*/ 3005572 w 4151541"/>
                <a:gd name="connsiteY30" fmla="*/ 4969823 h 5809477"/>
                <a:gd name="connsiteX31" fmla="*/ 3031389 w 4151541"/>
                <a:gd name="connsiteY31" fmla="*/ 4752528 h 5809477"/>
                <a:gd name="connsiteX32" fmla="*/ 2959381 w 4151541"/>
                <a:gd name="connsiteY32" fmla="*/ 4392488 h 5809477"/>
                <a:gd name="connsiteX33" fmla="*/ 2599341 w 4151541"/>
                <a:gd name="connsiteY33" fmla="*/ 4176464 h 5809477"/>
                <a:gd name="connsiteX34" fmla="*/ 2167293 w 4151541"/>
                <a:gd name="connsiteY34" fmla="*/ 4176464 h 5809477"/>
                <a:gd name="connsiteX35" fmla="*/ 2023277 w 4151541"/>
                <a:gd name="connsiteY35" fmla="*/ 4248472 h 5809477"/>
                <a:gd name="connsiteX36" fmla="*/ 1807253 w 4151541"/>
                <a:gd name="connsiteY36" fmla="*/ 4392488 h 5809477"/>
                <a:gd name="connsiteX37" fmla="*/ 1447213 w 4151541"/>
                <a:gd name="connsiteY37" fmla="*/ 4536504 h 5809477"/>
                <a:gd name="connsiteX38" fmla="*/ 1015165 w 4151541"/>
                <a:gd name="connsiteY38" fmla="*/ 4392488 h 5809477"/>
                <a:gd name="connsiteX39" fmla="*/ 713635 w 4151541"/>
                <a:gd name="connsiteY39" fmla="*/ 3960421 h 5809477"/>
                <a:gd name="connsiteX40" fmla="*/ 583117 w 4151541"/>
                <a:gd name="connsiteY40" fmla="*/ 3672408 h 5809477"/>
                <a:gd name="connsiteX41" fmla="*/ 594882 w 4151541"/>
                <a:gd name="connsiteY41" fmla="*/ 3307278 h 5809477"/>
                <a:gd name="connsiteX42" fmla="*/ 761136 w 4151541"/>
                <a:gd name="connsiteY42" fmla="*/ 3069771 h 5809477"/>
                <a:gd name="connsiteX43" fmla="*/ 844263 w 4151541"/>
                <a:gd name="connsiteY43" fmla="*/ 3046021 h 5809477"/>
                <a:gd name="connsiteX44" fmla="*/ 939266 w 4151541"/>
                <a:gd name="connsiteY44" fmla="*/ 3224151 h 5809477"/>
                <a:gd name="connsiteX45" fmla="*/ 1295526 w 4151541"/>
                <a:gd name="connsiteY45" fmla="*/ 3580410 h 5809477"/>
                <a:gd name="connsiteX46" fmla="*/ 1616159 w 4151541"/>
                <a:gd name="connsiteY46" fmla="*/ 3770416 h 5809477"/>
                <a:gd name="connsiteX47" fmla="*/ 2008045 w 4151541"/>
                <a:gd name="connsiteY47" fmla="*/ 3996047 h 5809477"/>
                <a:gd name="connsiteX48" fmla="*/ 2518684 w 4151541"/>
                <a:gd name="connsiteY48" fmla="*/ 4007922 h 5809477"/>
                <a:gd name="connsiteX49" fmla="*/ 3076824 w 4151541"/>
                <a:gd name="connsiteY49" fmla="*/ 3889169 h 5809477"/>
                <a:gd name="connsiteX50" fmla="*/ 3456384 w 4151541"/>
                <a:gd name="connsiteY50" fmla="*/ 3672408 h 5809477"/>
                <a:gd name="connsiteX51" fmla="*/ 3718092 w 4151541"/>
                <a:gd name="connsiteY51" fmla="*/ 3295403 h 5809477"/>
                <a:gd name="connsiteX52" fmla="*/ 4062476 w 4151541"/>
                <a:gd name="connsiteY52" fmla="*/ 2487880 h 5809477"/>
                <a:gd name="connsiteX53" fmla="*/ 4050601 w 4151541"/>
                <a:gd name="connsiteY53" fmla="*/ 1454727 h 5809477"/>
                <a:gd name="connsiteX54" fmla="*/ 3456835 w 4151541"/>
                <a:gd name="connsiteY54" fmla="*/ 932213 h 5809477"/>
                <a:gd name="connsiteX55" fmla="*/ 2958071 w 4151541"/>
                <a:gd name="connsiteY55" fmla="*/ 908462 h 5809477"/>
                <a:gd name="connsiteX56" fmla="*/ 2768066 w 4151541"/>
                <a:gd name="connsiteY56" fmla="*/ 1003465 h 5809477"/>
                <a:gd name="connsiteX57" fmla="*/ 2756191 w 4151541"/>
                <a:gd name="connsiteY57" fmla="*/ 1003465 h 5809477"/>
                <a:gd name="connsiteX58" fmla="*/ 2592288 w 4151541"/>
                <a:gd name="connsiteY58" fmla="*/ 864096 h 5809477"/>
                <a:gd name="connsiteX59" fmla="*/ 2520280 w 4151541"/>
                <a:gd name="connsiteY59" fmla="*/ 648072 h 5809477"/>
                <a:gd name="connsiteX60" fmla="*/ 2494933 w 4151541"/>
                <a:gd name="connsiteY60" fmla="*/ 421574 h 5809477"/>
                <a:gd name="connsiteX61" fmla="*/ 2483058 w 4151541"/>
                <a:gd name="connsiteY61" fmla="*/ 65314 h 5809477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93053 w 4151541"/>
                <a:gd name="connsiteY24" fmla="*/ 5658592 h 5777346"/>
                <a:gd name="connsiteX25" fmla="*/ 2483058 w 4151541"/>
                <a:gd name="connsiteY25" fmla="*/ 5729844 h 5777346"/>
                <a:gd name="connsiteX26" fmla="*/ 2744315 w 4151541"/>
                <a:gd name="connsiteY26" fmla="*/ 5741719 h 5777346"/>
                <a:gd name="connsiteX27" fmla="*/ 2839318 w 4151541"/>
                <a:gd name="connsiteY27" fmla="*/ 5717969 h 5777346"/>
                <a:gd name="connsiteX28" fmla="*/ 2934321 w 4151541"/>
                <a:gd name="connsiteY28" fmla="*/ 5385460 h 5777346"/>
                <a:gd name="connsiteX29" fmla="*/ 3005572 w 4151541"/>
                <a:gd name="connsiteY29" fmla="*/ 4969823 h 5777346"/>
                <a:gd name="connsiteX30" fmla="*/ 3031389 w 4151541"/>
                <a:gd name="connsiteY30" fmla="*/ 4752528 h 5777346"/>
                <a:gd name="connsiteX31" fmla="*/ 2959381 w 4151541"/>
                <a:gd name="connsiteY31" fmla="*/ 4392488 h 5777346"/>
                <a:gd name="connsiteX32" fmla="*/ 2599341 w 4151541"/>
                <a:gd name="connsiteY32" fmla="*/ 4176464 h 5777346"/>
                <a:gd name="connsiteX33" fmla="*/ 2167293 w 4151541"/>
                <a:gd name="connsiteY33" fmla="*/ 4176464 h 5777346"/>
                <a:gd name="connsiteX34" fmla="*/ 2023277 w 4151541"/>
                <a:gd name="connsiteY34" fmla="*/ 4248472 h 5777346"/>
                <a:gd name="connsiteX35" fmla="*/ 1807253 w 4151541"/>
                <a:gd name="connsiteY35" fmla="*/ 4392488 h 5777346"/>
                <a:gd name="connsiteX36" fmla="*/ 1447213 w 4151541"/>
                <a:gd name="connsiteY36" fmla="*/ 4536504 h 5777346"/>
                <a:gd name="connsiteX37" fmla="*/ 1015165 w 4151541"/>
                <a:gd name="connsiteY37" fmla="*/ 4392488 h 5777346"/>
                <a:gd name="connsiteX38" fmla="*/ 713635 w 4151541"/>
                <a:gd name="connsiteY38" fmla="*/ 3960421 h 5777346"/>
                <a:gd name="connsiteX39" fmla="*/ 583117 w 4151541"/>
                <a:gd name="connsiteY39" fmla="*/ 3672408 h 5777346"/>
                <a:gd name="connsiteX40" fmla="*/ 594882 w 4151541"/>
                <a:gd name="connsiteY40" fmla="*/ 3307278 h 5777346"/>
                <a:gd name="connsiteX41" fmla="*/ 761136 w 4151541"/>
                <a:gd name="connsiteY41" fmla="*/ 3069771 h 5777346"/>
                <a:gd name="connsiteX42" fmla="*/ 844263 w 4151541"/>
                <a:gd name="connsiteY42" fmla="*/ 3046021 h 5777346"/>
                <a:gd name="connsiteX43" fmla="*/ 939266 w 4151541"/>
                <a:gd name="connsiteY43" fmla="*/ 3224151 h 5777346"/>
                <a:gd name="connsiteX44" fmla="*/ 1295526 w 4151541"/>
                <a:gd name="connsiteY44" fmla="*/ 3580410 h 5777346"/>
                <a:gd name="connsiteX45" fmla="*/ 1616159 w 4151541"/>
                <a:gd name="connsiteY45" fmla="*/ 3770416 h 5777346"/>
                <a:gd name="connsiteX46" fmla="*/ 2008045 w 4151541"/>
                <a:gd name="connsiteY46" fmla="*/ 3996047 h 5777346"/>
                <a:gd name="connsiteX47" fmla="*/ 2518684 w 4151541"/>
                <a:gd name="connsiteY47" fmla="*/ 4007922 h 5777346"/>
                <a:gd name="connsiteX48" fmla="*/ 3076824 w 4151541"/>
                <a:gd name="connsiteY48" fmla="*/ 3889169 h 5777346"/>
                <a:gd name="connsiteX49" fmla="*/ 3456384 w 4151541"/>
                <a:gd name="connsiteY49" fmla="*/ 3672408 h 5777346"/>
                <a:gd name="connsiteX50" fmla="*/ 3718092 w 4151541"/>
                <a:gd name="connsiteY50" fmla="*/ 3295403 h 5777346"/>
                <a:gd name="connsiteX51" fmla="*/ 4062476 w 4151541"/>
                <a:gd name="connsiteY51" fmla="*/ 2487880 h 5777346"/>
                <a:gd name="connsiteX52" fmla="*/ 4050601 w 4151541"/>
                <a:gd name="connsiteY52" fmla="*/ 1454727 h 5777346"/>
                <a:gd name="connsiteX53" fmla="*/ 3456835 w 4151541"/>
                <a:gd name="connsiteY53" fmla="*/ 932213 h 5777346"/>
                <a:gd name="connsiteX54" fmla="*/ 2958071 w 4151541"/>
                <a:gd name="connsiteY54" fmla="*/ 908462 h 5777346"/>
                <a:gd name="connsiteX55" fmla="*/ 2768066 w 4151541"/>
                <a:gd name="connsiteY55" fmla="*/ 1003465 h 5777346"/>
                <a:gd name="connsiteX56" fmla="*/ 2756191 w 4151541"/>
                <a:gd name="connsiteY56" fmla="*/ 1003465 h 5777346"/>
                <a:gd name="connsiteX57" fmla="*/ 2592288 w 4151541"/>
                <a:gd name="connsiteY57" fmla="*/ 864096 h 5777346"/>
                <a:gd name="connsiteX58" fmla="*/ 2520280 w 4151541"/>
                <a:gd name="connsiteY58" fmla="*/ 648072 h 5777346"/>
                <a:gd name="connsiteX59" fmla="*/ 2494933 w 4151541"/>
                <a:gd name="connsiteY59" fmla="*/ 421574 h 5777346"/>
                <a:gd name="connsiteX60" fmla="*/ 2483058 w 4151541"/>
                <a:gd name="connsiteY60" fmla="*/ 65314 h 5777346"/>
                <a:gd name="connsiteX0" fmla="*/ 2483058 w 4151541"/>
                <a:gd name="connsiteY0" fmla="*/ 65314 h 5846704"/>
                <a:gd name="connsiteX1" fmla="*/ 2388056 w 4151541"/>
                <a:gd name="connsiteY1" fmla="*/ 29688 h 5846704"/>
                <a:gd name="connsiteX2" fmla="*/ 2269302 w 4151541"/>
                <a:gd name="connsiteY2" fmla="*/ 5938 h 5846704"/>
                <a:gd name="connsiteX3" fmla="*/ 2103048 w 4151541"/>
                <a:gd name="connsiteY3" fmla="*/ 29688 h 5846704"/>
                <a:gd name="connsiteX4" fmla="*/ 1948669 w 4151541"/>
                <a:gd name="connsiteY4" fmla="*/ 100940 h 5846704"/>
                <a:gd name="connsiteX5" fmla="*/ 1996170 w 4151541"/>
                <a:gd name="connsiteY5" fmla="*/ 492826 h 5846704"/>
                <a:gd name="connsiteX6" fmla="*/ 2174300 w 4151541"/>
                <a:gd name="connsiteY6" fmla="*/ 1181595 h 5846704"/>
                <a:gd name="connsiteX7" fmla="*/ 2233676 w 4151541"/>
                <a:gd name="connsiteY7" fmla="*/ 1834738 h 5846704"/>
                <a:gd name="connsiteX8" fmla="*/ 2245552 w 4151541"/>
                <a:gd name="connsiteY8" fmla="*/ 2487880 h 5846704"/>
                <a:gd name="connsiteX9" fmla="*/ 2055546 w 4151541"/>
                <a:gd name="connsiteY9" fmla="*/ 2844140 h 5846704"/>
                <a:gd name="connsiteX10" fmla="*/ 1829915 w 4151541"/>
                <a:gd name="connsiteY10" fmla="*/ 2951018 h 5846704"/>
                <a:gd name="connsiteX11" fmla="*/ 1675536 w 4151541"/>
                <a:gd name="connsiteY11" fmla="*/ 2951018 h 5846704"/>
                <a:gd name="connsiteX12" fmla="*/ 1438030 w 4151541"/>
                <a:gd name="connsiteY12" fmla="*/ 2832265 h 5846704"/>
                <a:gd name="connsiteX13" fmla="*/ 1164897 w 4151541"/>
                <a:gd name="connsiteY13" fmla="*/ 2571008 h 5846704"/>
                <a:gd name="connsiteX14" fmla="*/ 784887 w 4151541"/>
                <a:gd name="connsiteY14" fmla="*/ 2309751 h 5846704"/>
                <a:gd name="connsiteX15" fmla="*/ 488004 w 4151541"/>
                <a:gd name="connsiteY15" fmla="*/ 2404753 h 5846704"/>
                <a:gd name="connsiteX16" fmla="*/ 226746 w 4151541"/>
                <a:gd name="connsiteY16" fmla="*/ 2642260 h 5846704"/>
                <a:gd name="connsiteX17" fmla="*/ 36741 w 4151541"/>
                <a:gd name="connsiteY17" fmla="*/ 3117273 h 5846704"/>
                <a:gd name="connsiteX18" fmla="*/ 7053 w 4151541"/>
                <a:gd name="connsiteY18" fmla="*/ 3528392 h 5846704"/>
                <a:gd name="connsiteX19" fmla="*/ 79061 w 4151541"/>
                <a:gd name="connsiteY19" fmla="*/ 3960440 h 5846704"/>
                <a:gd name="connsiteX20" fmla="*/ 295085 w 4151541"/>
                <a:gd name="connsiteY20" fmla="*/ 4536504 h 5846704"/>
                <a:gd name="connsiteX21" fmla="*/ 727133 w 4151541"/>
                <a:gd name="connsiteY21" fmla="*/ 4968552 h 5846704"/>
                <a:gd name="connsiteX22" fmla="*/ 1447213 w 4151541"/>
                <a:gd name="connsiteY22" fmla="*/ 5184576 h 5846704"/>
                <a:gd name="connsiteX23" fmla="*/ 1879261 w 4151541"/>
                <a:gd name="connsiteY23" fmla="*/ 5040560 h 5846704"/>
                <a:gd name="connsiteX24" fmla="*/ 2483058 w 4151541"/>
                <a:gd name="connsiteY24" fmla="*/ 5729844 h 5846704"/>
                <a:gd name="connsiteX25" fmla="*/ 2744315 w 4151541"/>
                <a:gd name="connsiteY25" fmla="*/ 5741719 h 5846704"/>
                <a:gd name="connsiteX26" fmla="*/ 2839318 w 4151541"/>
                <a:gd name="connsiteY26" fmla="*/ 5717969 h 5846704"/>
                <a:gd name="connsiteX27" fmla="*/ 2934321 w 4151541"/>
                <a:gd name="connsiteY27" fmla="*/ 5385460 h 5846704"/>
                <a:gd name="connsiteX28" fmla="*/ 3005572 w 4151541"/>
                <a:gd name="connsiteY28" fmla="*/ 4969823 h 5846704"/>
                <a:gd name="connsiteX29" fmla="*/ 3031389 w 4151541"/>
                <a:gd name="connsiteY29" fmla="*/ 4752528 h 5846704"/>
                <a:gd name="connsiteX30" fmla="*/ 2959381 w 4151541"/>
                <a:gd name="connsiteY30" fmla="*/ 4392488 h 5846704"/>
                <a:gd name="connsiteX31" fmla="*/ 2599341 w 4151541"/>
                <a:gd name="connsiteY31" fmla="*/ 4176464 h 5846704"/>
                <a:gd name="connsiteX32" fmla="*/ 2167293 w 4151541"/>
                <a:gd name="connsiteY32" fmla="*/ 4176464 h 5846704"/>
                <a:gd name="connsiteX33" fmla="*/ 2023277 w 4151541"/>
                <a:gd name="connsiteY33" fmla="*/ 4248472 h 5846704"/>
                <a:gd name="connsiteX34" fmla="*/ 1807253 w 4151541"/>
                <a:gd name="connsiteY34" fmla="*/ 4392488 h 5846704"/>
                <a:gd name="connsiteX35" fmla="*/ 1447213 w 4151541"/>
                <a:gd name="connsiteY35" fmla="*/ 4536504 h 5846704"/>
                <a:gd name="connsiteX36" fmla="*/ 1015165 w 4151541"/>
                <a:gd name="connsiteY36" fmla="*/ 4392488 h 5846704"/>
                <a:gd name="connsiteX37" fmla="*/ 713635 w 4151541"/>
                <a:gd name="connsiteY37" fmla="*/ 3960421 h 5846704"/>
                <a:gd name="connsiteX38" fmla="*/ 583117 w 4151541"/>
                <a:gd name="connsiteY38" fmla="*/ 3672408 h 5846704"/>
                <a:gd name="connsiteX39" fmla="*/ 594882 w 4151541"/>
                <a:gd name="connsiteY39" fmla="*/ 3307278 h 5846704"/>
                <a:gd name="connsiteX40" fmla="*/ 761136 w 4151541"/>
                <a:gd name="connsiteY40" fmla="*/ 3069771 h 5846704"/>
                <a:gd name="connsiteX41" fmla="*/ 844263 w 4151541"/>
                <a:gd name="connsiteY41" fmla="*/ 3046021 h 5846704"/>
                <a:gd name="connsiteX42" fmla="*/ 939266 w 4151541"/>
                <a:gd name="connsiteY42" fmla="*/ 3224151 h 5846704"/>
                <a:gd name="connsiteX43" fmla="*/ 1295526 w 4151541"/>
                <a:gd name="connsiteY43" fmla="*/ 3580410 h 5846704"/>
                <a:gd name="connsiteX44" fmla="*/ 1616159 w 4151541"/>
                <a:gd name="connsiteY44" fmla="*/ 3770416 h 5846704"/>
                <a:gd name="connsiteX45" fmla="*/ 2008045 w 4151541"/>
                <a:gd name="connsiteY45" fmla="*/ 3996047 h 5846704"/>
                <a:gd name="connsiteX46" fmla="*/ 2518684 w 4151541"/>
                <a:gd name="connsiteY46" fmla="*/ 4007922 h 5846704"/>
                <a:gd name="connsiteX47" fmla="*/ 3076824 w 4151541"/>
                <a:gd name="connsiteY47" fmla="*/ 3889169 h 5846704"/>
                <a:gd name="connsiteX48" fmla="*/ 3456384 w 4151541"/>
                <a:gd name="connsiteY48" fmla="*/ 3672408 h 5846704"/>
                <a:gd name="connsiteX49" fmla="*/ 3718092 w 4151541"/>
                <a:gd name="connsiteY49" fmla="*/ 3295403 h 5846704"/>
                <a:gd name="connsiteX50" fmla="*/ 4062476 w 4151541"/>
                <a:gd name="connsiteY50" fmla="*/ 2487880 h 5846704"/>
                <a:gd name="connsiteX51" fmla="*/ 4050601 w 4151541"/>
                <a:gd name="connsiteY51" fmla="*/ 1454727 h 5846704"/>
                <a:gd name="connsiteX52" fmla="*/ 3456835 w 4151541"/>
                <a:gd name="connsiteY52" fmla="*/ 932213 h 5846704"/>
                <a:gd name="connsiteX53" fmla="*/ 2958071 w 4151541"/>
                <a:gd name="connsiteY53" fmla="*/ 908462 h 5846704"/>
                <a:gd name="connsiteX54" fmla="*/ 2768066 w 4151541"/>
                <a:gd name="connsiteY54" fmla="*/ 1003465 h 5846704"/>
                <a:gd name="connsiteX55" fmla="*/ 2756191 w 4151541"/>
                <a:gd name="connsiteY55" fmla="*/ 1003465 h 5846704"/>
                <a:gd name="connsiteX56" fmla="*/ 2592288 w 4151541"/>
                <a:gd name="connsiteY56" fmla="*/ 864096 h 5846704"/>
                <a:gd name="connsiteX57" fmla="*/ 2520280 w 4151541"/>
                <a:gd name="connsiteY57" fmla="*/ 648072 h 5846704"/>
                <a:gd name="connsiteX58" fmla="*/ 2494933 w 4151541"/>
                <a:gd name="connsiteY58" fmla="*/ 421574 h 5846704"/>
                <a:gd name="connsiteX59" fmla="*/ 2483058 w 4151541"/>
                <a:gd name="connsiteY59" fmla="*/ 65314 h 5846704"/>
                <a:gd name="connsiteX0" fmla="*/ 2483058 w 4151541"/>
                <a:gd name="connsiteY0" fmla="*/ 65314 h 5854621"/>
                <a:gd name="connsiteX1" fmla="*/ 2388056 w 4151541"/>
                <a:gd name="connsiteY1" fmla="*/ 29688 h 5854621"/>
                <a:gd name="connsiteX2" fmla="*/ 2269302 w 4151541"/>
                <a:gd name="connsiteY2" fmla="*/ 5938 h 5854621"/>
                <a:gd name="connsiteX3" fmla="*/ 2103048 w 4151541"/>
                <a:gd name="connsiteY3" fmla="*/ 29688 h 5854621"/>
                <a:gd name="connsiteX4" fmla="*/ 1948669 w 4151541"/>
                <a:gd name="connsiteY4" fmla="*/ 100940 h 5854621"/>
                <a:gd name="connsiteX5" fmla="*/ 1996170 w 4151541"/>
                <a:gd name="connsiteY5" fmla="*/ 492826 h 5854621"/>
                <a:gd name="connsiteX6" fmla="*/ 2174300 w 4151541"/>
                <a:gd name="connsiteY6" fmla="*/ 1181595 h 5854621"/>
                <a:gd name="connsiteX7" fmla="*/ 2233676 w 4151541"/>
                <a:gd name="connsiteY7" fmla="*/ 1834738 h 5854621"/>
                <a:gd name="connsiteX8" fmla="*/ 2245552 w 4151541"/>
                <a:gd name="connsiteY8" fmla="*/ 2487880 h 5854621"/>
                <a:gd name="connsiteX9" fmla="*/ 2055546 w 4151541"/>
                <a:gd name="connsiteY9" fmla="*/ 2844140 h 5854621"/>
                <a:gd name="connsiteX10" fmla="*/ 1829915 w 4151541"/>
                <a:gd name="connsiteY10" fmla="*/ 2951018 h 5854621"/>
                <a:gd name="connsiteX11" fmla="*/ 1675536 w 4151541"/>
                <a:gd name="connsiteY11" fmla="*/ 2951018 h 5854621"/>
                <a:gd name="connsiteX12" fmla="*/ 1438030 w 4151541"/>
                <a:gd name="connsiteY12" fmla="*/ 2832265 h 5854621"/>
                <a:gd name="connsiteX13" fmla="*/ 1164897 w 4151541"/>
                <a:gd name="connsiteY13" fmla="*/ 2571008 h 5854621"/>
                <a:gd name="connsiteX14" fmla="*/ 784887 w 4151541"/>
                <a:gd name="connsiteY14" fmla="*/ 2309751 h 5854621"/>
                <a:gd name="connsiteX15" fmla="*/ 488004 w 4151541"/>
                <a:gd name="connsiteY15" fmla="*/ 2404753 h 5854621"/>
                <a:gd name="connsiteX16" fmla="*/ 226746 w 4151541"/>
                <a:gd name="connsiteY16" fmla="*/ 2642260 h 5854621"/>
                <a:gd name="connsiteX17" fmla="*/ 36741 w 4151541"/>
                <a:gd name="connsiteY17" fmla="*/ 3117273 h 5854621"/>
                <a:gd name="connsiteX18" fmla="*/ 7053 w 4151541"/>
                <a:gd name="connsiteY18" fmla="*/ 3528392 h 5854621"/>
                <a:gd name="connsiteX19" fmla="*/ 79061 w 4151541"/>
                <a:gd name="connsiteY19" fmla="*/ 3960440 h 5854621"/>
                <a:gd name="connsiteX20" fmla="*/ 295085 w 4151541"/>
                <a:gd name="connsiteY20" fmla="*/ 4536504 h 5854621"/>
                <a:gd name="connsiteX21" fmla="*/ 727133 w 4151541"/>
                <a:gd name="connsiteY21" fmla="*/ 4968552 h 5854621"/>
                <a:gd name="connsiteX22" fmla="*/ 1447213 w 4151541"/>
                <a:gd name="connsiteY22" fmla="*/ 5184576 h 5854621"/>
                <a:gd name="connsiteX23" fmla="*/ 1879261 w 4151541"/>
                <a:gd name="connsiteY23" fmla="*/ 5040560 h 5854621"/>
                <a:gd name="connsiteX24" fmla="*/ 2744315 w 4151541"/>
                <a:gd name="connsiteY24" fmla="*/ 5741719 h 5854621"/>
                <a:gd name="connsiteX25" fmla="*/ 2839318 w 4151541"/>
                <a:gd name="connsiteY25" fmla="*/ 5717969 h 5854621"/>
                <a:gd name="connsiteX26" fmla="*/ 2934321 w 4151541"/>
                <a:gd name="connsiteY26" fmla="*/ 5385460 h 5854621"/>
                <a:gd name="connsiteX27" fmla="*/ 3005572 w 4151541"/>
                <a:gd name="connsiteY27" fmla="*/ 4969823 h 5854621"/>
                <a:gd name="connsiteX28" fmla="*/ 3031389 w 4151541"/>
                <a:gd name="connsiteY28" fmla="*/ 4752528 h 5854621"/>
                <a:gd name="connsiteX29" fmla="*/ 2959381 w 4151541"/>
                <a:gd name="connsiteY29" fmla="*/ 4392488 h 5854621"/>
                <a:gd name="connsiteX30" fmla="*/ 2599341 w 4151541"/>
                <a:gd name="connsiteY30" fmla="*/ 4176464 h 5854621"/>
                <a:gd name="connsiteX31" fmla="*/ 2167293 w 4151541"/>
                <a:gd name="connsiteY31" fmla="*/ 4176464 h 5854621"/>
                <a:gd name="connsiteX32" fmla="*/ 2023277 w 4151541"/>
                <a:gd name="connsiteY32" fmla="*/ 4248472 h 5854621"/>
                <a:gd name="connsiteX33" fmla="*/ 1807253 w 4151541"/>
                <a:gd name="connsiteY33" fmla="*/ 4392488 h 5854621"/>
                <a:gd name="connsiteX34" fmla="*/ 1447213 w 4151541"/>
                <a:gd name="connsiteY34" fmla="*/ 4536504 h 5854621"/>
                <a:gd name="connsiteX35" fmla="*/ 1015165 w 4151541"/>
                <a:gd name="connsiteY35" fmla="*/ 4392488 h 5854621"/>
                <a:gd name="connsiteX36" fmla="*/ 713635 w 4151541"/>
                <a:gd name="connsiteY36" fmla="*/ 3960421 h 5854621"/>
                <a:gd name="connsiteX37" fmla="*/ 583117 w 4151541"/>
                <a:gd name="connsiteY37" fmla="*/ 3672408 h 5854621"/>
                <a:gd name="connsiteX38" fmla="*/ 594882 w 4151541"/>
                <a:gd name="connsiteY38" fmla="*/ 3307278 h 5854621"/>
                <a:gd name="connsiteX39" fmla="*/ 761136 w 4151541"/>
                <a:gd name="connsiteY39" fmla="*/ 3069771 h 5854621"/>
                <a:gd name="connsiteX40" fmla="*/ 844263 w 4151541"/>
                <a:gd name="connsiteY40" fmla="*/ 3046021 h 5854621"/>
                <a:gd name="connsiteX41" fmla="*/ 939266 w 4151541"/>
                <a:gd name="connsiteY41" fmla="*/ 3224151 h 5854621"/>
                <a:gd name="connsiteX42" fmla="*/ 1295526 w 4151541"/>
                <a:gd name="connsiteY42" fmla="*/ 3580410 h 5854621"/>
                <a:gd name="connsiteX43" fmla="*/ 1616159 w 4151541"/>
                <a:gd name="connsiteY43" fmla="*/ 3770416 h 5854621"/>
                <a:gd name="connsiteX44" fmla="*/ 2008045 w 4151541"/>
                <a:gd name="connsiteY44" fmla="*/ 3996047 h 5854621"/>
                <a:gd name="connsiteX45" fmla="*/ 2518684 w 4151541"/>
                <a:gd name="connsiteY45" fmla="*/ 4007922 h 5854621"/>
                <a:gd name="connsiteX46" fmla="*/ 3076824 w 4151541"/>
                <a:gd name="connsiteY46" fmla="*/ 3889169 h 5854621"/>
                <a:gd name="connsiteX47" fmla="*/ 3456384 w 4151541"/>
                <a:gd name="connsiteY47" fmla="*/ 3672408 h 5854621"/>
                <a:gd name="connsiteX48" fmla="*/ 3718092 w 4151541"/>
                <a:gd name="connsiteY48" fmla="*/ 3295403 h 5854621"/>
                <a:gd name="connsiteX49" fmla="*/ 4062476 w 4151541"/>
                <a:gd name="connsiteY49" fmla="*/ 2487880 h 5854621"/>
                <a:gd name="connsiteX50" fmla="*/ 4050601 w 4151541"/>
                <a:gd name="connsiteY50" fmla="*/ 1454727 h 5854621"/>
                <a:gd name="connsiteX51" fmla="*/ 3456835 w 4151541"/>
                <a:gd name="connsiteY51" fmla="*/ 932213 h 5854621"/>
                <a:gd name="connsiteX52" fmla="*/ 2958071 w 4151541"/>
                <a:gd name="connsiteY52" fmla="*/ 908462 h 5854621"/>
                <a:gd name="connsiteX53" fmla="*/ 2768066 w 4151541"/>
                <a:gd name="connsiteY53" fmla="*/ 1003465 h 5854621"/>
                <a:gd name="connsiteX54" fmla="*/ 2756191 w 4151541"/>
                <a:gd name="connsiteY54" fmla="*/ 1003465 h 5854621"/>
                <a:gd name="connsiteX55" fmla="*/ 2592288 w 4151541"/>
                <a:gd name="connsiteY55" fmla="*/ 864096 h 5854621"/>
                <a:gd name="connsiteX56" fmla="*/ 2520280 w 4151541"/>
                <a:gd name="connsiteY56" fmla="*/ 648072 h 5854621"/>
                <a:gd name="connsiteX57" fmla="*/ 2494933 w 4151541"/>
                <a:gd name="connsiteY57" fmla="*/ 421574 h 5854621"/>
                <a:gd name="connsiteX58" fmla="*/ 2483058 w 4151541"/>
                <a:gd name="connsiteY58" fmla="*/ 65314 h 5854621"/>
                <a:gd name="connsiteX0" fmla="*/ 2483058 w 4151541"/>
                <a:gd name="connsiteY0" fmla="*/ 65314 h 5775452"/>
                <a:gd name="connsiteX1" fmla="*/ 2388056 w 4151541"/>
                <a:gd name="connsiteY1" fmla="*/ 29688 h 5775452"/>
                <a:gd name="connsiteX2" fmla="*/ 2269302 w 4151541"/>
                <a:gd name="connsiteY2" fmla="*/ 5938 h 5775452"/>
                <a:gd name="connsiteX3" fmla="*/ 2103048 w 4151541"/>
                <a:gd name="connsiteY3" fmla="*/ 29688 h 5775452"/>
                <a:gd name="connsiteX4" fmla="*/ 1948669 w 4151541"/>
                <a:gd name="connsiteY4" fmla="*/ 100940 h 5775452"/>
                <a:gd name="connsiteX5" fmla="*/ 1996170 w 4151541"/>
                <a:gd name="connsiteY5" fmla="*/ 492826 h 5775452"/>
                <a:gd name="connsiteX6" fmla="*/ 2174300 w 4151541"/>
                <a:gd name="connsiteY6" fmla="*/ 1181595 h 5775452"/>
                <a:gd name="connsiteX7" fmla="*/ 2233676 w 4151541"/>
                <a:gd name="connsiteY7" fmla="*/ 1834738 h 5775452"/>
                <a:gd name="connsiteX8" fmla="*/ 2245552 w 4151541"/>
                <a:gd name="connsiteY8" fmla="*/ 2487880 h 5775452"/>
                <a:gd name="connsiteX9" fmla="*/ 2055546 w 4151541"/>
                <a:gd name="connsiteY9" fmla="*/ 2844140 h 5775452"/>
                <a:gd name="connsiteX10" fmla="*/ 1829915 w 4151541"/>
                <a:gd name="connsiteY10" fmla="*/ 2951018 h 5775452"/>
                <a:gd name="connsiteX11" fmla="*/ 1675536 w 4151541"/>
                <a:gd name="connsiteY11" fmla="*/ 2951018 h 5775452"/>
                <a:gd name="connsiteX12" fmla="*/ 1438030 w 4151541"/>
                <a:gd name="connsiteY12" fmla="*/ 2832265 h 5775452"/>
                <a:gd name="connsiteX13" fmla="*/ 1164897 w 4151541"/>
                <a:gd name="connsiteY13" fmla="*/ 2571008 h 5775452"/>
                <a:gd name="connsiteX14" fmla="*/ 784887 w 4151541"/>
                <a:gd name="connsiteY14" fmla="*/ 2309751 h 5775452"/>
                <a:gd name="connsiteX15" fmla="*/ 488004 w 4151541"/>
                <a:gd name="connsiteY15" fmla="*/ 2404753 h 5775452"/>
                <a:gd name="connsiteX16" fmla="*/ 226746 w 4151541"/>
                <a:gd name="connsiteY16" fmla="*/ 2642260 h 5775452"/>
                <a:gd name="connsiteX17" fmla="*/ 36741 w 4151541"/>
                <a:gd name="connsiteY17" fmla="*/ 3117273 h 5775452"/>
                <a:gd name="connsiteX18" fmla="*/ 7053 w 4151541"/>
                <a:gd name="connsiteY18" fmla="*/ 3528392 h 5775452"/>
                <a:gd name="connsiteX19" fmla="*/ 79061 w 4151541"/>
                <a:gd name="connsiteY19" fmla="*/ 3960440 h 5775452"/>
                <a:gd name="connsiteX20" fmla="*/ 295085 w 4151541"/>
                <a:gd name="connsiteY20" fmla="*/ 4536504 h 5775452"/>
                <a:gd name="connsiteX21" fmla="*/ 727133 w 4151541"/>
                <a:gd name="connsiteY21" fmla="*/ 4968552 h 5775452"/>
                <a:gd name="connsiteX22" fmla="*/ 1447213 w 4151541"/>
                <a:gd name="connsiteY22" fmla="*/ 5184576 h 5775452"/>
                <a:gd name="connsiteX23" fmla="*/ 1879261 w 4151541"/>
                <a:gd name="connsiteY23" fmla="*/ 5040560 h 5775452"/>
                <a:gd name="connsiteX24" fmla="*/ 2839318 w 4151541"/>
                <a:gd name="connsiteY24" fmla="*/ 5717969 h 5775452"/>
                <a:gd name="connsiteX25" fmla="*/ 2934321 w 4151541"/>
                <a:gd name="connsiteY25" fmla="*/ 5385460 h 5775452"/>
                <a:gd name="connsiteX26" fmla="*/ 3005572 w 4151541"/>
                <a:gd name="connsiteY26" fmla="*/ 4969823 h 5775452"/>
                <a:gd name="connsiteX27" fmla="*/ 3031389 w 4151541"/>
                <a:gd name="connsiteY27" fmla="*/ 4752528 h 5775452"/>
                <a:gd name="connsiteX28" fmla="*/ 2959381 w 4151541"/>
                <a:gd name="connsiteY28" fmla="*/ 4392488 h 5775452"/>
                <a:gd name="connsiteX29" fmla="*/ 2599341 w 4151541"/>
                <a:gd name="connsiteY29" fmla="*/ 4176464 h 5775452"/>
                <a:gd name="connsiteX30" fmla="*/ 2167293 w 4151541"/>
                <a:gd name="connsiteY30" fmla="*/ 4176464 h 5775452"/>
                <a:gd name="connsiteX31" fmla="*/ 2023277 w 4151541"/>
                <a:gd name="connsiteY31" fmla="*/ 4248472 h 5775452"/>
                <a:gd name="connsiteX32" fmla="*/ 1807253 w 4151541"/>
                <a:gd name="connsiteY32" fmla="*/ 4392488 h 5775452"/>
                <a:gd name="connsiteX33" fmla="*/ 1447213 w 4151541"/>
                <a:gd name="connsiteY33" fmla="*/ 4536504 h 5775452"/>
                <a:gd name="connsiteX34" fmla="*/ 1015165 w 4151541"/>
                <a:gd name="connsiteY34" fmla="*/ 4392488 h 5775452"/>
                <a:gd name="connsiteX35" fmla="*/ 713635 w 4151541"/>
                <a:gd name="connsiteY35" fmla="*/ 3960421 h 5775452"/>
                <a:gd name="connsiteX36" fmla="*/ 583117 w 4151541"/>
                <a:gd name="connsiteY36" fmla="*/ 3672408 h 5775452"/>
                <a:gd name="connsiteX37" fmla="*/ 594882 w 4151541"/>
                <a:gd name="connsiteY37" fmla="*/ 3307278 h 5775452"/>
                <a:gd name="connsiteX38" fmla="*/ 761136 w 4151541"/>
                <a:gd name="connsiteY38" fmla="*/ 3069771 h 5775452"/>
                <a:gd name="connsiteX39" fmla="*/ 844263 w 4151541"/>
                <a:gd name="connsiteY39" fmla="*/ 3046021 h 5775452"/>
                <a:gd name="connsiteX40" fmla="*/ 939266 w 4151541"/>
                <a:gd name="connsiteY40" fmla="*/ 3224151 h 5775452"/>
                <a:gd name="connsiteX41" fmla="*/ 1295526 w 4151541"/>
                <a:gd name="connsiteY41" fmla="*/ 3580410 h 5775452"/>
                <a:gd name="connsiteX42" fmla="*/ 1616159 w 4151541"/>
                <a:gd name="connsiteY42" fmla="*/ 3770416 h 5775452"/>
                <a:gd name="connsiteX43" fmla="*/ 2008045 w 4151541"/>
                <a:gd name="connsiteY43" fmla="*/ 3996047 h 5775452"/>
                <a:gd name="connsiteX44" fmla="*/ 2518684 w 4151541"/>
                <a:gd name="connsiteY44" fmla="*/ 4007922 h 5775452"/>
                <a:gd name="connsiteX45" fmla="*/ 3076824 w 4151541"/>
                <a:gd name="connsiteY45" fmla="*/ 3889169 h 5775452"/>
                <a:gd name="connsiteX46" fmla="*/ 3456384 w 4151541"/>
                <a:gd name="connsiteY46" fmla="*/ 3672408 h 5775452"/>
                <a:gd name="connsiteX47" fmla="*/ 3718092 w 4151541"/>
                <a:gd name="connsiteY47" fmla="*/ 3295403 h 5775452"/>
                <a:gd name="connsiteX48" fmla="*/ 4062476 w 4151541"/>
                <a:gd name="connsiteY48" fmla="*/ 2487880 h 5775452"/>
                <a:gd name="connsiteX49" fmla="*/ 4050601 w 4151541"/>
                <a:gd name="connsiteY49" fmla="*/ 1454727 h 5775452"/>
                <a:gd name="connsiteX50" fmla="*/ 3456835 w 4151541"/>
                <a:gd name="connsiteY50" fmla="*/ 932213 h 5775452"/>
                <a:gd name="connsiteX51" fmla="*/ 2958071 w 4151541"/>
                <a:gd name="connsiteY51" fmla="*/ 908462 h 5775452"/>
                <a:gd name="connsiteX52" fmla="*/ 2768066 w 4151541"/>
                <a:gd name="connsiteY52" fmla="*/ 1003465 h 5775452"/>
                <a:gd name="connsiteX53" fmla="*/ 2756191 w 4151541"/>
                <a:gd name="connsiteY53" fmla="*/ 1003465 h 5775452"/>
                <a:gd name="connsiteX54" fmla="*/ 2592288 w 4151541"/>
                <a:gd name="connsiteY54" fmla="*/ 864096 h 5775452"/>
                <a:gd name="connsiteX55" fmla="*/ 2520280 w 4151541"/>
                <a:gd name="connsiteY55" fmla="*/ 648072 h 5775452"/>
                <a:gd name="connsiteX56" fmla="*/ 2494933 w 4151541"/>
                <a:gd name="connsiteY56" fmla="*/ 421574 h 5775452"/>
                <a:gd name="connsiteX57" fmla="*/ 2483058 w 4151541"/>
                <a:gd name="connsiteY57" fmla="*/ 65314 h 5775452"/>
                <a:gd name="connsiteX0" fmla="*/ 2483058 w 4151541"/>
                <a:gd name="connsiteY0" fmla="*/ 65314 h 5729758"/>
                <a:gd name="connsiteX1" fmla="*/ 2388056 w 4151541"/>
                <a:gd name="connsiteY1" fmla="*/ 29688 h 5729758"/>
                <a:gd name="connsiteX2" fmla="*/ 2269302 w 4151541"/>
                <a:gd name="connsiteY2" fmla="*/ 5938 h 5729758"/>
                <a:gd name="connsiteX3" fmla="*/ 2103048 w 4151541"/>
                <a:gd name="connsiteY3" fmla="*/ 29688 h 5729758"/>
                <a:gd name="connsiteX4" fmla="*/ 1948669 w 4151541"/>
                <a:gd name="connsiteY4" fmla="*/ 100940 h 5729758"/>
                <a:gd name="connsiteX5" fmla="*/ 1996170 w 4151541"/>
                <a:gd name="connsiteY5" fmla="*/ 492826 h 5729758"/>
                <a:gd name="connsiteX6" fmla="*/ 2174300 w 4151541"/>
                <a:gd name="connsiteY6" fmla="*/ 1181595 h 5729758"/>
                <a:gd name="connsiteX7" fmla="*/ 2233676 w 4151541"/>
                <a:gd name="connsiteY7" fmla="*/ 1834738 h 5729758"/>
                <a:gd name="connsiteX8" fmla="*/ 2245552 w 4151541"/>
                <a:gd name="connsiteY8" fmla="*/ 2487880 h 5729758"/>
                <a:gd name="connsiteX9" fmla="*/ 2055546 w 4151541"/>
                <a:gd name="connsiteY9" fmla="*/ 2844140 h 5729758"/>
                <a:gd name="connsiteX10" fmla="*/ 1829915 w 4151541"/>
                <a:gd name="connsiteY10" fmla="*/ 2951018 h 5729758"/>
                <a:gd name="connsiteX11" fmla="*/ 1675536 w 4151541"/>
                <a:gd name="connsiteY11" fmla="*/ 2951018 h 5729758"/>
                <a:gd name="connsiteX12" fmla="*/ 1438030 w 4151541"/>
                <a:gd name="connsiteY12" fmla="*/ 2832265 h 5729758"/>
                <a:gd name="connsiteX13" fmla="*/ 1164897 w 4151541"/>
                <a:gd name="connsiteY13" fmla="*/ 2571008 h 5729758"/>
                <a:gd name="connsiteX14" fmla="*/ 784887 w 4151541"/>
                <a:gd name="connsiteY14" fmla="*/ 2309751 h 5729758"/>
                <a:gd name="connsiteX15" fmla="*/ 488004 w 4151541"/>
                <a:gd name="connsiteY15" fmla="*/ 2404753 h 5729758"/>
                <a:gd name="connsiteX16" fmla="*/ 226746 w 4151541"/>
                <a:gd name="connsiteY16" fmla="*/ 2642260 h 5729758"/>
                <a:gd name="connsiteX17" fmla="*/ 36741 w 4151541"/>
                <a:gd name="connsiteY17" fmla="*/ 3117273 h 5729758"/>
                <a:gd name="connsiteX18" fmla="*/ 7053 w 4151541"/>
                <a:gd name="connsiteY18" fmla="*/ 3528392 h 5729758"/>
                <a:gd name="connsiteX19" fmla="*/ 79061 w 4151541"/>
                <a:gd name="connsiteY19" fmla="*/ 3960440 h 5729758"/>
                <a:gd name="connsiteX20" fmla="*/ 295085 w 4151541"/>
                <a:gd name="connsiteY20" fmla="*/ 4536504 h 5729758"/>
                <a:gd name="connsiteX21" fmla="*/ 727133 w 4151541"/>
                <a:gd name="connsiteY21" fmla="*/ 4968552 h 5729758"/>
                <a:gd name="connsiteX22" fmla="*/ 1447213 w 4151541"/>
                <a:gd name="connsiteY22" fmla="*/ 5184576 h 5729758"/>
                <a:gd name="connsiteX23" fmla="*/ 1879261 w 4151541"/>
                <a:gd name="connsiteY23" fmla="*/ 5040560 h 5729758"/>
                <a:gd name="connsiteX24" fmla="*/ 2839318 w 4151541"/>
                <a:gd name="connsiteY24" fmla="*/ 5717969 h 5729758"/>
                <a:gd name="connsiteX25" fmla="*/ 3005572 w 4151541"/>
                <a:gd name="connsiteY25" fmla="*/ 4969823 h 5729758"/>
                <a:gd name="connsiteX26" fmla="*/ 3031389 w 4151541"/>
                <a:gd name="connsiteY26" fmla="*/ 4752528 h 5729758"/>
                <a:gd name="connsiteX27" fmla="*/ 2959381 w 4151541"/>
                <a:gd name="connsiteY27" fmla="*/ 4392488 h 5729758"/>
                <a:gd name="connsiteX28" fmla="*/ 2599341 w 4151541"/>
                <a:gd name="connsiteY28" fmla="*/ 4176464 h 5729758"/>
                <a:gd name="connsiteX29" fmla="*/ 2167293 w 4151541"/>
                <a:gd name="connsiteY29" fmla="*/ 4176464 h 5729758"/>
                <a:gd name="connsiteX30" fmla="*/ 2023277 w 4151541"/>
                <a:gd name="connsiteY30" fmla="*/ 4248472 h 5729758"/>
                <a:gd name="connsiteX31" fmla="*/ 1807253 w 4151541"/>
                <a:gd name="connsiteY31" fmla="*/ 4392488 h 5729758"/>
                <a:gd name="connsiteX32" fmla="*/ 1447213 w 4151541"/>
                <a:gd name="connsiteY32" fmla="*/ 4536504 h 5729758"/>
                <a:gd name="connsiteX33" fmla="*/ 1015165 w 4151541"/>
                <a:gd name="connsiteY33" fmla="*/ 4392488 h 5729758"/>
                <a:gd name="connsiteX34" fmla="*/ 713635 w 4151541"/>
                <a:gd name="connsiteY34" fmla="*/ 3960421 h 5729758"/>
                <a:gd name="connsiteX35" fmla="*/ 583117 w 4151541"/>
                <a:gd name="connsiteY35" fmla="*/ 3672408 h 5729758"/>
                <a:gd name="connsiteX36" fmla="*/ 594882 w 4151541"/>
                <a:gd name="connsiteY36" fmla="*/ 3307278 h 5729758"/>
                <a:gd name="connsiteX37" fmla="*/ 761136 w 4151541"/>
                <a:gd name="connsiteY37" fmla="*/ 3069771 h 5729758"/>
                <a:gd name="connsiteX38" fmla="*/ 844263 w 4151541"/>
                <a:gd name="connsiteY38" fmla="*/ 3046021 h 5729758"/>
                <a:gd name="connsiteX39" fmla="*/ 939266 w 4151541"/>
                <a:gd name="connsiteY39" fmla="*/ 3224151 h 5729758"/>
                <a:gd name="connsiteX40" fmla="*/ 1295526 w 4151541"/>
                <a:gd name="connsiteY40" fmla="*/ 3580410 h 5729758"/>
                <a:gd name="connsiteX41" fmla="*/ 1616159 w 4151541"/>
                <a:gd name="connsiteY41" fmla="*/ 3770416 h 5729758"/>
                <a:gd name="connsiteX42" fmla="*/ 2008045 w 4151541"/>
                <a:gd name="connsiteY42" fmla="*/ 3996047 h 5729758"/>
                <a:gd name="connsiteX43" fmla="*/ 2518684 w 4151541"/>
                <a:gd name="connsiteY43" fmla="*/ 4007922 h 5729758"/>
                <a:gd name="connsiteX44" fmla="*/ 3076824 w 4151541"/>
                <a:gd name="connsiteY44" fmla="*/ 3889169 h 5729758"/>
                <a:gd name="connsiteX45" fmla="*/ 3456384 w 4151541"/>
                <a:gd name="connsiteY45" fmla="*/ 3672408 h 5729758"/>
                <a:gd name="connsiteX46" fmla="*/ 3718092 w 4151541"/>
                <a:gd name="connsiteY46" fmla="*/ 3295403 h 5729758"/>
                <a:gd name="connsiteX47" fmla="*/ 4062476 w 4151541"/>
                <a:gd name="connsiteY47" fmla="*/ 2487880 h 5729758"/>
                <a:gd name="connsiteX48" fmla="*/ 4050601 w 4151541"/>
                <a:gd name="connsiteY48" fmla="*/ 1454727 h 5729758"/>
                <a:gd name="connsiteX49" fmla="*/ 3456835 w 4151541"/>
                <a:gd name="connsiteY49" fmla="*/ 932213 h 5729758"/>
                <a:gd name="connsiteX50" fmla="*/ 2958071 w 4151541"/>
                <a:gd name="connsiteY50" fmla="*/ 908462 h 5729758"/>
                <a:gd name="connsiteX51" fmla="*/ 2768066 w 4151541"/>
                <a:gd name="connsiteY51" fmla="*/ 1003465 h 5729758"/>
                <a:gd name="connsiteX52" fmla="*/ 2756191 w 4151541"/>
                <a:gd name="connsiteY52" fmla="*/ 1003465 h 5729758"/>
                <a:gd name="connsiteX53" fmla="*/ 2592288 w 4151541"/>
                <a:gd name="connsiteY53" fmla="*/ 864096 h 5729758"/>
                <a:gd name="connsiteX54" fmla="*/ 2520280 w 4151541"/>
                <a:gd name="connsiteY54" fmla="*/ 648072 h 5729758"/>
                <a:gd name="connsiteX55" fmla="*/ 2494933 w 4151541"/>
                <a:gd name="connsiteY55" fmla="*/ 421574 h 5729758"/>
                <a:gd name="connsiteX56" fmla="*/ 2483058 w 4151541"/>
                <a:gd name="connsiteY56" fmla="*/ 65314 h 5729758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05572 w 4151541"/>
                <a:gd name="connsiteY24" fmla="*/ 4969823 h 5196577"/>
                <a:gd name="connsiteX25" fmla="*/ 3031389 w 4151541"/>
                <a:gd name="connsiteY25" fmla="*/ 4752528 h 5196577"/>
                <a:gd name="connsiteX26" fmla="*/ 2959381 w 4151541"/>
                <a:gd name="connsiteY26" fmla="*/ 4392488 h 5196577"/>
                <a:gd name="connsiteX27" fmla="*/ 2599341 w 4151541"/>
                <a:gd name="connsiteY27" fmla="*/ 4176464 h 5196577"/>
                <a:gd name="connsiteX28" fmla="*/ 2167293 w 4151541"/>
                <a:gd name="connsiteY28" fmla="*/ 4176464 h 5196577"/>
                <a:gd name="connsiteX29" fmla="*/ 2023277 w 4151541"/>
                <a:gd name="connsiteY29" fmla="*/ 4248472 h 5196577"/>
                <a:gd name="connsiteX30" fmla="*/ 1807253 w 4151541"/>
                <a:gd name="connsiteY30" fmla="*/ 4392488 h 5196577"/>
                <a:gd name="connsiteX31" fmla="*/ 1447213 w 4151541"/>
                <a:gd name="connsiteY31" fmla="*/ 4536504 h 5196577"/>
                <a:gd name="connsiteX32" fmla="*/ 1015165 w 4151541"/>
                <a:gd name="connsiteY32" fmla="*/ 4392488 h 5196577"/>
                <a:gd name="connsiteX33" fmla="*/ 713635 w 4151541"/>
                <a:gd name="connsiteY33" fmla="*/ 3960421 h 5196577"/>
                <a:gd name="connsiteX34" fmla="*/ 583117 w 4151541"/>
                <a:gd name="connsiteY34" fmla="*/ 3672408 h 5196577"/>
                <a:gd name="connsiteX35" fmla="*/ 594882 w 4151541"/>
                <a:gd name="connsiteY35" fmla="*/ 3307278 h 5196577"/>
                <a:gd name="connsiteX36" fmla="*/ 761136 w 4151541"/>
                <a:gd name="connsiteY36" fmla="*/ 3069771 h 5196577"/>
                <a:gd name="connsiteX37" fmla="*/ 844263 w 4151541"/>
                <a:gd name="connsiteY37" fmla="*/ 3046021 h 5196577"/>
                <a:gd name="connsiteX38" fmla="*/ 939266 w 4151541"/>
                <a:gd name="connsiteY38" fmla="*/ 3224151 h 5196577"/>
                <a:gd name="connsiteX39" fmla="*/ 1295526 w 4151541"/>
                <a:gd name="connsiteY39" fmla="*/ 3580410 h 5196577"/>
                <a:gd name="connsiteX40" fmla="*/ 1616159 w 4151541"/>
                <a:gd name="connsiteY40" fmla="*/ 3770416 h 5196577"/>
                <a:gd name="connsiteX41" fmla="*/ 2008045 w 4151541"/>
                <a:gd name="connsiteY41" fmla="*/ 3996047 h 5196577"/>
                <a:gd name="connsiteX42" fmla="*/ 2518684 w 4151541"/>
                <a:gd name="connsiteY42" fmla="*/ 4007922 h 5196577"/>
                <a:gd name="connsiteX43" fmla="*/ 3076824 w 4151541"/>
                <a:gd name="connsiteY43" fmla="*/ 3889169 h 5196577"/>
                <a:gd name="connsiteX44" fmla="*/ 3456384 w 4151541"/>
                <a:gd name="connsiteY44" fmla="*/ 3672408 h 5196577"/>
                <a:gd name="connsiteX45" fmla="*/ 3718092 w 4151541"/>
                <a:gd name="connsiteY45" fmla="*/ 3295403 h 5196577"/>
                <a:gd name="connsiteX46" fmla="*/ 4062476 w 4151541"/>
                <a:gd name="connsiteY46" fmla="*/ 2487880 h 5196577"/>
                <a:gd name="connsiteX47" fmla="*/ 4050601 w 4151541"/>
                <a:gd name="connsiteY47" fmla="*/ 1454727 h 5196577"/>
                <a:gd name="connsiteX48" fmla="*/ 3456835 w 4151541"/>
                <a:gd name="connsiteY48" fmla="*/ 932213 h 5196577"/>
                <a:gd name="connsiteX49" fmla="*/ 2958071 w 4151541"/>
                <a:gd name="connsiteY49" fmla="*/ 908462 h 5196577"/>
                <a:gd name="connsiteX50" fmla="*/ 2768066 w 4151541"/>
                <a:gd name="connsiteY50" fmla="*/ 1003465 h 5196577"/>
                <a:gd name="connsiteX51" fmla="*/ 2756191 w 4151541"/>
                <a:gd name="connsiteY51" fmla="*/ 1003465 h 5196577"/>
                <a:gd name="connsiteX52" fmla="*/ 2592288 w 4151541"/>
                <a:gd name="connsiteY52" fmla="*/ 864096 h 5196577"/>
                <a:gd name="connsiteX53" fmla="*/ 2520280 w 4151541"/>
                <a:gd name="connsiteY53" fmla="*/ 648072 h 5196577"/>
                <a:gd name="connsiteX54" fmla="*/ 2494933 w 4151541"/>
                <a:gd name="connsiteY54" fmla="*/ 421574 h 5196577"/>
                <a:gd name="connsiteX55" fmla="*/ 2483058 w 4151541"/>
                <a:gd name="connsiteY55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31389 w 4151541"/>
                <a:gd name="connsiteY24" fmla="*/ 4752528 h 5196577"/>
                <a:gd name="connsiteX25" fmla="*/ 2959381 w 4151541"/>
                <a:gd name="connsiteY25" fmla="*/ 4392488 h 5196577"/>
                <a:gd name="connsiteX26" fmla="*/ 2599341 w 4151541"/>
                <a:gd name="connsiteY26" fmla="*/ 4176464 h 5196577"/>
                <a:gd name="connsiteX27" fmla="*/ 2167293 w 4151541"/>
                <a:gd name="connsiteY27" fmla="*/ 4176464 h 5196577"/>
                <a:gd name="connsiteX28" fmla="*/ 2023277 w 4151541"/>
                <a:gd name="connsiteY28" fmla="*/ 4248472 h 5196577"/>
                <a:gd name="connsiteX29" fmla="*/ 1807253 w 4151541"/>
                <a:gd name="connsiteY29" fmla="*/ 4392488 h 5196577"/>
                <a:gd name="connsiteX30" fmla="*/ 1447213 w 4151541"/>
                <a:gd name="connsiteY30" fmla="*/ 4536504 h 5196577"/>
                <a:gd name="connsiteX31" fmla="*/ 1015165 w 4151541"/>
                <a:gd name="connsiteY31" fmla="*/ 4392488 h 5196577"/>
                <a:gd name="connsiteX32" fmla="*/ 713635 w 4151541"/>
                <a:gd name="connsiteY32" fmla="*/ 3960421 h 5196577"/>
                <a:gd name="connsiteX33" fmla="*/ 583117 w 4151541"/>
                <a:gd name="connsiteY33" fmla="*/ 3672408 h 5196577"/>
                <a:gd name="connsiteX34" fmla="*/ 594882 w 4151541"/>
                <a:gd name="connsiteY34" fmla="*/ 3307278 h 5196577"/>
                <a:gd name="connsiteX35" fmla="*/ 761136 w 4151541"/>
                <a:gd name="connsiteY35" fmla="*/ 3069771 h 5196577"/>
                <a:gd name="connsiteX36" fmla="*/ 844263 w 4151541"/>
                <a:gd name="connsiteY36" fmla="*/ 3046021 h 5196577"/>
                <a:gd name="connsiteX37" fmla="*/ 939266 w 4151541"/>
                <a:gd name="connsiteY37" fmla="*/ 3224151 h 5196577"/>
                <a:gd name="connsiteX38" fmla="*/ 1295526 w 4151541"/>
                <a:gd name="connsiteY38" fmla="*/ 3580410 h 5196577"/>
                <a:gd name="connsiteX39" fmla="*/ 1616159 w 4151541"/>
                <a:gd name="connsiteY39" fmla="*/ 3770416 h 5196577"/>
                <a:gd name="connsiteX40" fmla="*/ 2008045 w 4151541"/>
                <a:gd name="connsiteY40" fmla="*/ 3996047 h 5196577"/>
                <a:gd name="connsiteX41" fmla="*/ 2518684 w 4151541"/>
                <a:gd name="connsiteY41" fmla="*/ 4007922 h 5196577"/>
                <a:gd name="connsiteX42" fmla="*/ 3076824 w 4151541"/>
                <a:gd name="connsiteY42" fmla="*/ 3889169 h 5196577"/>
                <a:gd name="connsiteX43" fmla="*/ 3456384 w 4151541"/>
                <a:gd name="connsiteY43" fmla="*/ 3672408 h 5196577"/>
                <a:gd name="connsiteX44" fmla="*/ 3718092 w 4151541"/>
                <a:gd name="connsiteY44" fmla="*/ 3295403 h 5196577"/>
                <a:gd name="connsiteX45" fmla="*/ 4062476 w 4151541"/>
                <a:gd name="connsiteY45" fmla="*/ 2487880 h 5196577"/>
                <a:gd name="connsiteX46" fmla="*/ 4050601 w 4151541"/>
                <a:gd name="connsiteY46" fmla="*/ 1454727 h 5196577"/>
                <a:gd name="connsiteX47" fmla="*/ 3456835 w 4151541"/>
                <a:gd name="connsiteY47" fmla="*/ 932213 h 5196577"/>
                <a:gd name="connsiteX48" fmla="*/ 2958071 w 4151541"/>
                <a:gd name="connsiteY48" fmla="*/ 908462 h 5196577"/>
                <a:gd name="connsiteX49" fmla="*/ 2768066 w 4151541"/>
                <a:gd name="connsiteY49" fmla="*/ 1003465 h 5196577"/>
                <a:gd name="connsiteX50" fmla="*/ 2756191 w 4151541"/>
                <a:gd name="connsiteY50" fmla="*/ 1003465 h 5196577"/>
                <a:gd name="connsiteX51" fmla="*/ 2592288 w 4151541"/>
                <a:gd name="connsiteY51" fmla="*/ 864096 h 5196577"/>
                <a:gd name="connsiteX52" fmla="*/ 2520280 w 4151541"/>
                <a:gd name="connsiteY52" fmla="*/ 648072 h 5196577"/>
                <a:gd name="connsiteX53" fmla="*/ 2494933 w 4151541"/>
                <a:gd name="connsiteY53" fmla="*/ 421574 h 5196577"/>
                <a:gd name="connsiteX54" fmla="*/ 2483058 w 4151541"/>
                <a:gd name="connsiteY54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959381 w 4151541"/>
                <a:gd name="connsiteY24" fmla="*/ 4392488 h 5196577"/>
                <a:gd name="connsiteX25" fmla="*/ 2599341 w 4151541"/>
                <a:gd name="connsiteY25" fmla="*/ 4176464 h 5196577"/>
                <a:gd name="connsiteX26" fmla="*/ 2167293 w 4151541"/>
                <a:gd name="connsiteY26" fmla="*/ 4176464 h 5196577"/>
                <a:gd name="connsiteX27" fmla="*/ 2023277 w 4151541"/>
                <a:gd name="connsiteY27" fmla="*/ 4248472 h 5196577"/>
                <a:gd name="connsiteX28" fmla="*/ 1807253 w 4151541"/>
                <a:gd name="connsiteY28" fmla="*/ 4392488 h 5196577"/>
                <a:gd name="connsiteX29" fmla="*/ 1447213 w 4151541"/>
                <a:gd name="connsiteY29" fmla="*/ 4536504 h 5196577"/>
                <a:gd name="connsiteX30" fmla="*/ 1015165 w 4151541"/>
                <a:gd name="connsiteY30" fmla="*/ 4392488 h 5196577"/>
                <a:gd name="connsiteX31" fmla="*/ 713635 w 4151541"/>
                <a:gd name="connsiteY31" fmla="*/ 3960421 h 5196577"/>
                <a:gd name="connsiteX32" fmla="*/ 583117 w 4151541"/>
                <a:gd name="connsiteY32" fmla="*/ 3672408 h 5196577"/>
                <a:gd name="connsiteX33" fmla="*/ 594882 w 4151541"/>
                <a:gd name="connsiteY33" fmla="*/ 3307278 h 5196577"/>
                <a:gd name="connsiteX34" fmla="*/ 761136 w 4151541"/>
                <a:gd name="connsiteY34" fmla="*/ 3069771 h 5196577"/>
                <a:gd name="connsiteX35" fmla="*/ 844263 w 4151541"/>
                <a:gd name="connsiteY35" fmla="*/ 3046021 h 5196577"/>
                <a:gd name="connsiteX36" fmla="*/ 939266 w 4151541"/>
                <a:gd name="connsiteY36" fmla="*/ 3224151 h 5196577"/>
                <a:gd name="connsiteX37" fmla="*/ 1295526 w 4151541"/>
                <a:gd name="connsiteY37" fmla="*/ 3580410 h 5196577"/>
                <a:gd name="connsiteX38" fmla="*/ 1616159 w 4151541"/>
                <a:gd name="connsiteY38" fmla="*/ 3770416 h 5196577"/>
                <a:gd name="connsiteX39" fmla="*/ 2008045 w 4151541"/>
                <a:gd name="connsiteY39" fmla="*/ 3996047 h 5196577"/>
                <a:gd name="connsiteX40" fmla="*/ 2518684 w 4151541"/>
                <a:gd name="connsiteY40" fmla="*/ 4007922 h 5196577"/>
                <a:gd name="connsiteX41" fmla="*/ 3076824 w 4151541"/>
                <a:gd name="connsiteY41" fmla="*/ 3889169 h 5196577"/>
                <a:gd name="connsiteX42" fmla="*/ 3456384 w 4151541"/>
                <a:gd name="connsiteY42" fmla="*/ 3672408 h 5196577"/>
                <a:gd name="connsiteX43" fmla="*/ 3718092 w 4151541"/>
                <a:gd name="connsiteY43" fmla="*/ 3295403 h 5196577"/>
                <a:gd name="connsiteX44" fmla="*/ 4062476 w 4151541"/>
                <a:gd name="connsiteY44" fmla="*/ 2487880 h 5196577"/>
                <a:gd name="connsiteX45" fmla="*/ 4050601 w 4151541"/>
                <a:gd name="connsiteY45" fmla="*/ 1454727 h 5196577"/>
                <a:gd name="connsiteX46" fmla="*/ 3456835 w 4151541"/>
                <a:gd name="connsiteY46" fmla="*/ 932213 h 5196577"/>
                <a:gd name="connsiteX47" fmla="*/ 2958071 w 4151541"/>
                <a:gd name="connsiteY47" fmla="*/ 908462 h 5196577"/>
                <a:gd name="connsiteX48" fmla="*/ 2768066 w 4151541"/>
                <a:gd name="connsiteY48" fmla="*/ 1003465 h 5196577"/>
                <a:gd name="connsiteX49" fmla="*/ 2756191 w 4151541"/>
                <a:gd name="connsiteY49" fmla="*/ 1003465 h 5196577"/>
                <a:gd name="connsiteX50" fmla="*/ 2592288 w 4151541"/>
                <a:gd name="connsiteY50" fmla="*/ 864096 h 5196577"/>
                <a:gd name="connsiteX51" fmla="*/ 2520280 w 4151541"/>
                <a:gd name="connsiteY51" fmla="*/ 648072 h 5196577"/>
                <a:gd name="connsiteX52" fmla="*/ 2494933 w 4151541"/>
                <a:gd name="connsiteY52" fmla="*/ 421574 h 5196577"/>
                <a:gd name="connsiteX53" fmla="*/ 2483058 w 4151541"/>
                <a:gd name="connsiteY53" fmla="*/ 65314 h 5196577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599341 w 4151541"/>
                <a:gd name="connsiteY24" fmla="*/ 4176464 h 5208579"/>
                <a:gd name="connsiteX25" fmla="*/ 2167293 w 4151541"/>
                <a:gd name="connsiteY25" fmla="*/ 4176464 h 5208579"/>
                <a:gd name="connsiteX26" fmla="*/ 2023277 w 4151541"/>
                <a:gd name="connsiteY26" fmla="*/ 4248472 h 5208579"/>
                <a:gd name="connsiteX27" fmla="*/ 1807253 w 4151541"/>
                <a:gd name="connsiteY27" fmla="*/ 4392488 h 5208579"/>
                <a:gd name="connsiteX28" fmla="*/ 1447213 w 4151541"/>
                <a:gd name="connsiteY28" fmla="*/ 4536504 h 5208579"/>
                <a:gd name="connsiteX29" fmla="*/ 1015165 w 4151541"/>
                <a:gd name="connsiteY29" fmla="*/ 4392488 h 5208579"/>
                <a:gd name="connsiteX30" fmla="*/ 713635 w 4151541"/>
                <a:gd name="connsiteY30" fmla="*/ 3960421 h 5208579"/>
                <a:gd name="connsiteX31" fmla="*/ 583117 w 4151541"/>
                <a:gd name="connsiteY31" fmla="*/ 3672408 h 5208579"/>
                <a:gd name="connsiteX32" fmla="*/ 594882 w 4151541"/>
                <a:gd name="connsiteY32" fmla="*/ 3307278 h 5208579"/>
                <a:gd name="connsiteX33" fmla="*/ 761136 w 4151541"/>
                <a:gd name="connsiteY33" fmla="*/ 3069771 h 5208579"/>
                <a:gd name="connsiteX34" fmla="*/ 844263 w 4151541"/>
                <a:gd name="connsiteY34" fmla="*/ 3046021 h 5208579"/>
                <a:gd name="connsiteX35" fmla="*/ 939266 w 4151541"/>
                <a:gd name="connsiteY35" fmla="*/ 3224151 h 5208579"/>
                <a:gd name="connsiteX36" fmla="*/ 1295526 w 4151541"/>
                <a:gd name="connsiteY36" fmla="*/ 3580410 h 5208579"/>
                <a:gd name="connsiteX37" fmla="*/ 1616159 w 4151541"/>
                <a:gd name="connsiteY37" fmla="*/ 3770416 h 5208579"/>
                <a:gd name="connsiteX38" fmla="*/ 2008045 w 4151541"/>
                <a:gd name="connsiteY38" fmla="*/ 3996047 h 5208579"/>
                <a:gd name="connsiteX39" fmla="*/ 2518684 w 4151541"/>
                <a:gd name="connsiteY39" fmla="*/ 4007922 h 5208579"/>
                <a:gd name="connsiteX40" fmla="*/ 3076824 w 4151541"/>
                <a:gd name="connsiteY40" fmla="*/ 3889169 h 5208579"/>
                <a:gd name="connsiteX41" fmla="*/ 3456384 w 4151541"/>
                <a:gd name="connsiteY41" fmla="*/ 3672408 h 5208579"/>
                <a:gd name="connsiteX42" fmla="*/ 3718092 w 4151541"/>
                <a:gd name="connsiteY42" fmla="*/ 3295403 h 5208579"/>
                <a:gd name="connsiteX43" fmla="*/ 4062476 w 4151541"/>
                <a:gd name="connsiteY43" fmla="*/ 2487880 h 5208579"/>
                <a:gd name="connsiteX44" fmla="*/ 4050601 w 4151541"/>
                <a:gd name="connsiteY44" fmla="*/ 1454727 h 5208579"/>
                <a:gd name="connsiteX45" fmla="*/ 3456835 w 4151541"/>
                <a:gd name="connsiteY45" fmla="*/ 932213 h 5208579"/>
                <a:gd name="connsiteX46" fmla="*/ 2958071 w 4151541"/>
                <a:gd name="connsiteY46" fmla="*/ 908462 h 5208579"/>
                <a:gd name="connsiteX47" fmla="*/ 2768066 w 4151541"/>
                <a:gd name="connsiteY47" fmla="*/ 1003465 h 5208579"/>
                <a:gd name="connsiteX48" fmla="*/ 2756191 w 4151541"/>
                <a:gd name="connsiteY48" fmla="*/ 1003465 h 5208579"/>
                <a:gd name="connsiteX49" fmla="*/ 2592288 w 4151541"/>
                <a:gd name="connsiteY49" fmla="*/ 864096 h 5208579"/>
                <a:gd name="connsiteX50" fmla="*/ 2520280 w 4151541"/>
                <a:gd name="connsiteY50" fmla="*/ 648072 h 5208579"/>
                <a:gd name="connsiteX51" fmla="*/ 2494933 w 4151541"/>
                <a:gd name="connsiteY51" fmla="*/ 421574 h 5208579"/>
                <a:gd name="connsiteX52" fmla="*/ 2483058 w 4151541"/>
                <a:gd name="connsiteY52" fmla="*/ 65314 h 5208579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167293 w 4151541"/>
                <a:gd name="connsiteY24" fmla="*/ 4176464 h 5208579"/>
                <a:gd name="connsiteX25" fmla="*/ 2023277 w 4151541"/>
                <a:gd name="connsiteY25" fmla="*/ 4248472 h 5208579"/>
                <a:gd name="connsiteX26" fmla="*/ 1807253 w 4151541"/>
                <a:gd name="connsiteY26" fmla="*/ 4392488 h 5208579"/>
                <a:gd name="connsiteX27" fmla="*/ 1447213 w 4151541"/>
                <a:gd name="connsiteY27" fmla="*/ 4536504 h 5208579"/>
                <a:gd name="connsiteX28" fmla="*/ 1015165 w 4151541"/>
                <a:gd name="connsiteY28" fmla="*/ 4392488 h 5208579"/>
                <a:gd name="connsiteX29" fmla="*/ 713635 w 4151541"/>
                <a:gd name="connsiteY29" fmla="*/ 3960421 h 5208579"/>
                <a:gd name="connsiteX30" fmla="*/ 583117 w 4151541"/>
                <a:gd name="connsiteY30" fmla="*/ 3672408 h 5208579"/>
                <a:gd name="connsiteX31" fmla="*/ 594882 w 4151541"/>
                <a:gd name="connsiteY31" fmla="*/ 3307278 h 5208579"/>
                <a:gd name="connsiteX32" fmla="*/ 761136 w 4151541"/>
                <a:gd name="connsiteY32" fmla="*/ 3069771 h 5208579"/>
                <a:gd name="connsiteX33" fmla="*/ 844263 w 4151541"/>
                <a:gd name="connsiteY33" fmla="*/ 3046021 h 5208579"/>
                <a:gd name="connsiteX34" fmla="*/ 939266 w 4151541"/>
                <a:gd name="connsiteY34" fmla="*/ 3224151 h 5208579"/>
                <a:gd name="connsiteX35" fmla="*/ 1295526 w 4151541"/>
                <a:gd name="connsiteY35" fmla="*/ 3580410 h 5208579"/>
                <a:gd name="connsiteX36" fmla="*/ 1616159 w 4151541"/>
                <a:gd name="connsiteY36" fmla="*/ 3770416 h 5208579"/>
                <a:gd name="connsiteX37" fmla="*/ 2008045 w 4151541"/>
                <a:gd name="connsiteY37" fmla="*/ 3996047 h 5208579"/>
                <a:gd name="connsiteX38" fmla="*/ 2518684 w 4151541"/>
                <a:gd name="connsiteY38" fmla="*/ 4007922 h 5208579"/>
                <a:gd name="connsiteX39" fmla="*/ 3076824 w 4151541"/>
                <a:gd name="connsiteY39" fmla="*/ 3889169 h 5208579"/>
                <a:gd name="connsiteX40" fmla="*/ 3456384 w 4151541"/>
                <a:gd name="connsiteY40" fmla="*/ 3672408 h 5208579"/>
                <a:gd name="connsiteX41" fmla="*/ 3718092 w 4151541"/>
                <a:gd name="connsiteY41" fmla="*/ 3295403 h 5208579"/>
                <a:gd name="connsiteX42" fmla="*/ 4062476 w 4151541"/>
                <a:gd name="connsiteY42" fmla="*/ 2487880 h 5208579"/>
                <a:gd name="connsiteX43" fmla="*/ 4050601 w 4151541"/>
                <a:gd name="connsiteY43" fmla="*/ 1454727 h 5208579"/>
                <a:gd name="connsiteX44" fmla="*/ 3456835 w 4151541"/>
                <a:gd name="connsiteY44" fmla="*/ 932213 h 5208579"/>
                <a:gd name="connsiteX45" fmla="*/ 2958071 w 4151541"/>
                <a:gd name="connsiteY45" fmla="*/ 908462 h 5208579"/>
                <a:gd name="connsiteX46" fmla="*/ 2768066 w 4151541"/>
                <a:gd name="connsiteY46" fmla="*/ 1003465 h 5208579"/>
                <a:gd name="connsiteX47" fmla="*/ 2756191 w 4151541"/>
                <a:gd name="connsiteY47" fmla="*/ 1003465 h 5208579"/>
                <a:gd name="connsiteX48" fmla="*/ 2592288 w 4151541"/>
                <a:gd name="connsiteY48" fmla="*/ 864096 h 5208579"/>
                <a:gd name="connsiteX49" fmla="*/ 2520280 w 4151541"/>
                <a:gd name="connsiteY49" fmla="*/ 648072 h 5208579"/>
                <a:gd name="connsiteX50" fmla="*/ 2494933 w 4151541"/>
                <a:gd name="connsiteY50" fmla="*/ 421574 h 5208579"/>
                <a:gd name="connsiteX51" fmla="*/ 2483058 w 4151541"/>
                <a:gd name="connsiteY51" fmla="*/ 65314 h 5208579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023277 w 4151541"/>
                <a:gd name="connsiteY24" fmla="*/ 4248472 h 5196577"/>
                <a:gd name="connsiteX25" fmla="*/ 1807253 w 4151541"/>
                <a:gd name="connsiteY25" fmla="*/ 4392488 h 5196577"/>
                <a:gd name="connsiteX26" fmla="*/ 1447213 w 4151541"/>
                <a:gd name="connsiteY26" fmla="*/ 4536504 h 5196577"/>
                <a:gd name="connsiteX27" fmla="*/ 1015165 w 4151541"/>
                <a:gd name="connsiteY27" fmla="*/ 4392488 h 5196577"/>
                <a:gd name="connsiteX28" fmla="*/ 713635 w 4151541"/>
                <a:gd name="connsiteY28" fmla="*/ 3960421 h 5196577"/>
                <a:gd name="connsiteX29" fmla="*/ 583117 w 4151541"/>
                <a:gd name="connsiteY29" fmla="*/ 3672408 h 5196577"/>
                <a:gd name="connsiteX30" fmla="*/ 594882 w 4151541"/>
                <a:gd name="connsiteY30" fmla="*/ 3307278 h 5196577"/>
                <a:gd name="connsiteX31" fmla="*/ 761136 w 4151541"/>
                <a:gd name="connsiteY31" fmla="*/ 3069771 h 5196577"/>
                <a:gd name="connsiteX32" fmla="*/ 844263 w 4151541"/>
                <a:gd name="connsiteY32" fmla="*/ 3046021 h 5196577"/>
                <a:gd name="connsiteX33" fmla="*/ 939266 w 4151541"/>
                <a:gd name="connsiteY33" fmla="*/ 3224151 h 5196577"/>
                <a:gd name="connsiteX34" fmla="*/ 1295526 w 4151541"/>
                <a:gd name="connsiteY34" fmla="*/ 3580410 h 5196577"/>
                <a:gd name="connsiteX35" fmla="*/ 1616159 w 4151541"/>
                <a:gd name="connsiteY35" fmla="*/ 3770416 h 5196577"/>
                <a:gd name="connsiteX36" fmla="*/ 2008045 w 4151541"/>
                <a:gd name="connsiteY36" fmla="*/ 3996047 h 5196577"/>
                <a:gd name="connsiteX37" fmla="*/ 2518684 w 4151541"/>
                <a:gd name="connsiteY37" fmla="*/ 4007922 h 5196577"/>
                <a:gd name="connsiteX38" fmla="*/ 3076824 w 4151541"/>
                <a:gd name="connsiteY38" fmla="*/ 3889169 h 5196577"/>
                <a:gd name="connsiteX39" fmla="*/ 3456384 w 4151541"/>
                <a:gd name="connsiteY39" fmla="*/ 3672408 h 5196577"/>
                <a:gd name="connsiteX40" fmla="*/ 3718092 w 4151541"/>
                <a:gd name="connsiteY40" fmla="*/ 3295403 h 5196577"/>
                <a:gd name="connsiteX41" fmla="*/ 4062476 w 4151541"/>
                <a:gd name="connsiteY41" fmla="*/ 2487880 h 5196577"/>
                <a:gd name="connsiteX42" fmla="*/ 4050601 w 4151541"/>
                <a:gd name="connsiteY42" fmla="*/ 1454727 h 5196577"/>
                <a:gd name="connsiteX43" fmla="*/ 3456835 w 4151541"/>
                <a:gd name="connsiteY43" fmla="*/ 932213 h 5196577"/>
                <a:gd name="connsiteX44" fmla="*/ 2958071 w 4151541"/>
                <a:gd name="connsiteY44" fmla="*/ 908462 h 5196577"/>
                <a:gd name="connsiteX45" fmla="*/ 2768066 w 4151541"/>
                <a:gd name="connsiteY45" fmla="*/ 1003465 h 5196577"/>
                <a:gd name="connsiteX46" fmla="*/ 2756191 w 4151541"/>
                <a:gd name="connsiteY46" fmla="*/ 1003465 h 5196577"/>
                <a:gd name="connsiteX47" fmla="*/ 2592288 w 4151541"/>
                <a:gd name="connsiteY47" fmla="*/ 864096 h 5196577"/>
                <a:gd name="connsiteX48" fmla="*/ 2520280 w 4151541"/>
                <a:gd name="connsiteY48" fmla="*/ 648072 h 5196577"/>
                <a:gd name="connsiteX49" fmla="*/ 2494933 w 4151541"/>
                <a:gd name="connsiteY49" fmla="*/ 421574 h 5196577"/>
                <a:gd name="connsiteX50" fmla="*/ 2483058 w 4151541"/>
                <a:gd name="connsiteY50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807253 w 4151541"/>
                <a:gd name="connsiteY24" fmla="*/ 4392488 h 5196577"/>
                <a:gd name="connsiteX25" fmla="*/ 1447213 w 4151541"/>
                <a:gd name="connsiteY25" fmla="*/ 4536504 h 5196577"/>
                <a:gd name="connsiteX26" fmla="*/ 1015165 w 4151541"/>
                <a:gd name="connsiteY26" fmla="*/ 4392488 h 5196577"/>
                <a:gd name="connsiteX27" fmla="*/ 713635 w 4151541"/>
                <a:gd name="connsiteY27" fmla="*/ 3960421 h 5196577"/>
                <a:gd name="connsiteX28" fmla="*/ 583117 w 4151541"/>
                <a:gd name="connsiteY28" fmla="*/ 3672408 h 5196577"/>
                <a:gd name="connsiteX29" fmla="*/ 594882 w 4151541"/>
                <a:gd name="connsiteY29" fmla="*/ 3307278 h 5196577"/>
                <a:gd name="connsiteX30" fmla="*/ 761136 w 4151541"/>
                <a:gd name="connsiteY30" fmla="*/ 3069771 h 5196577"/>
                <a:gd name="connsiteX31" fmla="*/ 844263 w 4151541"/>
                <a:gd name="connsiteY31" fmla="*/ 3046021 h 5196577"/>
                <a:gd name="connsiteX32" fmla="*/ 939266 w 4151541"/>
                <a:gd name="connsiteY32" fmla="*/ 3224151 h 5196577"/>
                <a:gd name="connsiteX33" fmla="*/ 1295526 w 4151541"/>
                <a:gd name="connsiteY33" fmla="*/ 3580410 h 5196577"/>
                <a:gd name="connsiteX34" fmla="*/ 1616159 w 4151541"/>
                <a:gd name="connsiteY34" fmla="*/ 3770416 h 5196577"/>
                <a:gd name="connsiteX35" fmla="*/ 2008045 w 4151541"/>
                <a:gd name="connsiteY35" fmla="*/ 3996047 h 5196577"/>
                <a:gd name="connsiteX36" fmla="*/ 2518684 w 4151541"/>
                <a:gd name="connsiteY36" fmla="*/ 4007922 h 5196577"/>
                <a:gd name="connsiteX37" fmla="*/ 3076824 w 4151541"/>
                <a:gd name="connsiteY37" fmla="*/ 3889169 h 5196577"/>
                <a:gd name="connsiteX38" fmla="*/ 3456384 w 4151541"/>
                <a:gd name="connsiteY38" fmla="*/ 3672408 h 5196577"/>
                <a:gd name="connsiteX39" fmla="*/ 3718092 w 4151541"/>
                <a:gd name="connsiteY39" fmla="*/ 3295403 h 5196577"/>
                <a:gd name="connsiteX40" fmla="*/ 4062476 w 4151541"/>
                <a:gd name="connsiteY40" fmla="*/ 2487880 h 5196577"/>
                <a:gd name="connsiteX41" fmla="*/ 4050601 w 4151541"/>
                <a:gd name="connsiteY41" fmla="*/ 1454727 h 5196577"/>
                <a:gd name="connsiteX42" fmla="*/ 3456835 w 4151541"/>
                <a:gd name="connsiteY42" fmla="*/ 932213 h 5196577"/>
                <a:gd name="connsiteX43" fmla="*/ 2958071 w 4151541"/>
                <a:gd name="connsiteY43" fmla="*/ 908462 h 5196577"/>
                <a:gd name="connsiteX44" fmla="*/ 2768066 w 4151541"/>
                <a:gd name="connsiteY44" fmla="*/ 1003465 h 5196577"/>
                <a:gd name="connsiteX45" fmla="*/ 2756191 w 4151541"/>
                <a:gd name="connsiteY45" fmla="*/ 1003465 h 5196577"/>
                <a:gd name="connsiteX46" fmla="*/ 2592288 w 4151541"/>
                <a:gd name="connsiteY46" fmla="*/ 864096 h 5196577"/>
                <a:gd name="connsiteX47" fmla="*/ 2520280 w 4151541"/>
                <a:gd name="connsiteY47" fmla="*/ 648072 h 5196577"/>
                <a:gd name="connsiteX48" fmla="*/ 2494933 w 4151541"/>
                <a:gd name="connsiteY48" fmla="*/ 421574 h 5196577"/>
                <a:gd name="connsiteX49" fmla="*/ 2483058 w 4151541"/>
                <a:gd name="connsiteY49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447213 w 4151541"/>
                <a:gd name="connsiteY24" fmla="*/ 4536504 h 5196577"/>
                <a:gd name="connsiteX25" fmla="*/ 1015165 w 4151541"/>
                <a:gd name="connsiteY25" fmla="*/ 4392488 h 5196577"/>
                <a:gd name="connsiteX26" fmla="*/ 713635 w 4151541"/>
                <a:gd name="connsiteY26" fmla="*/ 3960421 h 5196577"/>
                <a:gd name="connsiteX27" fmla="*/ 583117 w 4151541"/>
                <a:gd name="connsiteY27" fmla="*/ 3672408 h 5196577"/>
                <a:gd name="connsiteX28" fmla="*/ 594882 w 4151541"/>
                <a:gd name="connsiteY28" fmla="*/ 3307278 h 5196577"/>
                <a:gd name="connsiteX29" fmla="*/ 761136 w 4151541"/>
                <a:gd name="connsiteY29" fmla="*/ 3069771 h 5196577"/>
                <a:gd name="connsiteX30" fmla="*/ 844263 w 4151541"/>
                <a:gd name="connsiteY30" fmla="*/ 3046021 h 5196577"/>
                <a:gd name="connsiteX31" fmla="*/ 939266 w 4151541"/>
                <a:gd name="connsiteY31" fmla="*/ 3224151 h 5196577"/>
                <a:gd name="connsiteX32" fmla="*/ 1295526 w 4151541"/>
                <a:gd name="connsiteY32" fmla="*/ 3580410 h 5196577"/>
                <a:gd name="connsiteX33" fmla="*/ 1616159 w 4151541"/>
                <a:gd name="connsiteY33" fmla="*/ 3770416 h 5196577"/>
                <a:gd name="connsiteX34" fmla="*/ 2008045 w 4151541"/>
                <a:gd name="connsiteY34" fmla="*/ 3996047 h 5196577"/>
                <a:gd name="connsiteX35" fmla="*/ 2518684 w 4151541"/>
                <a:gd name="connsiteY35" fmla="*/ 4007922 h 5196577"/>
                <a:gd name="connsiteX36" fmla="*/ 3076824 w 4151541"/>
                <a:gd name="connsiteY36" fmla="*/ 3889169 h 5196577"/>
                <a:gd name="connsiteX37" fmla="*/ 3456384 w 4151541"/>
                <a:gd name="connsiteY37" fmla="*/ 3672408 h 5196577"/>
                <a:gd name="connsiteX38" fmla="*/ 3718092 w 4151541"/>
                <a:gd name="connsiteY38" fmla="*/ 3295403 h 5196577"/>
                <a:gd name="connsiteX39" fmla="*/ 4062476 w 4151541"/>
                <a:gd name="connsiteY39" fmla="*/ 2487880 h 5196577"/>
                <a:gd name="connsiteX40" fmla="*/ 4050601 w 4151541"/>
                <a:gd name="connsiteY40" fmla="*/ 1454727 h 5196577"/>
                <a:gd name="connsiteX41" fmla="*/ 3456835 w 4151541"/>
                <a:gd name="connsiteY41" fmla="*/ 932213 h 5196577"/>
                <a:gd name="connsiteX42" fmla="*/ 2958071 w 4151541"/>
                <a:gd name="connsiteY42" fmla="*/ 908462 h 5196577"/>
                <a:gd name="connsiteX43" fmla="*/ 2768066 w 4151541"/>
                <a:gd name="connsiteY43" fmla="*/ 1003465 h 5196577"/>
                <a:gd name="connsiteX44" fmla="*/ 2756191 w 4151541"/>
                <a:gd name="connsiteY44" fmla="*/ 1003465 h 5196577"/>
                <a:gd name="connsiteX45" fmla="*/ 2592288 w 4151541"/>
                <a:gd name="connsiteY45" fmla="*/ 864096 h 5196577"/>
                <a:gd name="connsiteX46" fmla="*/ 2520280 w 4151541"/>
                <a:gd name="connsiteY46" fmla="*/ 648072 h 5196577"/>
                <a:gd name="connsiteX47" fmla="*/ 2494933 w 4151541"/>
                <a:gd name="connsiteY47" fmla="*/ 421574 h 5196577"/>
                <a:gd name="connsiteX48" fmla="*/ 2483058 w 4151541"/>
                <a:gd name="connsiteY48" fmla="*/ 65314 h 5196577"/>
                <a:gd name="connsiteX0" fmla="*/ 2483058 w 4151541"/>
                <a:gd name="connsiteY0" fmla="*/ 65314 h 5256584"/>
                <a:gd name="connsiteX1" fmla="*/ 2388056 w 4151541"/>
                <a:gd name="connsiteY1" fmla="*/ 29688 h 5256584"/>
                <a:gd name="connsiteX2" fmla="*/ 2269302 w 4151541"/>
                <a:gd name="connsiteY2" fmla="*/ 5938 h 5256584"/>
                <a:gd name="connsiteX3" fmla="*/ 2103048 w 4151541"/>
                <a:gd name="connsiteY3" fmla="*/ 29688 h 5256584"/>
                <a:gd name="connsiteX4" fmla="*/ 1948669 w 4151541"/>
                <a:gd name="connsiteY4" fmla="*/ 100940 h 5256584"/>
                <a:gd name="connsiteX5" fmla="*/ 1996170 w 4151541"/>
                <a:gd name="connsiteY5" fmla="*/ 492826 h 5256584"/>
                <a:gd name="connsiteX6" fmla="*/ 2174300 w 4151541"/>
                <a:gd name="connsiteY6" fmla="*/ 1181595 h 5256584"/>
                <a:gd name="connsiteX7" fmla="*/ 2233676 w 4151541"/>
                <a:gd name="connsiteY7" fmla="*/ 1834738 h 5256584"/>
                <a:gd name="connsiteX8" fmla="*/ 2245552 w 4151541"/>
                <a:gd name="connsiteY8" fmla="*/ 2487880 h 5256584"/>
                <a:gd name="connsiteX9" fmla="*/ 2055546 w 4151541"/>
                <a:gd name="connsiteY9" fmla="*/ 2844140 h 5256584"/>
                <a:gd name="connsiteX10" fmla="*/ 1829915 w 4151541"/>
                <a:gd name="connsiteY10" fmla="*/ 2951018 h 5256584"/>
                <a:gd name="connsiteX11" fmla="*/ 1675536 w 4151541"/>
                <a:gd name="connsiteY11" fmla="*/ 2951018 h 5256584"/>
                <a:gd name="connsiteX12" fmla="*/ 1438030 w 4151541"/>
                <a:gd name="connsiteY12" fmla="*/ 2832265 h 5256584"/>
                <a:gd name="connsiteX13" fmla="*/ 1164897 w 4151541"/>
                <a:gd name="connsiteY13" fmla="*/ 2571008 h 5256584"/>
                <a:gd name="connsiteX14" fmla="*/ 784887 w 4151541"/>
                <a:gd name="connsiteY14" fmla="*/ 2309751 h 5256584"/>
                <a:gd name="connsiteX15" fmla="*/ 488004 w 4151541"/>
                <a:gd name="connsiteY15" fmla="*/ 2404753 h 5256584"/>
                <a:gd name="connsiteX16" fmla="*/ 226746 w 4151541"/>
                <a:gd name="connsiteY16" fmla="*/ 2642260 h 5256584"/>
                <a:gd name="connsiteX17" fmla="*/ 36741 w 4151541"/>
                <a:gd name="connsiteY17" fmla="*/ 3117273 h 5256584"/>
                <a:gd name="connsiteX18" fmla="*/ 7053 w 4151541"/>
                <a:gd name="connsiteY18" fmla="*/ 3528392 h 5256584"/>
                <a:gd name="connsiteX19" fmla="*/ 79061 w 4151541"/>
                <a:gd name="connsiteY19" fmla="*/ 3960440 h 5256584"/>
                <a:gd name="connsiteX20" fmla="*/ 295085 w 4151541"/>
                <a:gd name="connsiteY20" fmla="*/ 4536504 h 5256584"/>
                <a:gd name="connsiteX21" fmla="*/ 727133 w 4151541"/>
                <a:gd name="connsiteY21" fmla="*/ 4968552 h 5256584"/>
                <a:gd name="connsiteX22" fmla="*/ 1447213 w 4151541"/>
                <a:gd name="connsiteY22" fmla="*/ 5184576 h 5256584"/>
                <a:gd name="connsiteX23" fmla="*/ 1447213 w 4151541"/>
                <a:gd name="connsiteY23" fmla="*/ 4536504 h 5256584"/>
                <a:gd name="connsiteX24" fmla="*/ 1015165 w 4151541"/>
                <a:gd name="connsiteY24" fmla="*/ 4392488 h 5256584"/>
                <a:gd name="connsiteX25" fmla="*/ 713635 w 4151541"/>
                <a:gd name="connsiteY25" fmla="*/ 3960421 h 5256584"/>
                <a:gd name="connsiteX26" fmla="*/ 583117 w 4151541"/>
                <a:gd name="connsiteY26" fmla="*/ 3672408 h 5256584"/>
                <a:gd name="connsiteX27" fmla="*/ 594882 w 4151541"/>
                <a:gd name="connsiteY27" fmla="*/ 3307278 h 5256584"/>
                <a:gd name="connsiteX28" fmla="*/ 761136 w 4151541"/>
                <a:gd name="connsiteY28" fmla="*/ 3069771 h 5256584"/>
                <a:gd name="connsiteX29" fmla="*/ 844263 w 4151541"/>
                <a:gd name="connsiteY29" fmla="*/ 3046021 h 5256584"/>
                <a:gd name="connsiteX30" fmla="*/ 939266 w 4151541"/>
                <a:gd name="connsiteY30" fmla="*/ 3224151 h 5256584"/>
                <a:gd name="connsiteX31" fmla="*/ 1295526 w 4151541"/>
                <a:gd name="connsiteY31" fmla="*/ 3580410 h 5256584"/>
                <a:gd name="connsiteX32" fmla="*/ 1616159 w 4151541"/>
                <a:gd name="connsiteY32" fmla="*/ 3770416 h 5256584"/>
                <a:gd name="connsiteX33" fmla="*/ 2008045 w 4151541"/>
                <a:gd name="connsiteY33" fmla="*/ 3996047 h 5256584"/>
                <a:gd name="connsiteX34" fmla="*/ 2518684 w 4151541"/>
                <a:gd name="connsiteY34" fmla="*/ 4007922 h 5256584"/>
                <a:gd name="connsiteX35" fmla="*/ 3076824 w 4151541"/>
                <a:gd name="connsiteY35" fmla="*/ 3889169 h 5256584"/>
                <a:gd name="connsiteX36" fmla="*/ 3456384 w 4151541"/>
                <a:gd name="connsiteY36" fmla="*/ 3672408 h 5256584"/>
                <a:gd name="connsiteX37" fmla="*/ 3718092 w 4151541"/>
                <a:gd name="connsiteY37" fmla="*/ 3295403 h 5256584"/>
                <a:gd name="connsiteX38" fmla="*/ 4062476 w 4151541"/>
                <a:gd name="connsiteY38" fmla="*/ 2487880 h 5256584"/>
                <a:gd name="connsiteX39" fmla="*/ 4050601 w 4151541"/>
                <a:gd name="connsiteY39" fmla="*/ 1454727 h 5256584"/>
                <a:gd name="connsiteX40" fmla="*/ 3456835 w 4151541"/>
                <a:gd name="connsiteY40" fmla="*/ 932213 h 5256584"/>
                <a:gd name="connsiteX41" fmla="*/ 2958071 w 4151541"/>
                <a:gd name="connsiteY41" fmla="*/ 908462 h 5256584"/>
                <a:gd name="connsiteX42" fmla="*/ 2768066 w 4151541"/>
                <a:gd name="connsiteY42" fmla="*/ 1003465 h 5256584"/>
                <a:gd name="connsiteX43" fmla="*/ 2756191 w 4151541"/>
                <a:gd name="connsiteY43" fmla="*/ 1003465 h 5256584"/>
                <a:gd name="connsiteX44" fmla="*/ 2592288 w 4151541"/>
                <a:gd name="connsiteY44" fmla="*/ 864096 h 5256584"/>
                <a:gd name="connsiteX45" fmla="*/ 2520280 w 4151541"/>
                <a:gd name="connsiteY45" fmla="*/ 648072 h 5256584"/>
                <a:gd name="connsiteX46" fmla="*/ 2494933 w 4151541"/>
                <a:gd name="connsiteY46" fmla="*/ 421574 h 5256584"/>
                <a:gd name="connsiteX47" fmla="*/ 2483058 w 4151541"/>
                <a:gd name="connsiteY47" fmla="*/ 65314 h 5256584"/>
                <a:gd name="connsiteX0" fmla="*/ 2483058 w 4151541"/>
                <a:gd name="connsiteY0" fmla="*/ 65314 h 4968552"/>
                <a:gd name="connsiteX1" fmla="*/ 2388056 w 4151541"/>
                <a:gd name="connsiteY1" fmla="*/ 29688 h 4968552"/>
                <a:gd name="connsiteX2" fmla="*/ 2269302 w 4151541"/>
                <a:gd name="connsiteY2" fmla="*/ 5938 h 4968552"/>
                <a:gd name="connsiteX3" fmla="*/ 2103048 w 4151541"/>
                <a:gd name="connsiteY3" fmla="*/ 29688 h 4968552"/>
                <a:gd name="connsiteX4" fmla="*/ 1948669 w 4151541"/>
                <a:gd name="connsiteY4" fmla="*/ 100940 h 4968552"/>
                <a:gd name="connsiteX5" fmla="*/ 1996170 w 4151541"/>
                <a:gd name="connsiteY5" fmla="*/ 492826 h 4968552"/>
                <a:gd name="connsiteX6" fmla="*/ 2174300 w 4151541"/>
                <a:gd name="connsiteY6" fmla="*/ 1181595 h 4968552"/>
                <a:gd name="connsiteX7" fmla="*/ 2233676 w 4151541"/>
                <a:gd name="connsiteY7" fmla="*/ 1834738 h 4968552"/>
                <a:gd name="connsiteX8" fmla="*/ 2245552 w 4151541"/>
                <a:gd name="connsiteY8" fmla="*/ 2487880 h 4968552"/>
                <a:gd name="connsiteX9" fmla="*/ 2055546 w 4151541"/>
                <a:gd name="connsiteY9" fmla="*/ 2844140 h 4968552"/>
                <a:gd name="connsiteX10" fmla="*/ 1829915 w 4151541"/>
                <a:gd name="connsiteY10" fmla="*/ 2951018 h 4968552"/>
                <a:gd name="connsiteX11" fmla="*/ 1675536 w 4151541"/>
                <a:gd name="connsiteY11" fmla="*/ 2951018 h 4968552"/>
                <a:gd name="connsiteX12" fmla="*/ 1438030 w 4151541"/>
                <a:gd name="connsiteY12" fmla="*/ 2832265 h 4968552"/>
                <a:gd name="connsiteX13" fmla="*/ 1164897 w 4151541"/>
                <a:gd name="connsiteY13" fmla="*/ 2571008 h 4968552"/>
                <a:gd name="connsiteX14" fmla="*/ 784887 w 4151541"/>
                <a:gd name="connsiteY14" fmla="*/ 2309751 h 4968552"/>
                <a:gd name="connsiteX15" fmla="*/ 488004 w 4151541"/>
                <a:gd name="connsiteY15" fmla="*/ 2404753 h 4968552"/>
                <a:gd name="connsiteX16" fmla="*/ 226746 w 4151541"/>
                <a:gd name="connsiteY16" fmla="*/ 2642260 h 4968552"/>
                <a:gd name="connsiteX17" fmla="*/ 36741 w 4151541"/>
                <a:gd name="connsiteY17" fmla="*/ 3117273 h 4968552"/>
                <a:gd name="connsiteX18" fmla="*/ 7053 w 4151541"/>
                <a:gd name="connsiteY18" fmla="*/ 3528392 h 4968552"/>
                <a:gd name="connsiteX19" fmla="*/ 79061 w 4151541"/>
                <a:gd name="connsiteY19" fmla="*/ 3960440 h 4968552"/>
                <a:gd name="connsiteX20" fmla="*/ 295085 w 4151541"/>
                <a:gd name="connsiteY20" fmla="*/ 4536504 h 4968552"/>
                <a:gd name="connsiteX21" fmla="*/ 727133 w 4151541"/>
                <a:gd name="connsiteY21" fmla="*/ 4968552 h 4968552"/>
                <a:gd name="connsiteX22" fmla="*/ 1447213 w 4151541"/>
                <a:gd name="connsiteY22" fmla="*/ 4536504 h 4968552"/>
                <a:gd name="connsiteX23" fmla="*/ 1015165 w 4151541"/>
                <a:gd name="connsiteY23" fmla="*/ 4392488 h 4968552"/>
                <a:gd name="connsiteX24" fmla="*/ 713635 w 4151541"/>
                <a:gd name="connsiteY24" fmla="*/ 3960421 h 4968552"/>
                <a:gd name="connsiteX25" fmla="*/ 583117 w 4151541"/>
                <a:gd name="connsiteY25" fmla="*/ 3672408 h 4968552"/>
                <a:gd name="connsiteX26" fmla="*/ 594882 w 4151541"/>
                <a:gd name="connsiteY26" fmla="*/ 3307278 h 4968552"/>
                <a:gd name="connsiteX27" fmla="*/ 761136 w 4151541"/>
                <a:gd name="connsiteY27" fmla="*/ 3069771 h 4968552"/>
                <a:gd name="connsiteX28" fmla="*/ 844263 w 4151541"/>
                <a:gd name="connsiteY28" fmla="*/ 3046021 h 4968552"/>
                <a:gd name="connsiteX29" fmla="*/ 939266 w 4151541"/>
                <a:gd name="connsiteY29" fmla="*/ 3224151 h 4968552"/>
                <a:gd name="connsiteX30" fmla="*/ 1295526 w 4151541"/>
                <a:gd name="connsiteY30" fmla="*/ 3580410 h 4968552"/>
                <a:gd name="connsiteX31" fmla="*/ 1616159 w 4151541"/>
                <a:gd name="connsiteY31" fmla="*/ 3770416 h 4968552"/>
                <a:gd name="connsiteX32" fmla="*/ 2008045 w 4151541"/>
                <a:gd name="connsiteY32" fmla="*/ 3996047 h 4968552"/>
                <a:gd name="connsiteX33" fmla="*/ 2518684 w 4151541"/>
                <a:gd name="connsiteY33" fmla="*/ 4007922 h 4968552"/>
                <a:gd name="connsiteX34" fmla="*/ 3076824 w 4151541"/>
                <a:gd name="connsiteY34" fmla="*/ 3889169 h 4968552"/>
                <a:gd name="connsiteX35" fmla="*/ 3456384 w 4151541"/>
                <a:gd name="connsiteY35" fmla="*/ 3672408 h 4968552"/>
                <a:gd name="connsiteX36" fmla="*/ 3718092 w 4151541"/>
                <a:gd name="connsiteY36" fmla="*/ 3295403 h 4968552"/>
                <a:gd name="connsiteX37" fmla="*/ 4062476 w 4151541"/>
                <a:gd name="connsiteY37" fmla="*/ 2487880 h 4968552"/>
                <a:gd name="connsiteX38" fmla="*/ 4050601 w 4151541"/>
                <a:gd name="connsiteY38" fmla="*/ 1454727 h 4968552"/>
                <a:gd name="connsiteX39" fmla="*/ 3456835 w 4151541"/>
                <a:gd name="connsiteY39" fmla="*/ 932213 h 4968552"/>
                <a:gd name="connsiteX40" fmla="*/ 2958071 w 4151541"/>
                <a:gd name="connsiteY40" fmla="*/ 908462 h 4968552"/>
                <a:gd name="connsiteX41" fmla="*/ 2768066 w 4151541"/>
                <a:gd name="connsiteY41" fmla="*/ 1003465 h 4968552"/>
                <a:gd name="connsiteX42" fmla="*/ 2756191 w 4151541"/>
                <a:gd name="connsiteY42" fmla="*/ 1003465 h 4968552"/>
                <a:gd name="connsiteX43" fmla="*/ 2592288 w 4151541"/>
                <a:gd name="connsiteY43" fmla="*/ 864096 h 4968552"/>
                <a:gd name="connsiteX44" fmla="*/ 2520280 w 4151541"/>
                <a:gd name="connsiteY44" fmla="*/ 648072 h 4968552"/>
                <a:gd name="connsiteX45" fmla="*/ 2494933 w 4151541"/>
                <a:gd name="connsiteY45" fmla="*/ 421574 h 4968552"/>
                <a:gd name="connsiteX46" fmla="*/ 2483058 w 4151541"/>
                <a:gd name="connsiteY46" fmla="*/ 65314 h 4968552"/>
                <a:gd name="connsiteX0" fmla="*/ 2483058 w 4151541"/>
                <a:gd name="connsiteY0" fmla="*/ 65314 h 4992555"/>
                <a:gd name="connsiteX1" fmla="*/ 2388056 w 4151541"/>
                <a:gd name="connsiteY1" fmla="*/ 29688 h 4992555"/>
                <a:gd name="connsiteX2" fmla="*/ 2269302 w 4151541"/>
                <a:gd name="connsiteY2" fmla="*/ 5938 h 4992555"/>
                <a:gd name="connsiteX3" fmla="*/ 2103048 w 4151541"/>
                <a:gd name="connsiteY3" fmla="*/ 29688 h 4992555"/>
                <a:gd name="connsiteX4" fmla="*/ 1948669 w 4151541"/>
                <a:gd name="connsiteY4" fmla="*/ 100940 h 4992555"/>
                <a:gd name="connsiteX5" fmla="*/ 1996170 w 4151541"/>
                <a:gd name="connsiteY5" fmla="*/ 492826 h 4992555"/>
                <a:gd name="connsiteX6" fmla="*/ 2174300 w 4151541"/>
                <a:gd name="connsiteY6" fmla="*/ 1181595 h 4992555"/>
                <a:gd name="connsiteX7" fmla="*/ 2233676 w 4151541"/>
                <a:gd name="connsiteY7" fmla="*/ 1834738 h 4992555"/>
                <a:gd name="connsiteX8" fmla="*/ 2245552 w 4151541"/>
                <a:gd name="connsiteY8" fmla="*/ 2487880 h 4992555"/>
                <a:gd name="connsiteX9" fmla="*/ 2055546 w 4151541"/>
                <a:gd name="connsiteY9" fmla="*/ 2844140 h 4992555"/>
                <a:gd name="connsiteX10" fmla="*/ 1829915 w 4151541"/>
                <a:gd name="connsiteY10" fmla="*/ 2951018 h 4992555"/>
                <a:gd name="connsiteX11" fmla="*/ 1675536 w 4151541"/>
                <a:gd name="connsiteY11" fmla="*/ 2951018 h 4992555"/>
                <a:gd name="connsiteX12" fmla="*/ 1438030 w 4151541"/>
                <a:gd name="connsiteY12" fmla="*/ 2832265 h 4992555"/>
                <a:gd name="connsiteX13" fmla="*/ 1164897 w 4151541"/>
                <a:gd name="connsiteY13" fmla="*/ 2571008 h 4992555"/>
                <a:gd name="connsiteX14" fmla="*/ 784887 w 4151541"/>
                <a:gd name="connsiteY14" fmla="*/ 2309751 h 4992555"/>
                <a:gd name="connsiteX15" fmla="*/ 488004 w 4151541"/>
                <a:gd name="connsiteY15" fmla="*/ 2404753 h 4992555"/>
                <a:gd name="connsiteX16" fmla="*/ 226746 w 4151541"/>
                <a:gd name="connsiteY16" fmla="*/ 2642260 h 4992555"/>
                <a:gd name="connsiteX17" fmla="*/ 36741 w 4151541"/>
                <a:gd name="connsiteY17" fmla="*/ 3117273 h 4992555"/>
                <a:gd name="connsiteX18" fmla="*/ 7053 w 4151541"/>
                <a:gd name="connsiteY18" fmla="*/ 3528392 h 4992555"/>
                <a:gd name="connsiteX19" fmla="*/ 79061 w 4151541"/>
                <a:gd name="connsiteY19" fmla="*/ 3960440 h 4992555"/>
                <a:gd name="connsiteX20" fmla="*/ 295085 w 4151541"/>
                <a:gd name="connsiteY20" fmla="*/ 4536504 h 4992555"/>
                <a:gd name="connsiteX21" fmla="*/ 727133 w 4151541"/>
                <a:gd name="connsiteY21" fmla="*/ 4968552 h 4992555"/>
                <a:gd name="connsiteX22" fmla="*/ 1015165 w 4151541"/>
                <a:gd name="connsiteY22" fmla="*/ 4392488 h 4992555"/>
                <a:gd name="connsiteX23" fmla="*/ 713635 w 4151541"/>
                <a:gd name="connsiteY23" fmla="*/ 3960421 h 4992555"/>
                <a:gd name="connsiteX24" fmla="*/ 583117 w 4151541"/>
                <a:gd name="connsiteY24" fmla="*/ 3672408 h 4992555"/>
                <a:gd name="connsiteX25" fmla="*/ 594882 w 4151541"/>
                <a:gd name="connsiteY25" fmla="*/ 3307278 h 4992555"/>
                <a:gd name="connsiteX26" fmla="*/ 761136 w 4151541"/>
                <a:gd name="connsiteY26" fmla="*/ 3069771 h 4992555"/>
                <a:gd name="connsiteX27" fmla="*/ 844263 w 4151541"/>
                <a:gd name="connsiteY27" fmla="*/ 3046021 h 4992555"/>
                <a:gd name="connsiteX28" fmla="*/ 939266 w 4151541"/>
                <a:gd name="connsiteY28" fmla="*/ 3224151 h 4992555"/>
                <a:gd name="connsiteX29" fmla="*/ 1295526 w 4151541"/>
                <a:gd name="connsiteY29" fmla="*/ 3580410 h 4992555"/>
                <a:gd name="connsiteX30" fmla="*/ 1616159 w 4151541"/>
                <a:gd name="connsiteY30" fmla="*/ 3770416 h 4992555"/>
                <a:gd name="connsiteX31" fmla="*/ 2008045 w 4151541"/>
                <a:gd name="connsiteY31" fmla="*/ 3996047 h 4992555"/>
                <a:gd name="connsiteX32" fmla="*/ 2518684 w 4151541"/>
                <a:gd name="connsiteY32" fmla="*/ 4007922 h 4992555"/>
                <a:gd name="connsiteX33" fmla="*/ 3076824 w 4151541"/>
                <a:gd name="connsiteY33" fmla="*/ 3889169 h 4992555"/>
                <a:gd name="connsiteX34" fmla="*/ 3456384 w 4151541"/>
                <a:gd name="connsiteY34" fmla="*/ 3672408 h 4992555"/>
                <a:gd name="connsiteX35" fmla="*/ 3718092 w 4151541"/>
                <a:gd name="connsiteY35" fmla="*/ 3295403 h 4992555"/>
                <a:gd name="connsiteX36" fmla="*/ 4062476 w 4151541"/>
                <a:gd name="connsiteY36" fmla="*/ 2487880 h 4992555"/>
                <a:gd name="connsiteX37" fmla="*/ 4050601 w 4151541"/>
                <a:gd name="connsiteY37" fmla="*/ 1454727 h 4992555"/>
                <a:gd name="connsiteX38" fmla="*/ 3456835 w 4151541"/>
                <a:gd name="connsiteY38" fmla="*/ 932213 h 4992555"/>
                <a:gd name="connsiteX39" fmla="*/ 2958071 w 4151541"/>
                <a:gd name="connsiteY39" fmla="*/ 908462 h 4992555"/>
                <a:gd name="connsiteX40" fmla="*/ 2768066 w 4151541"/>
                <a:gd name="connsiteY40" fmla="*/ 1003465 h 4992555"/>
                <a:gd name="connsiteX41" fmla="*/ 2756191 w 4151541"/>
                <a:gd name="connsiteY41" fmla="*/ 1003465 h 4992555"/>
                <a:gd name="connsiteX42" fmla="*/ 2592288 w 4151541"/>
                <a:gd name="connsiteY42" fmla="*/ 864096 h 4992555"/>
                <a:gd name="connsiteX43" fmla="*/ 2520280 w 4151541"/>
                <a:gd name="connsiteY43" fmla="*/ 648072 h 4992555"/>
                <a:gd name="connsiteX44" fmla="*/ 2494933 w 4151541"/>
                <a:gd name="connsiteY44" fmla="*/ 421574 h 4992555"/>
                <a:gd name="connsiteX45" fmla="*/ 2483058 w 4151541"/>
                <a:gd name="connsiteY45" fmla="*/ 65314 h 4992555"/>
                <a:gd name="connsiteX0" fmla="*/ 2483058 w 4151541"/>
                <a:gd name="connsiteY0" fmla="*/ 65314 h 5064566"/>
                <a:gd name="connsiteX1" fmla="*/ 2388056 w 4151541"/>
                <a:gd name="connsiteY1" fmla="*/ 29688 h 5064566"/>
                <a:gd name="connsiteX2" fmla="*/ 2269302 w 4151541"/>
                <a:gd name="connsiteY2" fmla="*/ 5938 h 5064566"/>
                <a:gd name="connsiteX3" fmla="*/ 2103048 w 4151541"/>
                <a:gd name="connsiteY3" fmla="*/ 29688 h 5064566"/>
                <a:gd name="connsiteX4" fmla="*/ 1948669 w 4151541"/>
                <a:gd name="connsiteY4" fmla="*/ 100940 h 5064566"/>
                <a:gd name="connsiteX5" fmla="*/ 1996170 w 4151541"/>
                <a:gd name="connsiteY5" fmla="*/ 492826 h 5064566"/>
                <a:gd name="connsiteX6" fmla="*/ 2174300 w 4151541"/>
                <a:gd name="connsiteY6" fmla="*/ 1181595 h 5064566"/>
                <a:gd name="connsiteX7" fmla="*/ 2233676 w 4151541"/>
                <a:gd name="connsiteY7" fmla="*/ 1834738 h 5064566"/>
                <a:gd name="connsiteX8" fmla="*/ 2245552 w 4151541"/>
                <a:gd name="connsiteY8" fmla="*/ 2487880 h 5064566"/>
                <a:gd name="connsiteX9" fmla="*/ 2055546 w 4151541"/>
                <a:gd name="connsiteY9" fmla="*/ 2844140 h 5064566"/>
                <a:gd name="connsiteX10" fmla="*/ 1829915 w 4151541"/>
                <a:gd name="connsiteY10" fmla="*/ 2951018 h 5064566"/>
                <a:gd name="connsiteX11" fmla="*/ 1675536 w 4151541"/>
                <a:gd name="connsiteY11" fmla="*/ 2951018 h 5064566"/>
                <a:gd name="connsiteX12" fmla="*/ 1438030 w 4151541"/>
                <a:gd name="connsiteY12" fmla="*/ 2832265 h 5064566"/>
                <a:gd name="connsiteX13" fmla="*/ 1164897 w 4151541"/>
                <a:gd name="connsiteY13" fmla="*/ 2571008 h 5064566"/>
                <a:gd name="connsiteX14" fmla="*/ 784887 w 4151541"/>
                <a:gd name="connsiteY14" fmla="*/ 2309751 h 5064566"/>
                <a:gd name="connsiteX15" fmla="*/ 488004 w 4151541"/>
                <a:gd name="connsiteY15" fmla="*/ 2404753 h 5064566"/>
                <a:gd name="connsiteX16" fmla="*/ 226746 w 4151541"/>
                <a:gd name="connsiteY16" fmla="*/ 2642260 h 5064566"/>
                <a:gd name="connsiteX17" fmla="*/ 36741 w 4151541"/>
                <a:gd name="connsiteY17" fmla="*/ 3117273 h 5064566"/>
                <a:gd name="connsiteX18" fmla="*/ 7053 w 4151541"/>
                <a:gd name="connsiteY18" fmla="*/ 3528392 h 5064566"/>
                <a:gd name="connsiteX19" fmla="*/ 79061 w 4151541"/>
                <a:gd name="connsiteY19" fmla="*/ 3960440 h 5064566"/>
                <a:gd name="connsiteX20" fmla="*/ 295085 w 4151541"/>
                <a:gd name="connsiteY20" fmla="*/ 4536504 h 5064566"/>
                <a:gd name="connsiteX21" fmla="*/ 727133 w 4151541"/>
                <a:gd name="connsiteY21" fmla="*/ 4968552 h 5064566"/>
                <a:gd name="connsiteX22" fmla="*/ 713635 w 4151541"/>
                <a:gd name="connsiteY22" fmla="*/ 3960421 h 5064566"/>
                <a:gd name="connsiteX23" fmla="*/ 583117 w 4151541"/>
                <a:gd name="connsiteY23" fmla="*/ 3672408 h 5064566"/>
                <a:gd name="connsiteX24" fmla="*/ 594882 w 4151541"/>
                <a:gd name="connsiteY24" fmla="*/ 3307278 h 5064566"/>
                <a:gd name="connsiteX25" fmla="*/ 761136 w 4151541"/>
                <a:gd name="connsiteY25" fmla="*/ 3069771 h 5064566"/>
                <a:gd name="connsiteX26" fmla="*/ 844263 w 4151541"/>
                <a:gd name="connsiteY26" fmla="*/ 3046021 h 5064566"/>
                <a:gd name="connsiteX27" fmla="*/ 939266 w 4151541"/>
                <a:gd name="connsiteY27" fmla="*/ 3224151 h 5064566"/>
                <a:gd name="connsiteX28" fmla="*/ 1295526 w 4151541"/>
                <a:gd name="connsiteY28" fmla="*/ 3580410 h 5064566"/>
                <a:gd name="connsiteX29" fmla="*/ 1616159 w 4151541"/>
                <a:gd name="connsiteY29" fmla="*/ 3770416 h 5064566"/>
                <a:gd name="connsiteX30" fmla="*/ 2008045 w 4151541"/>
                <a:gd name="connsiteY30" fmla="*/ 3996047 h 5064566"/>
                <a:gd name="connsiteX31" fmla="*/ 2518684 w 4151541"/>
                <a:gd name="connsiteY31" fmla="*/ 4007922 h 5064566"/>
                <a:gd name="connsiteX32" fmla="*/ 3076824 w 4151541"/>
                <a:gd name="connsiteY32" fmla="*/ 3889169 h 5064566"/>
                <a:gd name="connsiteX33" fmla="*/ 3456384 w 4151541"/>
                <a:gd name="connsiteY33" fmla="*/ 3672408 h 5064566"/>
                <a:gd name="connsiteX34" fmla="*/ 3718092 w 4151541"/>
                <a:gd name="connsiteY34" fmla="*/ 3295403 h 5064566"/>
                <a:gd name="connsiteX35" fmla="*/ 4062476 w 4151541"/>
                <a:gd name="connsiteY35" fmla="*/ 2487880 h 5064566"/>
                <a:gd name="connsiteX36" fmla="*/ 4050601 w 4151541"/>
                <a:gd name="connsiteY36" fmla="*/ 1454727 h 5064566"/>
                <a:gd name="connsiteX37" fmla="*/ 3456835 w 4151541"/>
                <a:gd name="connsiteY37" fmla="*/ 932213 h 5064566"/>
                <a:gd name="connsiteX38" fmla="*/ 2958071 w 4151541"/>
                <a:gd name="connsiteY38" fmla="*/ 908462 h 5064566"/>
                <a:gd name="connsiteX39" fmla="*/ 2768066 w 4151541"/>
                <a:gd name="connsiteY39" fmla="*/ 1003465 h 5064566"/>
                <a:gd name="connsiteX40" fmla="*/ 2756191 w 4151541"/>
                <a:gd name="connsiteY40" fmla="*/ 1003465 h 5064566"/>
                <a:gd name="connsiteX41" fmla="*/ 2592288 w 4151541"/>
                <a:gd name="connsiteY41" fmla="*/ 864096 h 5064566"/>
                <a:gd name="connsiteX42" fmla="*/ 2520280 w 4151541"/>
                <a:gd name="connsiteY42" fmla="*/ 648072 h 5064566"/>
                <a:gd name="connsiteX43" fmla="*/ 2494933 w 4151541"/>
                <a:gd name="connsiteY43" fmla="*/ 421574 h 5064566"/>
                <a:gd name="connsiteX44" fmla="*/ 2483058 w 4151541"/>
                <a:gd name="connsiteY44" fmla="*/ 65314 h 5064566"/>
                <a:gd name="connsiteX0" fmla="*/ 2483058 w 4151541"/>
                <a:gd name="connsiteY0" fmla="*/ 65314 h 4536507"/>
                <a:gd name="connsiteX1" fmla="*/ 2388056 w 4151541"/>
                <a:gd name="connsiteY1" fmla="*/ 29688 h 4536507"/>
                <a:gd name="connsiteX2" fmla="*/ 2269302 w 4151541"/>
                <a:gd name="connsiteY2" fmla="*/ 5938 h 4536507"/>
                <a:gd name="connsiteX3" fmla="*/ 2103048 w 4151541"/>
                <a:gd name="connsiteY3" fmla="*/ 29688 h 4536507"/>
                <a:gd name="connsiteX4" fmla="*/ 1948669 w 4151541"/>
                <a:gd name="connsiteY4" fmla="*/ 100940 h 4536507"/>
                <a:gd name="connsiteX5" fmla="*/ 1996170 w 4151541"/>
                <a:gd name="connsiteY5" fmla="*/ 492826 h 4536507"/>
                <a:gd name="connsiteX6" fmla="*/ 2174300 w 4151541"/>
                <a:gd name="connsiteY6" fmla="*/ 1181595 h 4536507"/>
                <a:gd name="connsiteX7" fmla="*/ 2233676 w 4151541"/>
                <a:gd name="connsiteY7" fmla="*/ 1834738 h 4536507"/>
                <a:gd name="connsiteX8" fmla="*/ 2245552 w 4151541"/>
                <a:gd name="connsiteY8" fmla="*/ 2487880 h 4536507"/>
                <a:gd name="connsiteX9" fmla="*/ 2055546 w 4151541"/>
                <a:gd name="connsiteY9" fmla="*/ 2844140 h 4536507"/>
                <a:gd name="connsiteX10" fmla="*/ 1829915 w 4151541"/>
                <a:gd name="connsiteY10" fmla="*/ 2951018 h 4536507"/>
                <a:gd name="connsiteX11" fmla="*/ 1675536 w 4151541"/>
                <a:gd name="connsiteY11" fmla="*/ 2951018 h 4536507"/>
                <a:gd name="connsiteX12" fmla="*/ 1438030 w 4151541"/>
                <a:gd name="connsiteY12" fmla="*/ 2832265 h 4536507"/>
                <a:gd name="connsiteX13" fmla="*/ 1164897 w 4151541"/>
                <a:gd name="connsiteY13" fmla="*/ 2571008 h 4536507"/>
                <a:gd name="connsiteX14" fmla="*/ 784887 w 4151541"/>
                <a:gd name="connsiteY14" fmla="*/ 2309751 h 4536507"/>
                <a:gd name="connsiteX15" fmla="*/ 488004 w 4151541"/>
                <a:gd name="connsiteY15" fmla="*/ 2404753 h 4536507"/>
                <a:gd name="connsiteX16" fmla="*/ 226746 w 4151541"/>
                <a:gd name="connsiteY16" fmla="*/ 2642260 h 4536507"/>
                <a:gd name="connsiteX17" fmla="*/ 36741 w 4151541"/>
                <a:gd name="connsiteY17" fmla="*/ 3117273 h 4536507"/>
                <a:gd name="connsiteX18" fmla="*/ 7053 w 4151541"/>
                <a:gd name="connsiteY18" fmla="*/ 3528392 h 4536507"/>
                <a:gd name="connsiteX19" fmla="*/ 79061 w 4151541"/>
                <a:gd name="connsiteY19" fmla="*/ 3960440 h 4536507"/>
                <a:gd name="connsiteX20" fmla="*/ 295085 w 4151541"/>
                <a:gd name="connsiteY20" fmla="*/ 4536504 h 4536507"/>
                <a:gd name="connsiteX21" fmla="*/ 713635 w 4151541"/>
                <a:gd name="connsiteY21" fmla="*/ 3960421 h 4536507"/>
                <a:gd name="connsiteX22" fmla="*/ 583117 w 4151541"/>
                <a:gd name="connsiteY22" fmla="*/ 3672408 h 4536507"/>
                <a:gd name="connsiteX23" fmla="*/ 594882 w 4151541"/>
                <a:gd name="connsiteY23" fmla="*/ 3307278 h 4536507"/>
                <a:gd name="connsiteX24" fmla="*/ 761136 w 4151541"/>
                <a:gd name="connsiteY24" fmla="*/ 3069771 h 4536507"/>
                <a:gd name="connsiteX25" fmla="*/ 844263 w 4151541"/>
                <a:gd name="connsiteY25" fmla="*/ 3046021 h 4536507"/>
                <a:gd name="connsiteX26" fmla="*/ 939266 w 4151541"/>
                <a:gd name="connsiteY26" fmla="*/ 3224151 h 4536507"/>
                <a:gd name="connsiteX27" fmla="*/ 1295526 w 4151541"/>
                <a:gd name="connsiteY27" fmla="*/ 3580410 h 4536507"/>
                <a:gd name="connsiteX28" fmla="*/ 1616159 w 4151541"/>
                <a:gd name="connsiteY28" fmla="*/ 3770416 h 4536507"/>
                <a:gd name="connsiteX29" fmla="*/ 2008045 w 4151541"/>
                <a:gd name="connsiteY29" fmla="*/ 3996047 h 4536507"/>
                <a:gd name="connsiteX30" fmla="*/ 2518684 w 4151541"/>
                <a:gd name="connsiteY30" fmla="*/ 4007922 h 4536507"/>
                <a:gd name="connsiteX31" fmla="*/ 3076824 w 4151541"/>
                <a:gd name="connsiteY31" fmla="*/ 3889169 h 4536507"/>
                <a:gd name="connsiteX32" fmla="*/ 3456384 w 4151541"/>
                <a:gd name="connsiteY32" fmla="*/ 3672408 h 4536507"/>
                <a:gd name="connsiteX33" fmla="*/ 3718092 w 4151541"/>
                <a:gd name="connsiteY33" fmla="*/ 3295403 h 4536507"/>
                <a:gd name="connsiteX34" fmla="*/ 4062476 w 4151541"/>
                <a:gd name="connsiteY34" fmla="*/ 2487880 h 4536507"/>
                <a:gd name="connsiteX35" fmla="*/ 4050601 w 4151541"/>
                <a:gd name="connsiteY35" fmla="*/ 1454727 h 4536507"/>
                <a:gd name="connsiteX36" fmla="*/ 3456835 w 4151541"/>
                <a:gd name="connsiteY36" fmla="*/ 932213 h 4536507"/>
                <a:gd name="connsiteX37" fmla="*/ 2958071 w 4151541"/>
                <a:gd name="connsiteY37" fmla="*/ 908462 h 4536507"/>
                <a:gd name="connsiteX38" fmla="*/ 2768066 w 4151541"/>
                <a:gd name="connsiteY38" fmla="*/ 1003465 h 4536507"/>
                <a:gd name="connsiteX39" fmla="*/ 2756191 w 4151541"/>
                <a:gd name="connsiteY39" fmla="*/ 1003465 h 4536507"/>
                <a:gd name="connsiteX40" fmla="*/ 2592288 w 4151541"/>
                <a:gd name="connsiteY40" fmla="*/ 864096 h 4536507"/>
                <a:gd name="connsiteX41" fmla="*/ 2520280 w 4151541"/>
                <a:gd name="connsiteY41" fmla="*/ 648072 h 4536507"/>
                <a:gd name="connsiteX42" fmla="*/ 2494933 w 4151541"/>
                <a:gd name="connsiteY42" fmla="*/ 421574 h 4536507"/>
                <a:gd name="connsiteX43" fmla="*/ 2483058 w 4151541"/>
                <a:gd name="connsiteY43" fmla="*/ 65314 h 4536507"/>
                <a:gd name="connsiteX0" fmla="*/ 2483058 w 4151541"/>
                <a:gd name="connsiteY0" fmla="*/ 65314 h 4608515"/>
                <a:gd name="connsiteX1" fmla="*/ 2388056 w 4151541"/>
                <a:gd name="connsiteY1" fmla="*/ 29688 h 4608515"/>
                <a:gd name="connsiteX2" fmla="*/ 2269302 w 4151541"/>
                <a:gd name="connsiteY2" fmla="*/ 5938 h 4608515"/>
                <a:gd name="connsiteX3" fmla="*/ 2103048 w 4151541"/>
                <a:gd name="connsiteY3" fmla="*/ 29688 h 4608515"/>
                <a:gd name="connsiteX4" fmla="*/ 1948669 w 4151541"/>
                <a:gd name="connsiteY4" fmla="*/ 100940 h 4608515"/>
                <a:gd name="connsiteX5" fmla="*/ 1996170 w 4151541"/>
                <a:gd name="connsiteY5" fmla="*/ 492826 h 4608515"/>
                <a:gd name="connsiteX6" fmla="*/ 2174300 w 4151541"/>
                <a:gd name="connsiteY6" fmla="*/ 1181595 h 4608515"/>
                <a:gd name="connsiteX7" fmla="*/ 2233676 w 4151541"/>
                <a:gd name="connsiteY7" fmla="*/ 1834738 h 4608515"/>
                <a:gd name="connsiteX8" fmla="*/ 2245552 w 4151541"/>
                <a:gd name="connsiteY8" fmla="*/ 2487880 h 4608515"/>
                <a:gd name="connsiteX9" fmla="*/ 2055546 w 4151541"/>
                <a:gd name="connsiteY9" fmla="*/ 2844140 h 4608515"/>
                <a:gd name="connsiteX10" fmla="*/ 1829915 w 4151541"/>
                <a:gd name="connsiteY10" fmla="*/ 2951018 h 4608515"/>
                <a:gd name="connsiteX11" fmla="*/ 1675536 w 4151541"/>
                <a:gd name="connsiteY11" fmla="*/ 2951018 h 4608515"/>
                <a:gd name="connsiteX12" fmla="*/ 1438030 w 4151541"/>
                <a:gd name="connsiteY12" fmla="*/ 2832265 h 4608515"/>
                <a:gd name="connsiteX13" fmla="*/ 1164897 w 4151541"/>
                <a:gd name="connsiteY13" fmla="*/ 2571008 h 4608515"/>
                <a:gd name="connsiteX14" fmla="*/ 784887 w 4151541"/>
                <a:gd name="connsiteY14" fmla="*/ 2309751 h 4608515"/>
                <a:gd name="connsiteX15" fmla="*/ 488004 w 4151541"/>
                <a:gd name="connsiteY15" fmla="*/ 2404753 h 4608515"/>
                <a:gd name="connsiteX16" fmla="*/ 226746 w 4151541"/>
                <a:gd name="connsiteY16" fmla="*/ 2642260 h 4608515"/>
                <a:gd name="connsiteX17" fmla="*/ 36741 w 4151541"/>
                <a:gd name="connsiteY17" fmla="*/ 3117273 h 4608515"/>
                <a:gd name="connsiteX18" fmla="*/ 7053 w 4151541"/>
                <a:gd name="connsiteY18" fmla="*/ 3528392 h 4608515"/>
                <a:gd name="connsiteX19" fmla="*/ 79061 w 4151541"/>
                <a:gd name="connsiteY19" fmla="*/ 3960440 h 4608515"/>
                <a:gd name="connsiteX20" fmla="*/ 179512 w 4151541"/>
                <a:gd name="connsiteY20" fmla="*/ 4608512 h 4608515"/>
                <a:gd name="connsiteX21" fmla="*/ 713635 w 4151541"/>
                <a:gd name="connsiteY21" fmla="*/ 3960421 h 4608515"/>
                <a:gd name="connsiteX22" fmla="*/ 583117 w 4151541"/>
                <a:gd name="connsiteY22" fmla="*/ 3672408 h 4608515"/>
                <a:gd name="connsiteX23" fmla="*/ 594882 w 4151541"/>
                <a:gd name="connsiteY23" fmla="*/ 3307278 h 4608515"/>
                <a:gd name="connsiteX24" fmla="*/ 761136 w 4151541"/>
                <a:gd name="connsiteY24" fmla="*/ 3069771 h 4608515"/>
                <a:gd name="connsiteX25" fmla="*/ 844263 w 4151541"/>
                <a:gd name="connsiteY25" fmla="*/ 3046021 h 4608515"/>
                <a:gd name="connsiteX26" fmla="*/ 939266 w 4151541"/>
                <a:gd name="connsiteY26" fmla="*/ 3224151 h 4608515"/>
                <a:gd name="connsiteX27" fmla="*/ 1295526 w 4151541"/>
                <a:gd name="connsiteY27" fmla="*/ 3580410 h 4608515"/>
                <a:gd name="connsiteX28" fmla="*/ 1616159 w 4151541"/>
                <a:gd name="connsiteY28" fmla="*/ 3770416 h 4608515"/>
                <a:gd name="connsiteX29" fmla="*/ 2008045 w 4151541"/>
                <a:gd name="connsiteY29" fmla="*/ 3996047 h 4608515"/>
                <a:gd name="connsiteX30" fmla="*/ 2518684 w 4151541"/>
                <a:gd name="connsiteY30" fmla="*/ 4007922 h 4608515"/>
                <a:gd name="connsiteX31" fmla="*/ 3076824 w 4151541"/>
                <a:gd name="connsiteY31" fmla="*/ 3889169 h 4608515"/>
                <a:gd name="connsiteX32" fmla="*/ 3456384 w 4151541"/>
                <a:gd name="connsiteY32" fmla="*/ 3672408 h 4608515"/>
                <a:gd name="connsiteX33" fmla="*/ 3718092 w 4151541"/>
                <a:gd name="connsiteY33" fmla="*/ 3295403 h 4608515"/>
                <a:gd name="connsiteX34" fmla="*/ 4062476 w 4151541"/>
                <a:gd name="connsiteY34" fmla="*/ 2487880 h 4608515"/>
                <a:gd name="connsiteX35" fmla="*/ 4050601 w 4151541"/>
                <a:gd name="connsiteY35" fmla="*/ 1454727 h 4608515"/>
                <a:gd name="connsiteX36" fmla="*/ 3456835 w 4151541"/>
                <a:gd name="connsiteY36" fmla="*/ 932213 h 4608515"/>
                <a:gd name="connsiteX37" fmla="*/ 2958071 w 4151541"/>
                <a:gd name="connsiteY37" fmla="*/ 908462 h 4608515"/>
                <a:gd name="connsiteX38" fmla="*/ 2768066 w 4151541"/>
                <a:gd name="connsiteY38" fmla="*/ 1003465 h 4608515"/>
                <a:gd name="connsiteX39" fmla="*/ 2756191 w 4151541"/>
                <a:gd name="connsiteY39" fmla="*/ 1003465 h 4608515"/>
                <a:gd name="connsiteX40" fmla="*/ 2592288 w 4151541"/>
                <a:gd name="connsiteY40" fmla="*/ 864096 h 4608515"/>
                <a:gd name="connsiteX41" fmla="*/ 2520280 w 4151541"/>
                <a:gd name="connsiteY41" fmla="*/ 648072 h 4608515"/>
                <a:gd name="connsiteX42" fmla="*/ 2494933 w 4151541"/>
                <a:gd name="connsiteY42" fmla="*/ 421574 h 4608515"/>
                <a:gd name="connsiteX43" fmla="*/ 2483058 w 4151541"/>
                <a:gd name="connsiteY43" fmla="*/ 65314 h 4608515"/>
                <a:gd name="connsiteX0" fmla="*/ 2483058 w 4151541"/>
                <a:gd name="connsiteY0" fmla="*/ 65314 h 4644516"/>
                <a:gd name="connsiteX1" fmla="*/ 2388056 w 4151541"/>
                <a:gd name="connsiteY1" fmla="*/ 29688 h 4644516"/>
                <a:gd name="connsiteX2" fmla="*/ 2269302 w 4151541"/>
                <a:gd name="connsiteY2" fmla="*/ 5938 h 4644516"/>
                <a:gd name="connsiteX3" fmla="*/ 2103048 w 4151541"/>
                <a:gd name="connsiteY3" fmla="*/ 29688 h 4644516"/>
                <a:gd name="connsiteX4" fmla="*/ 1948669 w 4151541"/>
                <a:gd name="connsiteY4" fmla="*/ 100940 h 4644516"/>
                <a:gd name="connsiteX5" fmla="*/ 1996170 w 4151541"/>
                <a:gd name="connsiteY5" fmla="*/ 492826 h 4644516"/>
                <a:gd name="connsiteX6" fmla="*/ 2174300 w 4151541"/>
                <a:gd name="connsiteY6" fmla="*/ 1181595 h 4644516"/>
                <a:gd name="connsiteX7" fmla="*/ 2233676 w 4151541"/>
                <a:gd name="connsiteY7" fmla="*/ 1834738 h 4644516"/>
                <a:gd name="connsiteX8" fmla="*/ 2245552 w 4151541"/>
                <a:gd name="connsiteY8" fmla="*/ 2487880 h 4644516"/>
                <a:gd name="connsiteX9" fmla="*/ 2055546 w 4151541"/>
                <a:gd name="connsiteY9" fmla="*/ 2844140 h 4644516"/>
                <a:gd name="connsiteX10" fmla="*/ 1829915 w 4151541"/>
                <a:gd name="connsiteY10" fmla="*/ 2951018 h 4644516"/>
                <a:gd name="connsiteX11" fmla="*/ 1675536 w 4151541"/>
                <a:gd name="connsiteY11" fmla="*/ 2951018 h 4644516"/>
                <a:gd name="connsiteX12" fmla="*/ 1438030 w 4151541"/>
                <a:gd name="connsiteY12" fmla="*/ 2832265 h 4644516"/>
                <a:gd name="connsiteX13" fmla="*/ 1164897 w 4151541"/>
                <a:gd name="connsiteY13" fmla="*/ 2571008 h 4644516"/>
                <a:gd name="connsiteX14" fmla="*/ 784887 w 4151541"/>
                <a:gd name="connsiteY14" fmla="*/ 2309751 h 4644516"/>
                <a:gd name="connsiteX15" fmla="*/ 488004 w 4151541"/>
                <a:gd name="connsiteY15" fmla="*/ 2404753 h 4644516"/>
                <a:gd name="connsiteX16" fmla="*/ 226746 w 4151541"/>
                <a:gd name="connsiteY16" fmla="*/ 2642260 h 4644516"/>
                <a:gd name="connsiteX17" fmla="*/ 36741 w 4151541"/>
                <a:gd name="connsiteY17" fmla="*/ 3117273 h 4644516"/>
                <a:gd name="connsiteX18" fmla="*/ 7053 w 4151541"/>
                <a:gd name="connsiteY18" fmla="*/ 3528392 h 4644516"/>
                <a:gd name="connsiteX19" fmla="*/ 79061 w 4151541"/>
                <a:gd name="connsiteY19" fmla="*/ 3960440 h 4644516"/>
                <a:gd name="connsiteX20" fmla="*/ 179512 w 4151541"/>
                <a:gd name="connsiteY20" fmla="*/ 4608512 h 4644516"/>
                <a:gd name="connsiteX21" fmla="*/ 611560 w 4151541"/>
                <a:gd name="connsiteY21" fmla="*/ 4176464 h 4644516"/>
                <a:gd name="connsiteX22" fmla="*/ 583117 w 4151541"/>
                <a:gd name="connsiteY22" fmla="*/ 3672408 h 4644516"/>
                <a:gd name="connsiteX23" fmla="*/ 594882 w 4151541"/>
                <a:gd name="connsiteY23" fmla="*/ 3307278 h 4644516"/>
                <a:gd name="connsiteX24" fmla="*/ 761136 w 4151541"/>
                <a:gd name="connsiteY24" fmla="*/ 3069771 h 4644516"/>
                <a:gd name="connsiteX25" fmla="*/ 844263 w 4151541"/>
                <a:gd name="connsiteY25" fmla="*/ 3046021 h 4644516"/>
                <a:gd name="connsiteX26" fmla="*/ 939266 w 4151541"/>
                <a:gd name="connsiteY26" fmla="*/ 3224151 h 4644516"/>
                <a:gd name="connsiteX27" fmla="*/ 1295526 w 4151541"/>
                <a:gd name="connsiteY27" fmla="*/ 3580410 h 4644516"/>
                <a:gd name="connsiteX28" fmla="*/ 1616159 w 4151541"/>
                <a:gd name="connsiteY28" fmla="*/ 3770416 h 4644516"/>
                <a:gd name="connsiteX29" fmla="*/ 2008045 w 4151541"/>
                <a:gd name="connsiteY29" fmla="*/ 3996047 h 4644516"/>
                <a:gd name="connsiteX30" fmla="*/ 2518684 w 4151541"/>
                <a:gd name="connsiteY30" fmla="*/ 4007922 h 4644516"/>
                <a:gd name="connsiteX31" fmla="*/ 3076824 w 4151541"/>
                <a:gd name="connsiteY31" fmla="*/ 3889169 h 4644516"/>
                <a:gd name="connsiteX32" fmla="*/ 3456384 w 4151541"/>
                <a:gd name="connsiteY32" fmla="*/ 3672408 h 4644516"/>
                <a:gd name="connsiteX33" fmla="*/ 3718092 w 4151541"/>
                <a:gd name="connsiteY33" fmla="*/ 3295403 h 4644516"/>
                <a:gd name="connsiteX34" fmla="*/ 4062476 w 4151541"/>
                <a:gd name="connsiteY34" fmla="*/ 2487880 h 4644516"/>
                <a:gd name="connsiteX35" fmla="*/ 4050601 w 4151541"/>
                <a:gd name="connsiteY35" fmla="*/ 1454727 h 4644516"/>
                <a:gd name="connsiteX36" fmla="*/ 3456835 w 4151541"/>
                <a:gd name="connsiteY36" fmla="*/ 932213 h 4644516"/>
                <a:gd name="connsiteX37" fmla="*/ 2958071 w 4151541"/>
                <a:gd name="connsiteY37" fmla="*/ 908462 h 4644516"/>
                <a:gd name="connsiteX38" fmla="*/ 2768066 w 4151541"/>
                <a:gd name="connsiteY38" fmla="*/ 1003465 h 4644516"/>
                <a:gd name="connsiteX39" fmla="*/ 2756191 w 4151541"/>
                <a:gd name="connsiteY39" fmla="*/ 1003465 h 4644516"/>
                <a:gd name="connsiteX40" fmla="*/ 2592288 w 4151541"/>
                <a:gd name="connsiteY40" fmla="*/ 864096 h 4644516"/>
                <a:gd name="connsiteX41" fmla="*/ 2520280 w 4151541"/>
                <a:gd name="connsiteY41" fmla="*/ 648072 h 4644516"/>
                <a:gd name="connsiteX42" fmla="*/ 2494933 w 4151541"/>
                <a:gd name="connsiteY42" fmla="*/ 421574 h 4644516"/>
                <a:gd name="connsiteX43" fmla="*/ 2483058 w 4151541"/>
                <a:gd name="connsiteY43" fmla="*/ 65314 h 4644516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611560 w 4151541"/>
                <a:gd name="connsiteY15" fmla="*/ 309634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511064 w 4179547"/>
                <a:gd name="connsiteY0" fmla="*/ 65314 h 4656517"/>
                <a:gd name="connsiteX1" fmla="*/ 2416062 w 4179547"/>
                <a:gd name="connsiteY1" fmla="*/ 29688 h 4656517"/>
                <a:gd name="connsiteX2" fmla="*/ 2297308 w 4179547"/>
                <a:gd name="connsiteY2" fmla="*/ 5938 h 4656517"/>
                <a:gd name="connsiteX3" fmla="*/ 2131054 w 4179547"/>
                <a:gd name="connsiteY3" fmla="*/ 29688 h 4656517"/>
                <a:gd name="connsiteX4" fmla="*/ 1976675 w 4179547"/>
                <a:gd name="connsiteY4" fmla="*/ 100940 h 4656517"/>
                <a:gd name="connsiteX5" fmla="*/ 2024176 w 4179547"/>
                <a:gd name="connsiteY5" fmla="*/ 492826 h 4656517"/>
                <a:gd name="connsiteX6" fmla="*/ 2202306 w 4179547"/>
                <a:gd name="connsiteY6" fmla="*/ 1181595 h 4656517"/>
                <a:gd name="connsiteX7" fmla="*/ 2261682 w 4179547"/>
                <a:gd name="connsiteY7" fmla="*/ 1834738 h 4656517"/>
                <a:gd name="connsiteX8" fmla="*/ 2273558 w 4179547"/>
                <a:gd name="connsiteY8" fmla="*/ 2487880 h 4656517"/>
                <a:gd name="connsiteX9" fmla="*/ 2083552 w 4179547"/>
                <a:gd name="connsiteY9" fmla="*/ 2844140 h 4656517"/>
                <a:gd name="connsiteX10" fmla="*/ 1857921 w 4179547"/>
                <a:gd name="connsiteY10" fmla="*/ 2951018 h 4656517"/>
                <a:gd name="connsiteX11" fmla="*/ 1703542 w 4179547"/>
                <a:gd name="connsiteY11" fmla="*/ 2951018 h 4656517"/>
                <a:gd name="connsiteX12" fmla="*/ 1359646 w 4179547"/>
                <a:gd name="connsiteY12" fmla="*/ 3096343 h 4656517"/>
                <a:gd name="connsiteX13" fmla="*/ 999606 w 4179547"/>
                <a:gd name="connsiteY13" fmla="*/ 3024335 h 4656517"/>
                <a:gd name="connsiteX14" fmla="*/ 711574 w 4179547"/>
                <a:gd name="connsiteY14" fmla="*/ 3024335 h 4656517"/>
                <a:gd name="connsiteX15" fmla="*/ 639566 w 4179547"/>
                <a:gd name="connsiteY15" fmla="*/ 3096343 h 4656517"/>
                <a:gd name="connsiteX16" fmla="*/ 423542 w 4179547"/>
                <a:gd name="connsiteY16" fmla="*/ 3096343 h 4656517"/>
                <a:gd name="connsiteX17" fmla="*/ 64747 w 4179547"/>
                <a:gd name="connsiteY17" fmla="*/ 3117273 h 4656517"/>
                <a:gd name="connsiteX18" fmla="*/ 35059 w 4179547"/>
                <a:gd name="connsiteY18" fmla="*/ 3528392 h 4656517"/>
                <a:gd name="connsiteX19" fmla="*/ 107067 w 4179547"/>
                <a:gd name="connsiteY19" fmla="*/ 3960440 h 4656517"/>
                <a:gd name="connsiteX20" fmla="*/ 207518 w 4179547"/>
                <a:gd name="connsiteY20" fmla="*/ 4608512 h 4656517"/>
                <a:gd name="connsiteX21" fmla="*/ 567558 w 4179547"/>
                <a:gd name="connsiteY21" fmla="*/ 4248471 h 4656517"/>
                <a:gd name="connsiteX22" fmla="*/ 611123 w 4179547"/>
                <a:gd name="connsiteY22" fmla="*/ 3672408 h 4656517"/>
                <a:gd name="connsiteX23" fmla="*/ 639566 w 4179547"/>
                <a:gd name="connsiteY23" fmla="*/ 3528391 h 4656517"/>
                <a:gd name="connsiteX24" fmla="*/ 783582 w 4179547"/>
                <a:gd name="connsiteY24" fmla="*/ 3384375 h 4656517"/>
                <a:gd name="connsiteX25" fmla="*/ 855590 w 4179547"/>
                <a:gd name="connsiteY25" fmla="*/ 3456383 h 4656517"/>
                <a:gd name="connsiteX26" fmla="*/ 999606 w 4179547"/>
                <a:gd name="connsiteY26" fmla="*/ 3384375 h 4656517"/>
                <a:gd name="connsiteX27" fmla="*/ 1323532 w 4179547"/>
                <a:gd name="connsiteY27" fmla="*/ 3580410 h 4656517"/>
                <a:gd name="connsiteX28" fmla="*/ 1644165 w 4179547"/>
                <a:gd name="connsiteY28" fmla="*/ 3770416 h 4656517"/>
                <a:gd name="connsiteX29" fmla="*/ 2036051 w 4179547"/>
                <a:gd name="connsiteY29" fmla="*/ 3996047 h 4656517"/>
                <a:gd name="connsiteX30" fmla="*/ 2546690 w 4179547"/>
                <a:gd name="connsiteY30" fmla="*/ 4007922 h 4656517"/>
                <a:gd name="connsiteX31" fmla="*/ 3104830 w 4179547"/>
                <a:gd name="connsiteY31" fmla="*/ 3889169 h 4656517"/>
                <a:gd name="connsiteX32" fmla="*/ 3484390 w 4179547"/>
                <a:gd name="connsiteY32" fmla="*/ 3672408 h 4656517"/>
                <a:gd name="connsiteX33" fmla="*/ 3746098 w 4179547"/>
                <a:gd name="connsiteY33" fmla="*/ 3295403 h 4656517"/>
                <a:gd name="connsiteX34" fmla="*/ 4090482 w 4179547"/>
                <a:gd name="connsiteY34" fmla="*/ 2487880 h 4656517"/>
                <a:gd name="connsiteX35" fmla="*/ 4078607 w 4179547"/>
                <a:gd name="connsiteY35" fmla="*/ 1454727 h 4656517"/>
                <a:gd name="connsiteX36" fmla="*/ 3484841 w 4179547"/>
                <a:gd name="connsiteY36" fmla="*/ 932213 h 4656517"/>
                <a:gd name="connsiteX37" fmla="*/ 2986077 w 4179547"/>
                <a:gd name="connsiteY37" fmla="*/ 908462 h 4656517"/>
                <a:gd name="connsiteX38" fmla="*/ 2796072 w 4179547"/>
                <a:gd name="connsiteY38" fmla="*/ 1003465 h 4656517"/>
                <a:gd name="connsiteX39" fmla="*/ 2784197 w 4179547"/>
                <a:gd name="connsiteY39" fmla="*/ 1003465 h 4656517"/>
                <a:gd name="connsiteX40" fmla="*/ 2620294 w 4179547"/>
                <a:gd name="connsiteY40" fmla="*/ 864096 h 4656517"/>
                <a:gd name="connsiteX41" fmla="*/ 2548286 w 4179547"/>
                <a:gd name="connsiteY41" fmla="*/ 648072 h 4656517"/>
                <a:gd name="connsiteX42" fmla="*/ 2522939 w 4179547"/>
                <a:gd name="connsiteY42" fmla="*/ 421574 h 4656517"/>
                <a:gd name="connsiteX43" fmla="*/ 2511064 w 4179547"/>
                <a:gd name="connsiteY43" fmla="*/ 65314 h 4656517"/>
                <a:gd name="connsiteX0" fmla="*/ 2504748 w 4173231"/>
                <a:gd name="connsiteY0" fmla="*/ 65314 h 4656517"/>
                <a:gd name="connsiteX1" fmla="*/ 2409746 w 4173231"/>
                <a:gd name="connsiteY1" fmla="*/ 29688 h 4656517"/>
                <a:gd name="connsiteX2" fmla="*/ 2290992 w 4173231"/>
                <a:gd name="connsiteY2" fmla="*/ 5938 h 4656517"/>
                <a:gd name="connsiteX3" fmla="*/ 2124738 w 4173231"/>
                <a:gd name="connsiteY3" fmla="*/ 29688 h 4656517"/>
                <a:gd name="connsiteX4" fmla="*/ 1970359 w 4173231"/>
                <a:gd name="connsiteY4" fmla="*/ 100940 h 4656517"/>
                <a:gd name="connsiteX5" fmla="*/ 2017860 w 4173231"/>
                <a:gd name="connsiteY5" fmla="*/ 492826 h 4656517"/>
                <a:gd name="connsiteX6" fmla="*/ 2195990 w 4173231"/>
                <a:gd name="connsiteY6" fmla="*/ 1181595 h 4656517"/>
                <a:gd name="connsiteX7" fmla="*/ 2255366 w 4173231"/>
                <a:gd name="connsiteY7" fmla="*/ 1834738 h 4656517"/>
                <a:gd name="connsiteX8" fmla="*/ 2267242 w 4173231"/>
                <a:gd name="connsiteY8" fmla="*/ 2487880 h 4656517"/>
                <a:gd name="connsiteX9" fmla="*/ 2077236 w 4173231"/>
                <a:gd name="connsiteY9" fmla="*/ 2844140 h 4656517"/>
                <a:gd name="connsiteX10" fmla="*/ 1851605 w 4173231"/>
                <a:gd name="connsiteY10" fmla="*/ 2951018 h 4656517"/>
                <a:gd name="connsiteX11" fmla="*/ 1697226 w 4173231"/>
                <a:gd name="connsiteY11" fmla="*/ 2951018 h 4656517"/>
                <a:gd name="connsiteX12" fmla="*/ 1353330 w 4173231"/>
                <a:gd name="connsiteY12" fmla="*/ 3096343 h 4656517"/>
                <a:gd name="connsiteX13" fmla="*/ 993290 w 4173231"/>
                <a:gd name="connsiteY13" fmla="*/ 3024335 h 4656517"/>
                <a:gd name="connsiteX14" fmla="*/ 705258 w 4173231"/>
                <a:gd name="connsiteY14" fmla="*/ 3024335 h 4656517"/>
                <a:gd name="connsiteX15" fmla="*/ 633250 w 4173231"/>
                <a:gd name="connsiteY15" fmla="*/ 3096343 h 4656517"/>
                <a:gd name="connsiteX16" fmla="*/ 417226 w 4173231"/>
                <a:gd name="connsiteY16" fmla="*/ 3096343 h 4656517"/>
                <a:gd name="connsiteX17" fmla="*/ 273210 w 4173231"/>
                <a:gd name="connsiteY17" fmla="*/ 3240359 h 4656517"/>
                <a:gd name="connsiteX18" fmla="*/ 28743 w 4173231"/>
                <a:gd name="connsiteY18" fmla="*/ 3528392 h 4656517"/>
                <a:gd name="connsiteX19" fmla="*/ 100751 w 4173231"/>
                <a:gd name="connsiteY19" fmla="*/ 3960440 h 4656517"/>
                <a:gd name="connsiteX20" fmla="*/ 201202 w 4173231"/>
                <a:gd name="connsiteY20" fmla="*/ 4608512 h 4656517"/>
                <a:gd name="connsiteX21" fmla="*/ 561242 w 4173231"/>
                <a:gd name="connsiteY21" fmla="*/ 4248471 h 4656517"/>
                <a:gd name="connsiteX22" fmla="*/ 604807 w 4173231"/>
                <a:gd name="connsiteY22" fmla="*/ 3672408 h 4656517"/>
                <a:gd name="connsiteX23" fmla="*/ 633250 w 4173231"/>
                <a:gd name="connsiteY23" fmla="*/ 3528391 h 4656517"/>
                <a:gd name="connsiteX24" fmla="*/ 777266 w 4173231"/>
                <a:gd name="connsiteY24" fmla="*/ 3384375 h 4656517"/>
                <a:gd name="connsiteX25" fmla="*/ 849274 w 4173231"/>
                <a:gd name="connsiteY25" fmla="*/ 3456383 h 4656517"/>
                <a:gd name="connsiteX26" fmla="*/ 993290 w 4173231"/>
                <a:gd name="connsiteY26" fmla="*/ 3384375 h 4656517"/>
                <a:gd name="connsiteX27" fmla="*/ 1317216 w 4173231"/>
                <a:gd name="connsiteY27" fmla="*/ 3580410 h 4656517"/>
                <a:gd name="connsiteX28" fmla="*/ 1637849 w 4173231"/>
                <a:gd name="connsiteY28" fmla="*/ 3770416 h 4656517"/>
                <a:gd name="connsiteX29" fmla="*/ 2029735 w 4173231"/>
                <a:gd name="connsiteY29" fmla="*/ 3996047 h 4656517"/>
                <a:gd name="connsiteX30" fmla="*/ 2540374 w 4173231"/>
                <a:gd name="connsiteY30" fmla="*/ 4007922 h 4656517"/>
                <a:gd name="connsiteX31" fmla="*/ 3098514 w 4173231"/>
                <a:gd name="connsiteY31" fmla="*/ 3889169 h 4656517"/>
                <a:gd name="connsiteX32" fmla="*/ 3478074 w 4173231"/>
                <a:gd name="connsiteY32" fmla="*/ 3672408 h 4656517"/>
                <a:gd name="connsiteX33" fmla="*/ 3739782 w 4173231"/>
                <a:gd name="connsiteY33" fmla="*/ 3295403 h 4656517"/>
                <a:gd name="connsiteX34" fmla="*/ 4084166 w 4173231"/>
                <a:gd name="connsiteY34" fmla="*/ 2487880 h 4656517"/>
                <a:gd name="connsiteX35" fmla="*/ 4072291 w 4173231"/>
                <a:gd name="connsiteY35" fmla="*/ 1454727 h 4656517"/>
                <a:gd name="connsiteX36" fmla="*/ 3478525 w 4173231"/>
                <a:gd name="connsiteY36" fmla="*/ 932213 h 4656517"/>
                <a:gd name="connsiteX37" fmla="*/ 2979761 w 4173231"/>
                <a:gd name="connsiteY37" fmla="*/ 908462 h 4656517"/>
                <a:gd name="connsiteX38" fmla="*/ 2789756 w 4173231"/>
                <a:gd name="connsiteY38" fmla="*/ 1003465 h 4656517"/>
                <a:gd name="connsiteX39" fmla="*/ 2777881 w 4173231"/>
                <a:gd name="connsiteY39" fmla="*/ 1003465 h 4656517"/>
                <a:gd name="connsiteX40" fmla="*/ 2613978 w 4173231"/>
                <a:gd name="connsiteY40" fmla="*/ 864096 h 4656517"/>
                <a:gd name="connsiteX41" fmla="*/ 2541970 w 4173231"/>
                <a:gd name="connsiteY41" fmla="*/ 648072 h 4656517"/>
                <a:gd name="connsiteX42" fmla="*/ 2516623 w 4173231"/>
                <a:gd name="connsiteY42" fmla="*/ 421574 h 4656517"/>
                <a:gd name="connsiteX43" fmla="*/ 2504748 w 4173231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528391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600399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96475 w 4072480"/>
                <a:gd name="connsiteY11" fmla="*/ 2951018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676515 w 4072480"/>
                <a:gd name="connsiteY23" fmla="*/ 3384375 h 4656517"/>
                <a:gd name="connsiteX24" fmla="*/ 748523 w 4072480"/>
                <a:gd name="connsiteY24" fmla="*/ 3456383 h 4656517"/>
                <a:gd name="connsiteX25" fmla="*/ 892539 w 4072480"/>
                <a:gd name="connsiteY25" fmla="*/ 3384375 h 4656517"/>
                <a:gd name="connsiteX26" fmla="*/ 1216465 w 4072480"/>
                <a:gd name="connsiteY26" fmla="*/ 3580410 h 4656517"/>
                <a:gd name="connsiteX27" fmla="*/ 1537098 w 4072480"/>
                <a:gd name="connsiteY27" fmla="*/ 3770416 h 4656517"/>
                <a:gd name="connsiteX28" fmla="*/ 1928984 w 4072480"/>
                <a:gd name="connsiteY28" fmla="*/ 3996047 h 4656517"/>
                <a:gd name="connsiteX29" fmla="*/ 2439623 w 4072480"/>
                <a:gd name="connsiteY29" fmla="*/ 4007922 h 4656517"/>
                <a:gd name="connsiteX30" fmla="*/ 2997763 w 4072480"/>
                <a:gd name="connsiteY30" fmla="*/ 3889169 h 4656517"/>
                <a:gd name="connsiteX31" fmla="*/ 3377323 w 4072480"/>
                <a:gd name="connsiteY31" fmla="*/ 3672408 h 4656517"/>
                <a:gd name="connsiteX32" fmla="*/ 3639031 w 4072480"/>
                <a:gd name="connsiteY32" fmla="*/ 3295403 h 4656517"/>
                <a:gd name="connsiteX33" fmla="*/ 3983415 w 4072480"/>
                <a:gd name="connsiteY33" fmla="*/ 2487880 h 4656517"/>
                <a:gd name="connsiteX34" fmla="*/ 3971540 w 4072480"/>
                <a:gd name="connsiteY34" fmla="*/ 1454727 h 4656517"/>
                <a:gd name="connsiteX35" fmla="*/ 3377774 w 4072480"/>
                <a:gd name="connsiteY35" fmla="*/ 932213 h 4656517"/>
                <a:gd name="connsiteX36" fmla="*/ 2879010 w 4072480"/>
                <a:gd name="connsiteY36" fmla="*/ 908462 h 4656517"/>
                <a:gd name="connsiteX37" fmla="*/ 2689005 w 4072480"/>
                <a:gd name="connsiteY37" fmla="*/ 1003465 h 4656517"/>
                <a:gd name="connsiteX38" fmla="*/ 2677130 w 4072480"/>
                <a:gd name="connsiteY38" fmla="*/ 1003465 h 4656517"/>
                <a:gd name="connsiteX39" fmla="*/ 2513227 w 4072480"/>
                <a:gd name="connsiteY39" fmla="*/ 864096 h 4656517"/>
                <a:gd name="connsiteX40" fmla="*/ 2441219 w 4072480"/>
                <a:gd name="connsiteY40" fmla="*/ 648072 h 4656517"/>
                <a:gd name="connsiteX41" fmla="*/ 2415872 w 4072480"/>
                <a:gd name="connsiteY41" fmla="*/ 421574 h 4656517"/>
                <a:gd name="connsiteX42" fmla="*/ 2403997 w 4072480"/>
                <a:gd name="connsiteY42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676515 w 4072480"/>
                <a:gd name="connsiteY22" fmla="*/ 3384375 h 4656517"/>
                <a:gd name="connsiteX23" fmla="*/ 748523 w 4072480"/>
                <a:gd name="connsiteY23" fmla="*/ 3456383 h 4656517"/>
                <a:gd name="connsiteX24" fmla="*/ 892539 w 4072480"/>
                <a:gd name="connsiteY24" fmla="*/ 3384375 h 4656517"/>
                <a:gd name="connsiteX25" fmla="*/ 1216465 w 4072480"/>
                <a:gd name="connsiteY25" fmla="*/ 3580410 h 4656517"/>
                <a:gd name="connsiteX26" fmla="*/ 1537098 w 4072480"/>
                <a:gd name="connsiteY26" fmla="*/ 3770416 h 4656517"/>
                <a:gd name="connsiteX27" fmla="*/ 1928984 w 4072480"/>
                <a:gd name="connsiteY27" fmla="*/ 3996047 h 4656517"/>
                <a:gd name="connsiteX28" fmla="*/ 2439623 w 4072480"/>
                <a:gd name="connsiteY28" fmla="*/ 4007922 h 4656517"/>
                <a:gd name="connsiteX29" fmla="*/ 2997763 w 4072480"/>
                <a:gd name="connsiteY29" fmla="*/ 3889169 h 4656517"/>
                <a:gd name="connsiteX30" fmla="*/ 3377323 w 4072480"/>
                <a:gd name="connsiteY30" fmla="*/ 3672408 h 4656517"/>
                <a:gd name="connsiteX31" fmla="*/ 3639031 w 4072480"/>
                <a:gd name="connsiteY31" fmla="*/ 3295403 h 4656517"/>
                <a:gd name="connsiteX32" fmla="*/ 3983415 w 4072480"/>
                <a:gd name="connsiteY32" fmla="*/ 2487880 h 4656517"/>
                <a:gd name="connsiteX33" fmla="*/ 3971540 w 4072480"/>
                <a:gd name="connsiteY33" fmla="*/ 1454727 h 4656517"/>
                <a:gd name="connsiteX34" fmla="*/ 3377774 w 4072480"/>
                <a:gd name="connsiteY34" fmla="*/ 932213 h 4656517"/>
                <a:gd name="connsiteX35" fmla="*/ 2879010 w 4072480"/>
                <a:gd name="connsiteY35" fmla="*/ 908462 h 4656517"/>
                <a:gd name="connsiteX36" fmla="*/ 2689005 w 4072480"/>
                <a:gd name="connsiteY36" fmla="*/ 1003465 h 4656517"/>
                <a:gd name="connsiteX37" fmla="*/ 2677130 w 4072480"/>
                <a:gd name="connsiteY37" fmla="*/ 1003465 h 4656517"/>
                <a:gd name="connsiteX38" fmla="*/ 2513227 w 4072480"/>
                <a:gd name="connsiteY38" fmla="*/ 864096 h 4656517"/>
                <a:gd name="connsiteX39" fmla="*/ 2441219 w 4072480"/>
                <a:gd name="connsiteY39" fmla="*/ 648072 h 4656517"/>
                <a:gd name="connsiteX40" fmla="*/ 2415872 w 4072480"/>
                <a:gd name="connsiteY40" fmla="*/ 421574 h 4656517"/>
                <a:gd name="connsiteX41" fmla="*/ 2403997 w 4072480"/>
                <a:gd name="connsiteY41" fmla="*/ 65314 h 4656517"/>
                <a:gd name="connsiteX0" fmla="*/ 2416298 w 4084781"/>
                <a:gd name="connsiteY0" fmla="*/ 65314 h 4704523"/>
                <a:gd name="connsiteX1" fmla="*/ 2321296 w 4084781"/>
                <a:gd name="connsiteY1" fmla="*/ 29688 h 4704523"/>
                <a:gd name="connsiteX2" fmla="*/ 2202542 w 4084781"/>
                <a:gd name="connsiteY2" fmla="*/ 5938 h 4704523"/>
                <a:gd name="connsiteX3" fmla="*/ 2036288 w 4084781"/>
                <a:gd name="connsiteY3" fmla="*/ 29688 h 4704523"/>
                <a:gd name="connsiteX4" fmla="*/ 1881909 w 4084781"/>
                <a:gd name="connsiteY4" fmla="*/ 100940 h 4704523"/>
                <a:gd name="connsiteX5" fmla="*/ 1929410 w 4084781"/>
                <a:gd name="connsiteY5" fmla="*/ 492826 h 4704523"/>
                <a:gd name="connsiteX6" fmla="*/ 2107540 w 4084781"/>
                <a:gd name="connsiteY6" fmla="*/ 1181595 h 4704523"/>
                <a:gd name="connsiteX7" fmla="*/ 2166916 w 4084781"/>
                <a:gd name="connsiteY7" fmla="*/ 1834738 h 4704523"/>
                <a:gd name="connsiteX8" fmla="*/ 2178792 w 4084781"/>
                <a:gd name="connsiteY8" fmla="*/ 2487880 h 4704523"/>
                <a:gd name="connsiteX9" fmla="*/ 1988786 w 4084781"/>
                <a:gd name="connsiteY9" fmla="*/ 2844140 h 4704523"/>
                <a:gd name="connsiteX10" fmla="*/ 1768936 w 4084781"/>
                <a:gd name="connsiteY10" fmla="*/ 3024335 h 4704523"/>
                <a:gd name="connsiteX11" fmla="*/ 1552912 w 4084781"/>
                <a:gd name="connsiteY11" fmla="*/ 3096343 h 4704523"/>
                <a:gd name="connsiteX12" fmla="*/ 1264880 w 4084781"/>
                <a:gd name="connsiteY12" fmla="*/ 3096343 h 4704523"/>
                <a:gd name="connsiteX13" fmla="*/ 904840 w 4084781"/>
                <a:gd name="connsiteY13" fmla="*/ 3024335 h 4704523"/>
                <a:gd name="connsiteX14" fmla="*/ 616808 w 4084781"/>
                <a:gd name="connsiteY14" fmla="*/ 3024335 h 4704523"/>
                <a:gd name="connsiteX15" fmla="*/ 544800 w 4084781"/>
                <a:gd name="connsiteY15" fmla="*/ 3096343 h 4704523"/>
                <a:gd name="connsiteX16" fmla="*/ 328776 w 4084781"/>
                <a:gd name="connsiteY16" fmla="*/ 3096343 h 4704523"/>
                <a:gd name="connsiteX17" fmla="*/ 184760 w 4084781"/>
                <a:gd name="connsiteY17" fmla="*/ 3240359 h 4704523"/>
                <a:gd name="connsiteX18" fmla="*/ 112752 w 4084781"/>
                <a:gd name="connsiteY18" fmla="*/ 3672407 h 4704523"/>
                <a:gd name="connsiteX19" fmla="*/ 12301 w 4084781"/>
                <a:gd name="connsiteY19" fmla="*/ 3960440 h 4704523"/>
                <a:gd name="connsiteX20" fmla="*/ 112752 w 4084781"/>
                <a:gd name="connsiteY20" fmla="*/ 4608512 h 4704523"/>
                <a:gd name="connsiteX21" fmla="*/ 688816 w 4084781"/>
                <a:gd name="connsiteY21" fmla="*/ 3384375 h 4704523"/>
                <a:gd name="connsiteX22" fmla="*/ 760824 w 4084781"/>
                <a:gd name="connsiteY22" fmla="*/ 3456383 h 4704523"/>
                <a:gd name="connsiteX23" fmla="*/ 904840 w 4084781"/>
                <a:gd name="connsiteY23" fmla="*/ 3384375 h 4704523"/>
                <a:gd name="connsiteX24" fmla="*/ 1228766 w 4084781"/>
                <a:gd name="connsiteY24" fmla="*/ 3580410 h 4704523"/>
                <a:gd name="connsiteX25" fmla="*/ 1549399 w 4084781"/>
                <a:gd name="connsiteY25" fmla="*/ 3770416 h 4704523"/>
                <a:gd name="connsiteX26" fmla="*/ 1941285 w 4084781"/>
                <a:gd name="connsiteY26" fmla="*/ 3996047 h 4704523"/>
                <a:gd name="connsiteX27" fmla="*/ 2451924 w 4084781"/>
                <a:gd name="connsiteY27" fmla="*/ 4007922 h 4704523"/>
                <a:gd name="connsiteX28" fmla="*/ 3010064 w 4084781"/>
                <a:gd name="connsiteY28" fmla="*/ 3889169 h 4704523"/>
                <a:gd name="connsiteX29" fmla="*/ 3389624 w 4084781"/>
                <a:gd name="connsiteY29" fmla="*/ 3672408 h 4704523"/>
                <a:gd name="connsiteX30" fmla="*/ 3651332 w 4084781"/>
                <a:gd name="connsiteY30" fmla="*/ 3295403 h 4704523"/>
                <a:gd name="connsiteX31" fmla="*/ 3995716 w 4084781"/>
                <a:gd name="connsiteY31" fmla="*/ 2487880 h 4704523"/>
                <a:gd name="connsiteX32" fmla="*/ 3983841 w 4084781"/>
                <a:gd name="connsiteY32" fmla="*/ 1454727 h 4704523"/>
                <a:gd name="connsiteX33" fmla="*/ 3390075 w 4084781"/>
                <a:gd name="connsiteY33" fmla="*/ 932213 h 4704523"/>
                <a:gd name="connsiteX34" fmla="*/ 2891311 w 4084781"/>
                <a:gd name="connsiteY34" fmla="*/ 908462 h 4704523"/>
                <a:gd name="connsiteX35" fmla="*/ 2701306 w 4084781"/>
                <a:gd name="connsiteY35" fmla="*/ 1003465 h 4704523"/>
                <a:gd name="connsiteX36" fmla="*/ 2689431 w 4084781"/>
                <a:gd name="connsiteY36" fmla="*/ 1003465 h 4704523"/>
                <a:gd name="connsiteX37" fmla="*/ 2525528 w 4084781"/>
                <a:gd name="connsiteY37" fmla="*/ 864096 h 4704523"/>
                <a:gd name="connsiteX38" fmla="*/ 2453520 w 4084781"/>
                <a:gd name="connsiteY38" fmla="*/ 648072 h 4704523"/>
                <a:gd name="connsiteX39" fmla="*/ 2428173 w 4084781"/>
                <a:gd name="connsiteY39" fmla="*/ 421574 h 4704523"/>
                <a:gd name="connsiteX40" fmla="*/ 2416298 w 4084781"/>
                <a:gd name="connsiteY40" fmla="*/ 65314 h 4704523"/>
                <a:gd name="connsiteX0" fmla="*/ 2500008 w 4168491"/>
                <a:gd name="connsiteY0" fmla="*/ 65314 h 4035631"/>
                <a:gd name="connsiteX1" fmla="*/ 2405006 w 4168491"/>
                <a:gd name="connsiteY1" fmla="*/ 29688 h 4035631"/>
                <a:gd name="connsiteX2" fmla="*/ 2286252 w 4168491"/>
                <a:gd name="connsiteY2" fmla="*/ 5938 h 4035631"/>
                <a:gd name="connsiteX3" fmla="*/ 2119998 w 4168491"/>
                <a:gd name="connsiteY3" fmla="*/ 29688 h 4035631"/>
                <a:gd name="connsiteX4" fmla="*/ 1965619 w 4168491"/>
                <a:gd name="connsiteY4" fmla="*/ 100940 h 4035631"/>
                <a:gd name="connsiteX5" fmla="*/ 2013120 w 4168491"/>
                <a:gd name="connsiteY5" fmla="*/ 492826 h 4035631"/>
                <a:gd name="connsiteX6" fmla="*/ 2191250 w 4168491"/>
                <a:gd name="connsiteY6" fmla="*/ 1181595 h 4035631"/>
                <a:gd name="connsiteX7" fmla="*/ 2250626 w 4168491"/>
                <a:gd name="connsiteY7" fmla="*/ 1834738 h 4035631"/>
                <a:gd name="connsiteX8" fmla="*/ 2262502 w 4168491"/>
                <a:gd name="connsiteY8" fmla="*/ 2487880 h 4035631"/>
                <a:gd name="connsiteX9" fmla="*/ 2072496 w 4168491"/>
                <a:gd name="connsiteY9" fmla="*/ 2844140 h 4035631"/>
                <a:gd name="connsiteX10" fmla="*/ 1852646 w 4168491"/>
                <a:gd name="connsiteY10" fmla="*/ 3024335 h 4035631"/>
                <a:gd name="connsiteX11" fmla="*/ 1636622 w 4168491"/>
                <a:gd name="connsiteY11" fmla="*/ 3096343 h 4035631"/>
                <a:gd name="connsiteX12" fmla="*/ 1348590 w 4168491"/>
                <a:gd name="connsiteY12" fmla="*/ 3096343 h 4035631"/>
                <a:gd name="connsiteX13" fmla="*/ 988550 w 4168491"/>
                <a:gd name="connsiteY13" fmla="*/ 3024335 h 4035631"/>
                <a:gd name="connsiteX14" fmla="*/ 700518 w 4168491"/>
                <a:gd name="connsiteY14" fmla="*/ 3024335 h 4035631"/>
                <a:gd name="connsiteX15" fmla="*/ 628510 w 4168491"/>
                <a:gd name="connsiteY15" fmla="*/ 3096343 h 4035631"/>
                <a:gd name="connsiteX16" fmla="*/ 412486 w 4168491"/>
                <a:gd name="connsiteY16" fmla="*/ 3096343 h 4035631"/>
                <a:gd name="connsiteX17" fmla="*/ 268470 w 4168491"/>
                <a:gd name="connsiteY17" fmla="*/ 3240359 h 4035631"/>
                <a:gd name="connsiteX18" fmla="*/ 196462 w 4168491"/>
                <a:gd name="connsiteY18" fmla="*/ 3672407 h 4035631"/>
                <a:gd name="connsiteX19" fmla="*/ 96011 w 4168491"/>
                <a:gd name="connsiteY19" fmla="*/ 3960440 h 4035631"/>
                <a:gd name="connsiteX20" fmla="*/ 772526 w 4168491"/>
                <a:gd name="connsiteY20" fmla="*/ 3384375 h 4035631"/>
                <a:gd name="connsiteX21" fmla="*/ 844534 w 4168491"/>
                <a:gd name="connsiteY21" fmla="*/ 3456383 h 4035631"/>
                <a:gd name="connsiteX22" fmla="*/ 988550 w 4168491"/>
                <a:gd name="connsiteY22" fmla="*/ 3384375 h 4035631"/>
                <a:gd name="connsiteX23" fmla="*/ 1312476 w 4168491"/>
                <a:gd name="connsiteY23" fmla="*/ 3580410 h 4035631"/>
                <a:gd name="connsiteX24" fmla="*/ 1633109 w 4168491"/>
                <a:gd name="connsiteY24" fmla="*/ 3770416 h 4035631"/>
                <a:gd name="connsiteX25" fmla="*/ 2024995 w 4168491"/>
                <a:gd name="connsiteY25" fmla="*/ 3996047 h 4035631"/>
                <a:gd name="connsiteX26" fmla="*/ 2535634 w 4168491"/>
                <a:gd name="connsiteY26" fmla="*/ 4007922 h 4035631"/>
                <a:gd name="connsiteX27" fmla="*/ 3093774 w 4168491"/>
                <a:gd name="connsiteY27" fmla="*/ 3889169 h 4035631"/>
                <a:gd name="connsiteX28" fmla="*/ 3473334 w 4168491"/>
                <a:gd name="connsiteY28" fmla="*/ 3672408 h 4035631"/>
                <a:gd name="connsiteX29" fmla="*/ 3735042 w 4168491"/>
                <a:gd name="connsiteY29" fmla="*/ 3295403 h 4035631"/>
                <a:gd name="connsiteX30" fmla="*/ 4079426 w 4168491"/>
                <a:gd name="connsiteY30" fmla="*/ 2487880 h 4035631"/>
                <a:gd name="connsiteX31" fmla="*/ 4067551 w 4168491"/>
                <a:gd name="connsiteY31" fmla="*/ 1454727 h 4035631"/>
                <a:gd name="connsiteX32" fmla="*/ 3473785 w 4168491"/>
                <a:gd name="connsiteY32" fmla="*/ 932213 h 4035631"/>
                <a:gd name="connsiteX33" fmla="*/ 2975021 w 4168491"/>
                <a:gd name="connsiteY33" fmla="*/ 908462 h 4035631"/>
                <a:gd name="connsiteX34" fmla="*/ 2785016 w 4168491"/>
                <a:gd name="connsiteY34" fmla="*/ 1003465 h 4035631"/>
                <a:gd name="connsiteX35" fmla="*/ 2773141 w 4168491"/>
                <a:gd name="connsiteY35" fmla="*/ 1003465 h 4035631"/>
                <a:gd name="connsiteX36" fmla="*/ 2609238 w 4168491"/>
                <a:gd name="connsiteY36" fmla="*/ 864096 h 4035631"/>
                <a:gd name="connsiteX37" fmla="*/ 2537230 w 4168491"/>
                <a:gd name="connsiteY37" fmla="*/ 648072 h 4035631"/>
                <a:gd name="connsiteX38" fmla="*/ 2511883 w 4168491"/>
                <a:gd name="connsiteY38" fmla="*/ 421574 h 4035631"/>
                <a:gd name="connsiteX39" fmla="*/ 2500008 w 4168491"/>
                <a:gd name="connsiteY39" fmla="*/ 65314 h 4035631"/>
                <a:gd name="connsiteX0" fmla="*/ 2387555 w 4056038"/>
                <a:gd name="connsiteY0" fmla="*/ 65314 h 4035631"/>
                <a:gd name="connsiteX1" fmla="*/ 2292553 w 4056038"/>
                <a:gd name="connsiteY1" fmla="*/ 29688 h 4035631"/>
                <a:gd name="connsiteX2" fmla="*/ 2173799 w 4056038"/>
                <a:gd name="connsiteY2" fmla="*/ 5938 h 4035631"/>
                <a:gd name="connsiteX3" fmla="*/ 2007545 w 4056038"/>
                <a:gd name="connsiteY3" fmla="*/ 29688 h 4035631"/>
                <a:gd name="connsiteX4" fmla="*/ 1853166 w 4056038"/>
                <a:gd name="connsiteY4" fmla="*/ 100940 h 4035631"/>
                <a:gd name="connsiteX5" fmla="*/ 1900667 w 4056038"/>
                <a:gd name="connsiteY5" fmla="*/ 492826 h 4035631"/>
                <a:gd name="connsiteX6" fmla="*/ 2078797 w 4056038"/>
                <a:gd name="connsiteY6" fmla="*/ 1181595 h 4035631"/>
                <a:gd name="connsiteX7" fmla="*/ 2138173 w 4056038"/>
                <a:gd name="connsiteY7" fmla="*/ 1834738 h 4035631"/>
                <a:gd name="connsiteX8" fmla="*/ 2150049 w 4056038"/>
                <a:gd name="connsiteY8" fmla="*/ 2487880 h 4035631"/>
                <a:gd name="connsiteX9" fmla="*/ 1960043 w 4056038"/>
                <a:gd name="connsiteY9" fmla="*/ 2844140 h 4035631"/>
                <a:gd name="connsiteX10" fmla="*/ 1740193 w 4056038"/>
                <a:gd name="connsiteY10" fmla="*/ 3024335 h 4035631"/>
                <a:gd name="connsiteX11" fmla="*/ 1524169 w 4056038"/>
                <a:gd name="connsiteY11" fmla="*/ 3096343 h 4035631"/>
                <a:gd name="connsiteX12" fmla="*/ 1236137 w 4056038"/>
                <a:gd name="connsiteY12" fmla="*/ 3096343 h 4035631"/>
                <a:gd name="connsiteX13" fmla="*/ 876097 w 4056038"/>
                <a:gd name="connsiteY13" fmla="*/ 3024335 h 4035631"/>
                <a:gd name="connsiteX14" fmla="*/ 588065 w 4056038"/>
                <a:gd name="connsiteY14" fmla="*/ 3024335 h 4035631"/>
                <a:gd name="connsiteX15" fmla="*/ 516057 w 4056038"/>
                <a:gd name="connsiteY15" fmla="*/ 3096343 h 4035631"/>
                <a:gd name="connsiteX16" fmla="*/ 300033 w 4056038"/>
                <a:gd name="connsiteY16" fmla="*/ 3096343 h 4035631"/>
                <a:gd name="connsiteX17" fmla="*/ 156017 w 4056038"/>
                <a:gd name="connsiteY17" fmla="*/ 3240359 h 4035631"/>
                <a:gd name="connsiteX18" fmla="*/ 84009 w 4056038"/>
                <a:gd name="connsiteY18" fmla="*/ 3672407 h 4035631"/>
                <a:gd name="connsiteX19" fmla="*/ 660073 w 4056038"/>
                <a:gd name="connsiteY19" fmla="*/ 3384375 h 4035631"/>
                <a:gd name="connsiteX20" fmla="*/ 732081 w 4056038"/>
                <a:gd name="connsiteY20" fmla="*/ 3456383 h 4035631"/>
                <a:gd name="connsiteX21" fmla="*/ 876097 w 4056038"/>
                <a:gd name="connsiteY21" fmla="*/ 3384375 h 4035631"/>
                <a:gd name="connsiteX22" fmla="*/ 1200023 w 4056038"/>
                <a:gd name="connsiteY22" fmla="*/ 3580410 h 4035631"/>
                <a:gd name="connsiteX23" fmla="*/ 1520656 w 4056038"/>
                <a:gd name="connsiteY23" fmla="*/ 3770416 h 4035631"/>
                <a:gd name="connsiteX24" fmla="*/ 1912542 w 4056038"/>
                <a:gd name="connsiteY24" fmla="*/ 3996047 h 4035631"/>
                <a:gd name="connsiteX25" fmla="*/ 2423181 w 4056038"/>
                <a:gd name="connsiteY25" fmla="*/ 4007922 h 4035631"/>
                <a:gd name="connsiteX26" fmla="*/ 2981321 w 4056038"/>
                <a:gd name="connsiteY26" fmla="*/ 3889169 h 4035631"/>
                <a:gd name="connsiteX27" fmla="*/ 3360881 w 4056038"/>
                <a:gd name="connsiteY27" fmla="*/ 3672408 h 4035631"/>
                <a:gd name="connsiteX28" fmla="*/ 3622589 w 4056038"/>
                <a:gd name="connsiteY28" fmla="*/ 3295403 h 4035631"/>
                <a:gd name="connsiteX29" fmla="*/ 3966973 w 4056038"/>
                <a:gd name="connsiteY29" fmla="*/ 2487880 h 4035631"/>
                <a:gd name="connsiteX30" fmla="*/ 3955098 w 4056038"/>
                <a:gd name="connsiteY30" fmla="*/ 1454727 h 4035631"/>
                <a:gd name="connsiteX31" fmla="*/ 3361332 w 4056038"/>
                <a:gd name="connsiteY31" fmla="*/ 932213 h 4035631"/>
                <a:gd name="connsiteX32" fmla="*/ 2862568 w 4056038"/>
                <a:gd name="connsiteY32" fmla="*/ 908462 h 4035631"/>
                <a:gd name="connsiteX33" fmla="*/ 2672563 w 4056038"/>
                <a:gd name="connsiteY33" fmla="*/ 1003465 h 4035631"/>
                <a:gd name="connsiteX34" fmla="*/ 2660688 w 4056038"/>
                <a:gd name="connsiteY34" fmla="*/ 1003465 h 4035631"/>
                <a:gd name="connsiteX35" fmla="*/ 2496785 w 4056038"/>
                <a:gd name="connsiteY35" fmla="*/ 864096 h 4035631"/>
                <a:gd name="connsiteX36" fmla="*/ 2424777 w 4056038"/>
                <a:gd name="connsiteY36" fmla="*/ 648072 h 4035631"/>
                <a:gd name="connsiteX37" fmla="*/ 2399430 w 4056038"/>
                <a:gd name="connsiteY37" fmla="*/ 421574 h 4035631"/>
                <a:gd name="connsiteX38" fmla="*/ 2387555 w 4056038"/>
                <a:gd name="connsiteY38" fmla="*/ 65314 h 4035631"/>
                <a:gd name="connsiteX0" fmla="*/ 2291545 w 3960028"/>
                <a:gd name="connsiteY0" fmla="*/ 65314 h 4035631"/>
                <a:gd name="connsiteX1" fmla="*/ 2196543 w 3960028"/>
                <a:gd name="connsiteY1" fmla="*/ 29688 h 4035631"/>
                <a:gd name="connsiteX2" fmla="*/ 2077789 w 3960028"/>
                <a:gd name="connsiteY2" fmla="*/ 5938 h 4035631"/>
                <a:gd name="connsiteX3" fmla="*/ 1911535 w 3960028"/>
                <a:gd name="connsiteY3" fmla="*/ 29688 h 4035631"/>
                <a:gd name="connsiteX4" fmla="*/ 1757156 w 3960028"/>
                <a:gd name="connsiteY4" fmla="*/ 100940 h 4035631"/>
                <a:gd name="connsiteX5" fmla="*/ 1804657 w 3960028"/>
                <a:gd name="connsiteY5" fmla="*/ 492826 h 4035631"/>
                <a:gd name="connsiteX6" fmla="*/ 1982787 w 3960028"/>
                <a:gd name="connsiteY6" fmla="*/ 1181595 h 4035631"/>
                <a:gd name="connsiteX7" fmla="*/ 2042163 w 3960028"/>
                <a:gd name="connsiteY7" fmla="*/ 1834738 h 4035631"/>
                <a:gd name="connsiteX8" fmla="*/ 2054039 w 3960028"/>
                <a:gd name="connsiteY8" fmla="*/ 2487880 h 4035631"/>
                <a:gd name="connsiteX9" fmla="*/ 1864033 w 3960028"/>
                <a:gd name="connsiteY9" fmla="*/ 2844140 h 4035631"/>
                <a:gd name="connsiteX10" fmla="*/ 1644183 w 3960028"/>
                <a:gd name="connsiteY10" fmla="*/ 3024335 h 4035631"/>
                <a:gd name="connsiteX11" fmla="*/ 1428159 w 3960028"/>
                <a:gd name="connsiteY11" fmla="*/ 3096343 h 4035631"/>
                <a:gd name="connsiteX12" fmla="*/ 1140127 w 3960028"/>
                <a:gd name="connsiteY12" fmla="*/ 3096343 h 4035631"/>
                <a:gd name="connsiteX13" fmla="*/ 780087 w 3960028"/>
                <a:gd name="connsiteY13" fmla="*/ 3024335 h 4035631"/>
                <a:gd name="connsiteX14" fmla="*/ 492055 w 3960028"/>
                <a:gd name="connsiteY14" fmla="*/ 3024335 h 4035631"/>
                <a:gd name="connsiteX15" fmla="*/ 420047 w 3960028"/>
                <a:gd name="connsiteY15" fmla="*/ 3096343 h 4035631"/>
                <a:gd name="connsiteX16" fmla="*/ 204023 w 3960028"/>
                <a:gd name="connsiteY16" fmla="*/ 3096343 h 4035631"/>
                <a:gd name="connsiteX17" fmla="*/ 60007 w 3960028"/>
                <a:gd name="connsiteY17" fmla="*/ 3240359 h 4035631"/>
                <a:gd name="connsiteX18" fmla="*/ 564063 w 3960028"/>
                <a:gd name="connsiteY18" fmla="*/ 3384375 h 4035631"/>
                <a:gd name="connsiteX19" fmla="*/ 636071 w 3960028"/>
                <a:gd name="connsiteY19" fmla="*/ 3456383 h 4035631"/>
                <a:gd name="connsiteX20" fmla="*/ 780087 w 3960028"/>
                <a:gd name="connsiteY20" fmla="*/ 3384375 h 4035631"/>
                <a:gd name="connsiteX21" fmla="*/ 1104013 w 3960028"/>
                <a:gd name="connsiteY21" fmla="*/ 3580410 h 4035631"/>
                <a:gd name="connsiteX22" fmla="*/ 1424646 w 3960028"/>
                <a:gd name="connsiteY22" fmla="*/ 3770416 h 4035631"/>
                <a:gd name="connsiteX23" fmla="*/ 1816532 w 3960028"/>
                <a:gd name="connsiteY23" fmla="*/ 3996047 h 4035631"/>
                <a:gd name="connsiteX24" fmla="*/ 2327171 w 3960028"/>
                <a:gd name="connsiteY24" fmla="*/ 4007922 h 4035631"/>
                <a:gd name="connsiteX25" fmla="*/ 2885311 w 3960028"/>
                <a:gd name="connsiteY25" fmla="*/ 3889169 h 4035631"/>
                <a:gd name="connsiteX26" fmla="*/ 3264871 w 3960028"/>
                <a:gd name="connsiteY26" fmla="*/ 3672408 h 4035631"/>
                <a:gd name="connsiteX27" fmla="*/ 3526579 w 3960028"/>
                <a:gd name="connsiteY27" fmla="*/ 3295403 h 4035631"/>
                <a:gd name="connsiteX28" fmla="*/ 3870963 w 3960028"/>
                <a:gd name="connsiteY28" fmla="*/ 2487880 h 4035631"/>
                <a:gd name="connsiteX29" fmla="*/ 3859088 w 3960028"/>
                <a:gd name="connsiteY29" fmla="*/ 1454727 h 4035631"/>
                <a:gd name="connsiteX30" fmla="*/ 3265322 w 3960028"/>
                <a:gd name="connsiteY30" fmla="*/ 932213 h 4035631"/>
                <a:gd name="connsiteX31" fmla="*/ 2766558 w 3960028"/>
                <a:gd name="connsiteY31" fmla="*/ 908462 h 4035631"/>
                <a:gd name="connsiteX32" fmla="*/ 2576553 w 3960028"/>
                <a:gd name="connsiteY32" fmla="*/ 1003465 h 4035631"/>
                <a:gd name="connsiteX33" fmla="*/ 2564678 w 3960028"/>
                <a:gd name="connsiteY33" fmla="*/ 1003465 h 4035631"/>
                <a:gd name="connsiteX34" fmla="*/ 2400775 w 3960028"/>
                <a:gd name="connsiteY34" fmla="*/ 864096 h 4035631"/>
                <a:gd name="connsiteX35" fmla="*/ 2328767 w 3960028"/>
                <a:gd name="connsiteY35" fmla="*/ 648072 h 4035631"/>
                <a:gd name="connsiteX36" fmla="*/ 2303420 w 3960028"/>
                <a:gd name="connsiteY36" fmla="*/ 421574 h 4035631"/>
                <a:gd name="connsiteX37" fmla="*/ 2291545 w 3960028"/>
                <a:gd name="connsiteY37" fmla="*/ 65314 h 4035631"/>
                <a:gd name="connsiteX0" fmla="*/ 2111525 w 3780008"/>
                <a:gd name="connsiteY0" fmla="*/ 65314 h 4035631"/>
                <a:gd name="connsiteX1" fmla="*/ 2016523 w 3780008"/>
                <a:gd name="connsiteY1" fmla="*/ 29688 h 4035631"/>
                <a:gd name="connsiteX2" fmla="*/ 1897769 w 3780008"/>
                <a:gd name="connsiteY2" fmla="*/ 5938 h 4035631"/>
                <a:gd name="connsiteX3" fmla="*/ 1731515 w 3780008"/>
                <a:gd name="connsiteY3" fmla="*/ 29688 h 4035631"/>
                <a:gd name="connsiteX4" fmla="*/ 1577136 w 3780008"/>
                <a:gd name="connsiteY4" fmla="*/ 100940 h 4035631"/>
                <a:gd name="connsiteX5" fmla="*/ 1624637 w 3780008"/>
                <a:gd name="connsiteY5" fmla="*/ 492826 h 4035631"/>
                <a:gd name="connsiteX6" fmla="*/ 1802767 w 3780008"/>
                <a:gd name="connsiteY6" fmla="*/ 1181595 h 4035631"/>
                <a:gd name="connsiteX7" fmla="*/ 1862143 w 3780008"/>
                <a:gd name="connsiteY7" fmla="*/ 1834738 h 4035631"/>
                <a:gd name="connsiteX8" fmla="*/ 1874019 w 3780008"/>
                <a:gd name="connsiteY8" fmla="*/ 2487880 h 4035631"/>
                <a:gd name="connsiteX9" fmla="*/ 1684013 w 3780008"/>
                <a:gd name="connsiteY9" fmla="*/ 2844140 h 4035631"/>
                <a:gd name="connsiteX10" fmla="*/ 1464163 w 3780008"/>
                <a:gd name="connsiteY10" fmla="*/ 3024335 h 4035631"/>
                <a:gd name="connsiteX11" fmla="*/ 1248139 w 3780008"/>
                <a:gd name="connsiteY11" fmla="*/ 3096343 h 4035631"/>
                <a:gd name="connsiteX12" fmla="*/ 960107 w 3780008"/>
                <a:gd name="connsiteY12" fmla="*/ 3096343 h 4035631"/>
                <a:gd name="connsiteX13" fmla="*/ 600067 w 3780008"/>
                <a:gd name="connsiteY13" fmla="*/ 3024335 h 4035631"/>
                <a:gd name="connsiteX14" fmla="*/ 312035 w 3780008"/>
                <a:gd name="connsiteY14" fmla="*/ 3024335 h 4035631"/>
                <a:gd name="connsiteX15" fmla="*/ 240027 w 3780008"/>
                <a:gd name="connsiteY15" fmla="*/ 3096343 h 4035631"/>
                <a:gd name="connsiteX16" fmla="*/ 24003 w 3780008"/>
                <a:gd name="connsiteY16" fmla="*/ 3096343 h 4035631"/>
                <a:gd name="connsiteX17" fmla="*/ 384043 w 3780008"/>
                <a:gd name="connsiteY17" fmla="*/ 3384375 h 4035631"/>
                <a:gd name="connsiteX18" fmla="*/ 456051 w 3780008"/>
                <a:gd name="connsiteY18" fmla="*/ 3456383 h 4035631"/>
                <a:gd name="connsiteX19" fmla="*/ 600067 w 3780008"/>
                <a:gd name="connsiteY19" fmla="*/ 3384375 h 4035631"/>
                <a:gd name="connsiteX20" fmla="*/ 923993 w 3780008"/>
                <a:gd name="connsiteY20" fmla="*/ 3580410 h 4035631"/>
                <a:gd name="connsiteX21" fmla="*/ 1244626 w 3780008"/>
                <a:gd name="connsiteY21" fmla="*/ 3770416 h 4035631"/>
                <a:gd name="connsiteX22" fmla="*/ 1636512 w 3780008"/>
                <a:gd name="connsiteY22" fmla="*/ 3996047 h 4035631"/>
                <a:gd name="connsiteX23" fmla="*/ 2147151 w 3780008"/>
                <a:gd name="connsiteY23" fmla="*/ 4007922 h 4035631"/>
                <a:gd name="connsiteX24" fmla="*/ 2705291 w 3780008"/>
                <a:gd name="connsiteY24" fmla="*/ 3889169 h 4035631"/>
                <a:gd name="connsiteX25" fmla="*/ 3084851 w 3780008"/>
                <a:gd name="connsiteY25" fmla="*/ 3672408 h 4035631"/>
                <a:gd name="connsiteX26" fmla="*/ 3346559 w 3780008"/>
                <a:gd name="connsiteY26" fmla="*/ 3295403 h 4035631"/>
                <a:gd name="connsiteX27" fmla="*/ 3690943 w 3780008"/>
                <a:gd name="connsiteY27" fmla="*/ 2487880 h 4035631"/>
                <a:gd name="connsiteX28" fmla="*/ 3679068 w 3780008"/>
                <a:gd name="connsiteY28" fmla="*/ 1454727 h 4035631"/>
                <a:gd name="connsiteX29" fmla="*/ 3085302 w 3780008"/>
                <a:gd name="connsiteY29" fmla="*/ 932213 h 4035631"/>
                <a:gd name="connsiteX30" fmla="*/ 2586538 w 3780008"/>
                <a:gd name="connsiteY30" fmla="*/ 908462 h 4035631"/>
                <a:gd name="connsiteX31" fmla="*/ 2396533 w 3780008"/>
                <a:gd name="connsiteY31" fmla="*/ 1003465 h 4035631"/>
                <a:gd name="connsiteX32" fmla="*/ 2384658 w 3780008"/>
                <a:gd name="connsiteY32" fmla="*/ 1003465 h 4035631"/>
                <a:gd name="connsiteX33" fmla="*/ 2220755 w 3780008"/>
                <a:gd name="connsiteY33" fmla="*/ 864096 h 4035631"/>
                <a:gd name="connsiteX34" fmla="*/ 2148747 w 3780008"/>
                <a:gd name="connsiteY34" fmla="*/ 648072 h 4035631"/>
                <a:gd name="connsiteX35" fmla="*/ 2123400 w 3780008"/>
                <a:gd name="connsiteY35" fmla="*/ 421574 h 4035631"/>
                <a:gd name="connsiteX36" fmla="*/ 2111525 w 3780008"/>
                <a:gd name="connsiteY36" fmla="*/ 65314 h 4035631"/>
                <a:gd name="connsiteX0" fmla="*/ 1883499 w 3551982"/>
                <a:gd name="connsiteY0" fmla="*/ 65314 h 4035631"/>
                <a:gd name="connsiteX1" fmla="*/ 1788497 w 3551982"/>
                <a:gd name="connsiteY1" fmla="*/ 29688 h 4035631"/>
                <a:gd name="connsiteX2" fmla="*/ 1669743 w 3551982"/>
                <a:gd name="connsiteY2" fmla="*/ 5938 h 4035631"/>
                <a:gd name="connsiteX3" fmla="*/ 1503489 w 3551982"/>
                <a:gd name="connsiteY3" fmla="*/ 29688 h 4035631"/>
                <a:gd name="connsiteX4" fmla="*/ 1349110 w 3551982"/>
                <a:gd name="connsiteY4" fmla="*/ 100940 h 4035631"/>
                <a:gd name="connsiteX5" fmla="*/ 1396611 w 3551982"/>
                <a:gd name="connsiteY5" fmla="*/ 492826 h 4035631"/>
                <a:gd name="connsiteX6" fmla="*/ 1574741 w 3551982"/>
                <a:gd name="connsiteY6" fmla="*/ 1181595 h 4035631"/>
                <a:gd name="connsiteX7" fmla="*/ 1634117 w 3551982"/>
                <a:gd name="connsiteY7" fmla="*/ 1834738 h 4035631"/>
                <a:gd name="connsiteX8" fmla="*/ 1645993 w 3551982"/>
                <a:gd name="connsiteY8" fmla="*/ 2487880 h 4035631"/>
                <a:gd name="connsiteX9" fmla="*/ 1455987 w 3551982"/>
                <a:gd name="connsiteY9" fmla="*/ 2844140 h 4035631"/>
                <a:gd name="connsiteX10" fmla="*/ 1236137 w 3551982"/>
                <a:gd name="connsiteY10" fmla="*/ 3024335 h 4035631"/>
                <a:gd name="connsiteX11" fmla="*/ 1020113 w 3551982"/>
                <a:gd name="connsiteY11" fmla="*/ 3096343 h 4035631"/>
                <a:gd name="connsiteX12" fmla="*/ 732081 w 3551982"/>
                <a:gd name="connsiteY12" fmla="*/ 3096343 h 4035631"/>
                <a:gd name="connsiteX13" fmla="*/ 372041 w 3551982"/>
                <a:gd name="connsiteY13" fmla="*/ 3024335 h 4035631"/>
                <a:gd name="connsiteX14" fmla="*/ 84009 w 3551982"/>
                <a:gd name="connsiteY14" fmla="*/ 3024335 h 4035631"/>
                <a:gd name="connsiteX15" fmla="*/ 12001 w 3551982"/>
                <a:gd name="connsiteY15" fmla="*/ 3096343 h 4035631"/>
                <a:gd name="connsiteX16" fmla="*/ 156017 w 3551982"/>
                <a:gd name="connsiteY16" fmla="*/ 3384375 h 4035631"/>
                <a:gd name="connsiteX17" fmla="*/ 228025 w 3551982"/>
                <a:gd name="connsiteY17" fmla="*/ 3456383 h 4035631"/>
                <a:gd name="connsiteX18" fmla="*/ 372041 w 3551982"/>
                <a:gd name="connsiteY18" fmla="*/ 3384375 h 4035631"/>
                <a:gd name="connsiteX19" fmla="*/ 695967 w 3551982"/>
                <a:gd name="connsiteY19" fmla="*/ 3580410 h 4035631"/>
                <a:gd name="connsiteX20" fmla="*/ 1016600 w 3551982"/>
                <a:gd name="connsiteY20" fmla="*/ 3770416 h 4035631"/>
                <a:gd name="connsiteX21" fmla="*/ 1408486 w 3551982"/>
                <a:gd name="connsiteY21" fmla="*/ 3996047 h 4035631"/>
                <a:gd name="connsiteX22" fmla="*/ 1919125 w 3551982"/>
                <a:gd name="connsiteY22" fmla="*/ 4007922 h 4035631"/>
                <a:gd name="connsiteX23" fmla="*/ 2477265 w 3551982"/>
                <a:gd name="connsiteY23" fmla="*/ 3889169 h 4035631"/>
                <a:gd name="connsiteX24" fmla="*/ 2856825 w 3551982"/>
                <a:gd name="connsiteY24" fmla="*/ 3672408 h 4035631"/>
                <a:gd name="connsiteX25" fmla="*/ 3118533 w 3551982"/>
                <a:gd name="connsiteY25" fmla="*/ 3295403 h 4035631"/>
                <a:gd name="connsiteX26" fmla="*/ 3462917 w 3551982"/>
                <a:gd name="connsiteY26" fmla="*/ 2487880 h 4035631"/>
                <a:gd name="connsiteX27" fmla="*/ 3451042 w 3551982"/>
                <a:gd name="connsiteY27" fmla="*/ 1454727 h 4035631"/>
                <a:gd name="connsiteX28" fmla="*/ 2857276 w 3551982"/>
                <a:gd name="connsiteY28" fmla="*/ 932213 h 4035631"/>
                <a:gd name="connsiteX29" fmla="*/ 2358512 w 3551982"/>
                <a:gd name="connsiteY29" fmla="*/ 908462 h 4035631"/>
                <a:gd name="connsiteX30" fmla="*/ 2168507 w 3551982"/>
                <a:gd name="connsiteY30" fmla="*/ 1003465 h 4035631"/>
                <a:gd name="connsiteX31" fmla="*/ 2156632 w 3551982"/>
                <a:gd name="connsiteY31" fmla="*/ 1003465 h 4035631"/>
                <a:gd name="connsiteX32" fmla="*/ 1992729 w 3551982"/>
                <a:gd name="connsiteY32" fmla="*/ 864096 h 4035631"/>
                <a:gd name="connsiteX33" fmla="*/ 1920721 w 3551982"/>
                <a:gd name="connsiteY33" fmla="*/ 648072 h 4035631"/>
                <a:gd name="connsiteX34" fmla="*/ 1895374 w 3551982"/>
                <a:gd name="connsiteY34" fmla="*/ 421574 h 4035631"/>
                <a:gd name="connsiteX35" fmla="*/ 1883499 w 3551982"/>
                <a:gd name="connsiteY35" fmla="*/ 65314 h 4035631"/>
                <a:gd name="connsiteX0" fmla="*/ 1835494 w 3503977"/>
                <a:gd name="connsiteY0" fmla="*/ 65314 h 4035631"/>
                <a:gd name="connsiteX1" fmla="*/ 1740492 w 3503977"/>
                <a:gd name="connsiteY1" fmla="*/ 29688 h 4035631"/>
                <a:gd name="connsiteX2" fmla="*/ 1621738 w 3503977"/>
                <a:gd name="connsiteY2" fmla="*/ 5938 h 4035631"/>
                <a:gd name="connsiteX3" fmla="*/ 1455484 w 3503977"/>
                <a:gd name="connsiteY3" fmla="*/ 29688 h 4035631"/>
                <a:gd name="connsiteX4" fmla="*/ 1301105 w 3503977"/>
                <a:gd name="connsiteY4" fmla="*/ 100940 h 4035631"/>
                <a:gd name="connsiteX5" fmla="*/ 1348606 w 3503977"/>
                <a:gd name="connsiteY5" fmla="*/ 492826 h 4035631"/>
                <a:gd name="connsiteX6" fmla="*/ 1526736 w 3503977"/>
                <a:gd name="connsiteY6" fmla="*/ 1181595 h 4035631"/>
                <a:gd name="connsiteX7" fmla="*/ 1586112 w 3503977"/>
                <a:gd name="connsiteY7" fmla="*/ 1834738 h 4035631"/>
                <a:gd name="connsiteX8" fmla="*/ 1597988 w 3503977"/>
                <a:gd name="connsiteY8" fmla="*/ 2487880 h 4035631"/>
                <a:gd name="connsiteX9" fmla="*/ 1407982 w 3503977"/>
                <a:gd name="connsiteY9" fmla="*/ 2844140 h 4035631"/>
                <a:gd name="connsiteX10" fmla="*/ 1188132 w 3503977"/>
                <a:gd name="connsiteY10" fmla="*/ 3024335 h 4035631"/>
                <a:gd name="connsiteX11" fmla="*/ 972108 w 3503977"/>
                <a:gd name="connsiteY11" fmla="*/ 3096343 h 4035631"/>
                <a:gd name="connsiteX12" fmla="*/ 684076 w 3503977"/>
                <a:gd name="connsiteY12" fmla="*/ 3096343 h 4035631"/>
                <a:gd name="connsiteX13" fmla="*/ 324036 w 3503977"/>
                <a:gd name="connsiteY13" fmla="*/ 3024335 h 4035631"/>
                <a:gd name="connsiteX14" fmla="*/ 36004 w 3503977"/>
                <a:gd name="connsiteY14" fmla="*/ 3024335 h 4035631"/>
                <a:gd name="connsiteX15" fmla="*/ 108012 w 3503977"/>
                <a:gd name="connsiteY15" fmla="*/ 3384375 h 4035631"/>
                <a:gd name="connsiteX16" fmla="*/ 180020 w 3503977"/>
                <a:gd name="connsiteY16" fmla="*/ 3456383 h 4035631"/>
                <a:gd name="connsiteX17" fmla="*/ 324036 w 3503977"/>
                <a:gd name="connsiteY17" fmla="*/ 3384375 h 4035631"/>
                <a:gd name="connsiteX18" fmla="*/ 647962 w 3503977"/>
                <a:gd name="connsiteY18" fmla="*/ 3580410 h 4035631"/>
                <a:gd name="connsiteX19" fmla="*/ 968595 w 3503977"/>
                <a:gd name="connsiteY19" fmla="*/ 3770416 h 4035631"/>
                <a:gd name="connsiteX20" fmla="*/ 1360481 w 3503977"/>
                <a:gd name="connsiteY20" fmla="*/ 3996047 h 4035631"/>
                <a:gd name="connsiteX21" fmla="*/ 1871120 w 3503977"/>
                <a:gd name="connsiteY21" fmla="*/ 4007922 h 4035631"/>
                <a:gd name="connsiteX22" fmla="*/ 2429260 w 3503977"/>
                <a:gd name="connsiteY22" fmla="*/ 3889169 h 4035631"/>
                <a:gd name="connsiteX23" fmla="*/ 2808820 w 3503977"/>
                <a:gd name="connsiteY23" fmla="*/ 3672408 h 4035631"/>
                <a:gd name="connsiteX24" fmla="*/ 3070528 w 3503977"/>
                <a:gd name="connsiteY24" fmla="*/ 3295403 h 4035631"/>
                <a:gd name="connsiteX25" fmla="*/ 3414912 w 3503977"/>
                <a:gd name="connsiteY25" fmla="*/ 2487880 h 4035631"/>
                <a:gd name="connsiteX26" fmla="*/ 3403037 w 3503977"/>
                <a:gd name="connsiteY26" fmla="*/ 1454727 h 4035631"/>
                <a:gd name="connsiteX27" fmla="*/ 2809271 w 3503977"/>
                <a:gd name="connsiteY27" fmla="*/ 932213 h 4035631"/>
                <a:gd name="connsiteX28" fmla="*/ 2310507 w 3503977"/>
                <a:gd name="connsiteY28" fmla="*/ 908462 h 4035631"/>
                <a:gd name="connsiteX29" fmla="*/ 2120502 w 3503977"/>
                <a:gd name="connsiteY29" fmla="*/ 1003465 h 4035631"/>
                <a:gd name="connsiteX30" fmla="*/ 2108627 w 3503977"/>
                <a:gd name="connsiteY30" fmla="*/ 1003465 h 4035631"/>
                <a:gd name="connsiteX31" fmla="*/ 1944724 w 3503977"/>
                <a:gd name="connsiteY31" fmla="*/ 864096 h 4035631"/>
                <a:gd name="connsiteX32" fmla="*/ 1872716 w 3503977"/>
                <a:gd name="connsiteY32" fmla="*/ 648072 h 4035631"/>
                <a:gd name="connsiteX33" fmla="*/ 1847369 w 3503977"/>
                <a:gd name="connsiteY33" fmla="*/ 421574 h 4035631"/>
                <a:gd name="connsiteX34" fmla="*/ 1835494 w 3503977"/>
                <a:gd name="connsiteY34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5 w 3491976"/>
                <a:gd name="connsiteY16" fmla="*/ 3384375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4 w 3491976"/>
                <a:gd name="connsiteY16" fmla="*/ 3528391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4 w 3491977"/>
                <a:gd name="connsiteY0" fmla="*/ 65314 h 4035631"/>
                <a:gd name="connsiteX1" fmla="*/ 1728492 w 3491977"/>
                <a:gd name="connsiteY1" fmla="*/ 29688 h 4035631"/>
                <a:gd name="connsiteX2" fmla="*/ 1609738 w 3491977"/>
                <a:gd name="connsiteY2" fmla="*/ 5938 h 4035631"/>
                <a:gd name="connsiteX3" fmla="*/ 1443484 w 3491977"/>
                <a:gd name="connsiteY3" fmla="*/ 29688 h 4035631"/>
                <a:gd name="connsiteX4" fmla="*/ 1289105 w 3491977"/>
                <a:gd name="connsiteY4" fmla="*/ 100940 h 4035631"/>
                <a:gd name="connsiteX5" fmla="*/ 1336606 w 3491977"/>
                <a:gd name="connsiteY5" fmla="*/ 492826 h 4035631"/>
                <a:gd name="connsiteX6" fmla="*/ 1514736 w 3491977"/>
                <a:gd name="connsiteY6" fmla="*/ 1181595 h 4035631"/>
                <a:gd name="connsiteX7" fmla="*/ 1574112 w 3491977"/>
                <a:gd name="connsiteY7" fmla="*/ 1834738 h 4035631"/>
                <a:gd name="connsiteX8" fmla="*/ 1585988 w 3491977"/>
                <a:gd name="connsiteY8" fmla="*/ 2487880 h 4035631"/>
                <a:gd name="connsiteX9" fmla="*/ 1395982 w 3491977"/>
                <a:gd name="connsiteY9" fmla="*/ 2844140 h 4035631"/>
                <a:gd name="connsiteX10" fmla="*/ 1176132 w 3491977"/>
                <a:gd name="connsiteY10" fmla="*/ 3024335 h 4035631"/>
                <a:gd name="connsiteX11" fmla="*/ 960108 w 3491977"/>
                <a:gd name="connsiteY11" fmla="*/ 3096343 h 4035631"/>
                <a:gd name="connsiteX12" fmla="*/ 672076 w 3491977"/>
                <a:gd name="connsiteY12" fmla="*/ 3096343 h 4035631"/>
                <a:gd name="connsiteX13" fmla="*/ 312036 w 3491977"/>
                <a:gd name="connsiteY13" fmla="*/ 3024335 h 4035631"/>
                <a:gd name="connsiteX14" fmla="*/ 24003 w 3491977"/>
                <a:gd name="connsiteY14" fmla="*/ 3024335 h 4035631"/>
                <a:gd name="connsiteX15" fmla="*/ 168020 w 3491977"/>
                <a:gd name="connsiteY15" fmla="*/ 3456383 h 4035631"/>
                <a:gd name="connsiteX16" fmla="*/ 312035 w 3491977"/>
                <a:gd name="connsiteY16" fmla="*/ 3528391 h 4035631"/>
                <a:gd name="connsiteX17" fmla="*/ 635962 w 3491977"/>
                <a:gd name="connsiteY17" fmla="*/ 3580410 h 4035631"/>
                <a:gd name="connsiteX18" fmla="*/ 956595 w 3491977"/>
                <a:gd name="connsiteY18" fmla="*/ 3770416 h 4035631"/>
                <a:gd name="connsiteX19" fmla="*/ 1348481 w 3491977"/>
                <a:gd name="connsiteY19" fmla="*/ 3996047 h 4035631"/>
                <a:gd name="connsiteX20" fmla="*/ 1859120 w 3491977"/>
                <a:gd name="connsiteY20" fmla="*/ 4007922 h 4035631"/>
                <a:gd name="connsiteX21" fmla="*/ 2417260 w 3491977"/>
                <a:gd name="connsiteY21" fmla="*/ 3889169 h 4035631"/>
                <a:gd name="connsiteX22" fmla="*/ 2796820 w 3491977"/>
                <a:gd name="connsiteY22" fmla="*/ 3672408 h 4035631"/>
                <a:gd name="connsiteX23" fmla="*/ 3058528 w 3491977"/>
                <a:gd name="connsiteY23" fmla="*/ 3295403 h 4035631"/>
                <a:gd name="connsiteX24" fmla="*/ 3402912 w 3491977"/>
                <a:gd name="connsiteY24" fmla="*/ 2487880 h 4035631"/>
                <a:gd name="connsiteX25" fmla="*/ 3391037 w 3491977"/>
                <a:gd name="connsiteY25" fmla="*/ 1454727 h 4035631"/>
                <a:gd name="connsiteX26" fmla="*/ 2797271 w 3491977"/>
                <a:gd name="connsiteY26" fmla="*/ 932213 h 4035631"/>
                <a:gd name="connsiteX27" fmla="*/ 2298507 w 3491977"/>
                <a:gd name="connsiteY27" fmla="*/ 908462 h 4035631"/>
                <a:gd name="connsiteX28" fmla="*/ 2108502 w 3491977"/>
                <a:gd name="connsiteY28" fmla="*/ 1003465 h 4035631"/>
                <a:gd name="connsiteX29" fmla="*/ 2096627 w 3491977"/>
                <a:gd name="connsiteY29" fmla="*/ 1003465 h 4035631"/>
                <a:gd name="connsiteX30" fmla="*/ 1932724 w 3491977"/>
                <a:gd name="connsiteY30" fmla="*/ 864096 h 4035631"/>
                <a:gd name="connsiteX31" fmla="*/ 1860716 w 3491977"/>
                <a:gd name="connsiteY31" fmla="*/ 648072 h 4035631"/>
                <a:gd name="connsiteX32" fmla="*/ 1835369 w 3491977"/>
                <a:gd name="connsiteY32" fmla="*/ 421574 h 4035631"/>
                <a:gd name="connsiteX33" fmla="*/ 1823494 w 3491977"/>
                <a:gd name="connsiteY33" fmla="*/ 65314 h 4035631"/>
                <a:gd name="connsiteX0" fmla="*/ 1655474 w 3323957"/>
                <a:gd name="connsiteY0" fmla="*/ 65314 h 4035631"/>
                <a:gd name="connsiteX1" fmla="*/ 1560472 w 3323957"/>
                <a:gd name="connsiteY1" fmla="*/ 29688 h 4035631"/>
                <a:gd name="connsiteX2" fmla="*/ 1441718 w 3323957"/>
                <a:gd name="connsiteY2" fmla="*/ 5938 h 4035631"/>
                <a:gd name="connsiteX3" fmla="*/ 1275464 w 3323957"/>
                <a:gd name="connsiteY3" fmla="*/ 29688 h 4035631"/>
                <a:gd name="connsiteX4" fmla="*/ 1121085 w 3323957"/>
                <a:gd name="connsiteY4" fmla="*/ 100940 h 4035631"/>
                <a:gd name="connsiteX5" fmla="*/ 1168586 w 3323957"/>
                <a:gd name="connsiteY5" fmla="*/ 492826 h 4035631"/>
                <a:gd name="connsiteX6" fmla="*/ 1346716 w 3323957"/>
                <a:gd name="connsiteY6" fmla="*/ 1181595 h 4035631"/>
                <a:gd name="connsiteX7" fmla="*/ 1406092 w 3323957"/>
                <a:gd name="connsiteY7" fmla="*/ 1834738 h 4035631"/>
                <a:gd name="connsiteX8" fmla="*/ 1417968 w 3323957"/>
                <a:gd name="connsiteY8" fmla="*/ 2487880 h 4035631"/>
                <a:gd name="connsiteX9" fmla="*/ 1227962 w 3323957"/>
                <a:gd name="connsiteY9" fmla="*/ 2844140 h 4035631"/>
                <a:gd name="connsiteX10" fmla="*/ 1008112 w 3323957"/>
                <a:gd name="connsiteY10" fmla="*/ 3024335 h 4035631"/>
                <a:gd name="connsiteX11" fmla="*/ 792088 w 3323957"/>
                <a:gd name="connsiteY11" fmla="*/ 3096343 h 4035631"/>
                <a:gd name="connsiteX12" fmla="*/ 504056 w 3323957"/>
                <a:gd name="connsiteY12" fmla="*/ 3096343 h 4035631"/>
                <a:gd name="connsiteX13" fmla="*/ 144016 w 3323957"/>
                <a:gd name="connsiteY13" fmla="*/ 3024335 h 4035631"/>
                <a:gd name="connsiteX14" fmla="*/ 0 w 3323957"/>
                <a:gd name="connsiteY14" fmla="*/ 3456383 h 4035631"/>
                <a:gd name="connsiteX15" fmla="*/ 144015 w 3323957"/>
                <a:gd name="connsiteY15" fmla="*/ 3528391 h 4035631"/>
                <a:gd name="connsiteX16" fmla="*/ 467942 w 3323957"/>
                <a:gd name="connsiteY16" fmla="*/ 3580410 h 4035631"/>
                <a:gd name="connsiteX17" fmla="*/ 788575 w 3323957"/>
                <a:gd name="connsiteY17" fmla="*/ 3770416 h 4035631"/>
                <a:gd name="connsiteX18" fmla="*/ 1180461 w 3323957"/>
                <a:gd name="connsiteY18" fmla="*/ 3996047 h 4035631"/>
                <a:gd name="connsiteX19" fmla="*/ 1691100 w 3323957"/>
                <a:gd name="connsiteY19" fmla="*/ 4007922 h 4035631"/>
                <a:gd name="connsiteX20" fmla="*/ 2249240 w 3323957"/>
                <a:gd name="connsiteY20" fmla="*/ 3889169 h 4035631"/>
                <a:gd name="connsiteX21" fmla="*/ 2628800 w 3323957"/>
                <a:gd name="connsiteY21" fmla="*/ 3672408 h 4035631"/>
                <a:gd name="connsiteX22" fmla="*/ 2890508 w 3323957"/>
                <a:gd name="connsiteY22" fmla="*/ 3295403 h 4035631"/>
                <a:gd name="connsiteX23" fmla="*/ 3234892 w 3323957"/>
                <a:gd name="connsiteY23" fmla="*/ 2487880 h 4035631"/>
                <a:gd name="connsiteX24" fmla="*/ 3223017 w 3323957"/>
                <a:gd name="connsiteY24" fmla="*/ 1454727 h 4035631"/>
                <a:gd name="connsiteX25" fmla="*/ 2629251 w 3323957"/>
                <a:gd name="connsiteY25" fmla="*/ 932213 h 4035631"/>
                <a:gd name="connsiteX26" fmla="*/ 2130487 w 3323957"/>
                <a:gd name="connsiteY26" fmla="*/ 908462 h 4035631"/>
                <a:gd name="connsiteX27" fmla="*/ 1940482 w 3323957"/>
                <a:gd name="connsiteY27" fmla="*/ 1003465 h 4035631"/>
                <a:gd name="connsiteX28" fmla="*/ 1928607 w 3323957"/>
                <a:gd name="connsiteY28" fmla="*/ 1003465 h 4035631"/>
                <a:gd name="connsiteX29" fmla="*/ 1764704 w 3323957"/>
                <a:gd name="connsiteY29" fmla="*/ 864096 h 4035631"/>
                <a:gd name="connsiteX30" fmla="*/ 1692696 w 3323957"/>
                <a:gd name="connsiteY30" fmla="*/ 648072 h 4035631"/>
                <a:gd name="connsiteX31" fmla="*/ 1667349 w 3323957"/>
                <a:gd name="connsiteY31" fmla="*/ 421574 h 4035631"/>
                <a:gd name="connsiteX32" fmla="*/ 1655474 w 3323957"/>
                <a:gd name="connsiteY32" fmla="*/ 65314 h 4035631"/>
                <a:gd name="connsiteX0" fmla="*/ 1571465 w 3239948"/>
                <a:gd name="connsiteY0" fmla="*/ 65314 h 4035631"/>
                <a:gd name="connsiteX1" fmla="*/ 1476463 w 3239948"/>
                <a:gd name="connsiteY1" fmla="*/ 29688 h 4035631"/>
                <a:gd name="connsiteX2" fmla="*/ 1357709 w 3239948"/>
                <a:gd name="connsiteY2" fmla="*/ 5938 h 4035631"/>
                <a:gd name="connsiteX3" fmla="*/ 1191455 w 3239948"/>
                <a:gd name="connsiteY3" fmla="*/ 29688 h 4035631"/>
                <a:gd name="connsiteX4" fmla="*/ 1037076 w 3239948"/>
                <a:gd name="connsiteY4" fmla="*/ 100940 h 4035631"/>
                <a:gd name="connsiteX5" fmla="*/ 1084577 w 3239948"/>
                <a:gd name="connsiteY5" fmla="*/ 492826 h 4035631"/>
                <a:gd name="connsiteX6" fmla="*/ 1262707 w 3239948"/>
                <a:gd name="connsiteY6" fmla="*/ 1181595 h 4035631"/>
                <a:gd name="connsiteX7" fmla="*/ 1322083 w 3239948"/>
                <a:gd name="connsiteY7" fmla="*/ 1834738 h 4035631"/>
                <a:gd name="connsiteX8" fmla="*/ 1333959 w 3239948"/>
                <a:gd name="connsiteY8" fmla="*/ 2487880 h 4035631"/>
                <a:gd name="connsiteX9" fmla="*/ 1143953 w 3239948"/>
                <a:gd name="connsiteY9" fmla="*/ 2844140 h 4035631"/>
                <a:gd name="connsiteX10" fmla="*/ 924103 w 3239948"/>
                <a:gd name="connsiteY10" fmla="*/ 3024335 h 4035631"/>
                <a:gd name="connsiteX11" fmla="*/ 708079 w 3239948"/>
                <a:gd name="connsiteY11" fmla="*/ 3096343 h 4035631"/>
                <a:gd name="connsiteX12" fmla="*/ 420047 w 3239948"/>
                <a:gd name="connsiteY12" fmla="*/ 3096343 h 4035631"/>
                <a:gd name="connsiteX13" fmla="*/ 60007 w 3239948"/>
                <a:gd name="connsiteY13" fmla="*/ 3024335 h 4035631"/>
                <a:gd name="connsiteX14" fmla="*/ 60006 w 3239948"/>
                <a:gd name="connsiteY14" fmla="*/ 3528391 h 4035631"/>
                <a:gd name="connsiteX15" fmla="*/ 383933 w 3239948"/>
                <a:gd name="connsiteY15" fmla="*/ 3580410 h 4035631"/>
                <a:gd name="connsiteX16" fmla="*/ 704566 w 3239948"/>
                <a:gd name="connsiteY16" fmla="*/ 3770416 h 4035631"/>
                <a:gd name="connsiteX17" fmla="*/ 1096452 w 3239948"/>
                <a:gd name="connsiteY17" fmla="*/ 3996047 h 4035631"/>
                <a:gd name="connsiteX18" fmla="*/ 1607091 w 3239948"/>
                <a:gd name="connsiteY18" fmla="*/ 4007922 h 4035631"/>
                <a:gd name="connsiteX19" fmla="*/ 2165231 w 3239948"/>
                <a:gd name="connsiteY19" fmla="*/ 3889169 h 4035631"/>
                <a:gd name="connsiteX20" fmla="*/ 2544791 w 3239948"/>
                <a:gd name="connsiteY20" fmla="*/ 3672408 h 4035631"/>
                <a:gd name="connsiteX21" fmla="*/ 2806499 w 3239948"/>
                <a:gd name="connsiteY21" fmla="*/ 3295403 h 4035631"/>
                <a:gd name="connsiteX22" fmla="*/ 3150883 w 3239948"/>
                <a:gd name="connsiteY22" fmla="*/ 2487880 h 4035631"/>
                <a:gd name="connsiteX23" fmla="*/ 3139008 w 3239948"/>
                <a:gd name="connsiteY23" fmla="*/ 1454727 h 4035631"/>
                <a:gd name="connsiteX24" fmla="*/ 2545242 w 3239948"/>
                <a:gd name="connsiteY24" fmla="*/ 932213 h 4035631"/>
                <a:gd name="connsiteX25" fmla="*/ 2046478 w 3239948"/>
                <a:gd name="connsiteY25" fmla="*/ 908462 h 4035631"/>
                <a:gd name="connsiteX26" fmla="*/ 1856473 w 3239948"/>
                <a:gd name="connsiteY26" fmla="*/ 1003465 h 4035631"/>
                <a:gd name="connsiteX27" fmla="*/ 1844598 w 3239948"/>
                <a:gd name="connsiteY27" fmla="*/ 1003465 h 4035631"/>
                <a:gd name="connsiteX28" fmla="*/ 1680695 w 3239948"/>
                <a:gd name="connsiteY28" fmla="*/ 864096 h 4035631"/>
                <a:gd name="connsiteX29" fmla="*/ 1608687 w 3239948"/>
                <a:gd name="connsiteY29" fmla="*/ 648072 h 4035631"/>
                <a:gd name="connsiteX30" fmla="*/ 1583340 w 3239948"/>
                <a:gd name="connsiteY30" fmla="*/ 421574 h 4035631"/>
                <a:gd name="connsiteX31" fmla="*/ 1571465 w 3239948"/>
                <a:gd name="connsiteY31" fmla="*/ 65314 h 4035631"/>
                <a:gd name="connsiteX0" fmla="*/ 1517477 w 3185960"/>
                <a:gd name="connsiteY0" fmla="*/ 65314 h 4035631"/>
                <a:gd name="connsiteX1" fmla="*/ 1422475 w 3185960"/>
                <a:gd name="connsiteY1" fmla="*/ 29688 h 4035631"/>
                <a:gd name="connsiteX2" fmla="*/ 1303721 w 3185960"/>
                <a:gd name="connsiteY2" fmla="*/ 5938 h 4035631"/>
                <a:gd name="connsiteX3" fmla="*/ 1137467 w 3185960"/>
                <a:gd name="connsiteY3" fmla="*/ 29688 h 4035631"/>
                <a:gd name="connsiteX4" fmla="*/ 983088 w 3185960"/>
                <a:gd name="connsiteY4" fmla="*/ 100940 h 4035631"/>
                <a:gd name="connsiteX5" fmla="*/ 1030589 w 3185960"/>
                <a:gd name="connsiteY5" fmla="*/ 492826 h 4035631"/>
                <a:gd name="connsiteX6" fmla="*/ 1208719 w 3185960"/>
                <a:gd name="connsiteY6" fmla="*/ 1181595 h 4035631"/>
                <a:gd name="connsiteX7" fmla="*/ 1268095 w 3185960"/>
                <a:gd name="connsiteY7" fmla="*/ 1834738 h 4035631"/>
                <a:gd name="connsiteX8" fmla="*/ 1279971 w 3185960"/>
                <a:gd name="connsiteY8" fmla="*/ 2487880 h 4035631"/>
                <a:gd name="connsiteX9" fmla="*/ 1089965 w 3185960"/>
                <a:gd name="connsiteY9" fmla="*/ 2844140 h 4035631"/>
                <a:gd name="connsiteX10" fmla="*/ 870115 w 3185960"/>
                <a:gd name="connsiteY10" fmla="*/ 3024335 h 4035631"/>
                <a:gd name="connsiteX11" fmla="*/ 654091 w 3185960"/>
                <a:gd name="connsiteY11" fmla="*/ 3096343 h 4035631"/>
                <a:gd name="connsiteX12" fmla="*/ 366059 w 3185960"/>
                <a:gd name="connsiteY12" fmla="*/ 3096343 h 4035631"/>
                <a:gd name="connsiteX13" fmla="*/ 6019 w 3185960"/>
                <a:gd name="connsiteY13" fmla="*/ 3024335 h 4035631"/>
                <a:gd name="connsiteX14" fmla="*/ 329945 w 3185960"/>
                <a:gd name="connsiteY14" fmla="*/ 3580410 h 4035631"/>
                <a:gd name="connsiteX15" fmla="*/ 650578 w 3185960"/>
                <a:gd name="connsiteY15" fmla="*/ 3770416 h 4035631"/>
                <a:gd name="connsiteX16" fmla="*/ 1042464 w 3185960"/>
                <a:gd name="connsiteY16" fmla="*/ 3996047 h 4035631"/>
                <a:gd name="connsiteX17" fmla="*/ 1553103 w 3185960"/>
                <a:gd name="connsiteY17" fmla="*/ 4007922 h 4035631"/>
                <a:gd name="connsiteX18" fmla="*/ 2111243 w 3185960"/>
                <a:gd name="connsiteY18" fmla="*/ 3889169 h 4035631"/>
                <a:gd name="connsiteX19" fmla="*/ 2490803 w 3185960"/>
                <a:gd name="connsiteY19" fmla="*/ 3672408 h 4035631"/>
                <a:gd name="connsiteX20" fmla="*/ 2752511 w 3185960"/>
                <a:gd name="connsiteY20" fmla="*/ 3295403 h 4035631"/>
                <a:gd name="connsiteX21" fmla="*/ 3096895 w 3185960"/>
                <a:gd name="connsiteY21" fmla="*/ 2487880 h 4035631"/>
                <a:gd name="connsiteX22" fmla="*/ 3085020 w 3185960"/>
                <a:gd name="connsiteY22" fmla="*/ 1454727 h 4035631"/>
                <a:gd name="connsiteX23" fmla="*/ 2491254 w 3185960"/>
                <a:gd name="connsiteY23" fmla="*/ 932213 h 4035631"/>
                <a:gd name="connsiteX24" fmla="*/ 1992490 w 3185960"/>
                <a:gd name="connsiteY24" fmla="*/ 908462 h 4035631"/>
                <a:gd name="connsiteX25" fmla="*/ 1802485 w 3185960"/>
                <a:gd name="connsiteY25" fmla="*/ 1003465 h 4035631"/>
                <a:gd name="connsiteX26" fmla="*/ 1790610 w 3185960"/>
                <a:gd name="connsiteY26" fmla="*/ 1003465 h 4035631"/>
                <a:gd name="connsiteX27" fmla="*/ 1626707 w 3185960"/>
                <a:gd name="connsiteY27" fmla="*/ 864096 h 4035631"/>
                <a:gd name="connsiteX28" fmla="*/ 1554699 w 3185960"/>
                <a:gd name="connsiteY28" fmla="*/ 648072 h 4035631"/>
                <a:gd name="connsiteX29" fmla="*/ 1529352 w 3185960"/>
                <a:gd name="connsiteY29" fmla="*/ 421574 h 4035631"/>
                <a:gd name="connsiteX30" fmla="*/ 1517477 w 3185960"/>
                <a:gd name="connsiteY30" fmla="*/ 65314 h 4035631"/>
                <a:gd name="connsiteX0" fmla="*/ 1234952 w 2903435"/>
                <a:gd name="connsiteY0" fmla="*/ 65314 h 4035631"/>
                <a:gd name="connsiteX1" fmla="*/ 1139950 w 2903435"/>
                <a:gd name="connsiteY1" fmla="*/ 29688 h 4035631"/>
                <a:gd name="connsiteX2" fmla="*/ 1021196 w 2903435"/>
                <a:gd name="connsiteY2" fmla="*/ 5938 h 4035631"/>
                <a:gd name="connsiteX3" fmla="*/ 854942 w 2903435"/>
                <a:gd name="connsiteY3" fmla="*/ 29688 h 4035631"/>
                <a:gd name="connsiteX4" fmla="*/ 700563 w 2903435"/>
                <a:gd name="connsiteY4" fmla="*/ 100940 h 4035631"/>
                <a:gd name="connsiteX5" fmla="*/ 748064 w 2903435"/>
                <a:gd name="connsiteY5" fmla="*/ 492826 h 4035631"/>
                <a:gd name="connsiteX6" fmla="*/ 926194 w 2903435"/>
                <a:gd name="connsiteY6" fmla="*/ 1181595 h 4035631"/>
                <a:gd name="connsiteX7" fmla="*/ 985570 w 2903435"/>
                <a:gd name="connsiteY7" fmla="*/ 1834738 h 4035631"/>
                <a:gd name="connsiteX8" fmla="*/ 997446 w 2903435"/>
                <a:gd name="connsiteY8" fmla="*/ 2487880 h 4035631"/>
                <a:gd name="connsiteX9" fmla="*/ 807440 w 2903435"/>
                <a:gd name="connsiteY9" fmla="*/ 2844140 h 4035631"/>
                <a:gd name="connsiteX10" fmla="*/ 587590 w 2903435"/>
                <a:gd name="connsiteY10" fmla="*/ 3024335 h 4035631"/>
                <a:gd name="connsiteX11" fmla="*/ 371566 w 2903435"/>
                <a:gd name="connsiteY11" fmla="*/ 3096343 h 4035631"/>
                <a:gd name="connsiteX12" fmla="*/ 83534 w 2903435"/>
                <a:gd name="connsiteY12" fmla="*/ 3096343 h 4035631"/>
                <a:gd name="connsiteX13" fmla="*/ 47420 w 2903435"/>
                <a:gd name="connsiteY13" fmla="*/ 3580410 h 4035631"/>
                <a:gd name="connsiteX14" fmla="*/ 368053 w 2903435"/>
                <a:gd name="connsiteY14" fmla="*/ 3770416 h 4035631"/>
                <a:gd name="connsiteX15" fmla="*/ 759939 w 2903435"/>
                <a:gd name="connsiteY15" fmla="*/ 3996047 h 4035631"/>
                <a:gd name="connsiteX16" fmla="*/ 1270578 w 2903435"/>
                <a:gd name="connsiteY16" fmla="*/ 4007922 h 4035631"/>
                <a:gd name="connsiteX17" fmla="*/ 1828718 w 2903435"/>
                <a:gd name="connsiteY17" fmla="*/ 3889169 h 4035631"/>
                <a:gd name="connsiteX18" fmla="*/ 2208278 w 2903435"/>
                <a:gd name="connsiteY18" fmla="*/ 3672408 h 4035631"/>
                <a:gd name="connsiteX19" fmla="*/ 2469986 w 2903435"/>
                <a:gd name="connsiteY19" fmla="*/ 3295403 h 4035631"/>
                <a:gd name="connsiteX20" fmla="*/ 2814370 w 2903435"/>
                <a:gd name="connsiteY20" fmla="*/ 2487880 h 4035631"/>
                <a:gd name="connsiteX21" fmla="*/ 2802495 w 2903435"/>
                <a:gd name="connsiteY21" fmla="*/ 1454727 h 4035631"/>
                <a:gd name="connsiteX22" fmla="*/ 2208729 w 2903435"/>
                <a:gd name="connsiteY22" fmla="*/ 932213 h 4035631"/>
                <a:gd name="connsiteX23" fmla="*/ 1709965 w 2903435"/>
                <a:gd name="connsiteY23" fmla="*/ 908462 h 4035631"/>
                <a:gd name="connsiteX24" fmla="*/ 1519960 w 2903435"/>
                <a:gd name="connsiteY24" fmla="*/ 1003465 h 4035631"/>
                <a:gd name="connsiteX25" fmla="*/ 1508085 w 2903435"/>
                <a:gd name="connsiteY25" fmla="*/ 1003465 h 4035631"/>
                <a:gd name="connsiteX26" fmla="*/ 1344182 w 2903435"/>
                <a:gd name="connsiteY26" fmla="*/ 864096 h 4035631"/>
                <a:gd name="connsiteX27" fmla="*/ 1272174 w 2903435"/>
                <a:gd name="connsiteY27" fmla="*/ 648072 h 4035631"/>
                <a:gd name="connsiteX28" fmla="*/ 1246827 w 2903435"/>
                <a:gd name="connsiteY28" fmla="*/ 421574 h 4035631"/>
                <a:gd name="connsiteX29" fmla="*/ 1234952 w 2903435"/>
                <a:gd name="connsiteY29" fmla="*/ 65314 h 403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03435" h="4035631">
                  <a:moveTo>
                    <a:pt x="1234952" y="65314"/>
                  </a:moveTo>
                  <a:cubicBezTo>
                    <a:pt x="1217139" y="0"/>
                    <a:pt x="1175576" y="39584"/>
                    <a:pt x="1139950" y="29688"/>
                  </a:cubicBezTo>
                  <a:cubicBezTo>
                    <a:pt x="1104324" y="19792"/>
                    <a:pt x="1068697" y="5938"/>
                    <a:pt x="1021196" y="5938"/>
                  </a:cubicBezTo>
                  <a:cubicBezTo>
                    <a:pt x="973695" y="5938"/>
                    <a:pt x="908381" y="13854"/>
                    <a:pt x="854942" y="29688"/>
                  </a:cubicBezTo>
                  <a:cubicBezTo>
                    <a:pt x="801503" y="45522"/>
                    <a:pt x="718376" y="23750"/>
                    <a:pt x="700563" y="100940"/>
                  </a:cubicBezTo>
                  <a:cubicBezTo>
                    <a:pt x="682750" y="178130"/>
                    <a:pt x="710459" y="312717"/>
                    <a:pt x="748064" y="492826"/>
                  </a:cubicBezTo>
                  <a:cubicBezTo>
                    <a:pt x="785669" y="672935"/>
                    <a:pt x="886610" y="957943"/>
                    <a:pt x="926194" y="1181595"/>
                  </a:cubicBezTo>
                  <a:cubicBezTo>
                    <a:pt x="965778" y="1405247"/>
                    <a:pt x="973695" y="1617024"/>
                    <a:pt x="985570" y="1834738"/>
                  </a:cubicBezTo>
                  <a:cubicBezTo>
                    <a:pt x="997445" y="2052452"/>
                    <a:pt x="1027134" y="2319646"/>
                    <a:pt x="997446" y="2487880"/>
                  </a:cubicBezTo>
                  <a:cubicBezTo>
                    <a:pt x="967758" y="2656114"/>
                    <a:pt x="875749" y="2754731"/>
                    <a:pt x="807440" y="2844140"/>
                  </a:cubicBezTo>
                  <a:cubicBezTo>
                    <a:pt x="739131" y="2933549"/>
                    <a:pt x="660236" y="2982301"/>
                    <a:pt x="587590" y="3024335"/>
                  </a:cubicBezTo>
                  <a:cubicBezTo>
                    <a:pt x="514944" y="3066369"/>
                    <a:pt x="455575" y="3084342"/>
                    <a:pt x="371566" y="3096343"/>
                  </a:cubicBezTo>
                  <a:cubicBezTo>
                    <a:pt x="287557" y="3108344"/>
                    <a:pt x="137558" y="3015665"/>
                    <a:pt x="83534" y="3096343"/>
                  </a:cubicBezTo>
                  <a:cubicBezTo>
                    <a:pt x="29510" y="3177021"/>
                    <a:pt x="0" y="3468065"/>
                    <a:pt x="47420" y="3580410"/>
                  </a:cubicBezTo>
                  <a:lnTo>
                    <a:pt x="368053" y="3770416"/>
                  </a:lnTo>
                  <a:cubicBezTo>
                    <a:pt x="486806" y="3839689"/>
                    <a:pt x="609518" y="3956463"/>
                    <a:pt x="759939" y="3996047"/>
                  </a:cubicBezTo>
                  <a:cubicBezTo>
                    <a:pt x="910360" y="4035631"/>
                    <a:pt x="1092448" y="4025735"/>
                    <a:pt x="1270578" y="4007922"/>
                  </a:cubicBezTo>
                  <a:cubicBezTo>
                    <a:pt x="1448708" y="3990109"/>
                    <a:pt x="1672435" y="3945088"/>
                    <a:pt x="1828718" y="3889169"/>
                  </a:cubicBezTo>
                  <a:cubicBezTo>
                    <a:pt x="1985001" y="3833250"/>
                    <a:pt x="2101400" y="3771369"/>
                    <a:pt x="2208278" y="3672408"/>
                  </a:cubicBezTo>
                  <a:cubicBezTo>
                    <a:pt x="2315156" y="3573447"/>
                    <a:pt x="2368971" y="3492824"/>
                    <a:pt x="2469986" y="3295403"/>
                  </a:cubicBezTo>
                  <a:cubicBezTo>
                    <a:pt x="2571001" y="3097982"/>
                    <a:pt x="2758952" y="2794659"/>
                    <a:pt x="2814370" y="2487880"/>
                  </a:cubicBezTo>
                  <a:cubicBezTo>
                    <a:pt x="2869788" y="2181101"/>
                    <a:pt x="2903435" y="1714005"/>
                    <a:pt x="2802495" y="1454727"/>
                  </a:cubicBezTo>
                  <a:cubicBezTo>
                    <a:pt x="2701555" y="1195449"/>
                    <a:pt x="2390817" y="1023257"/>
                    <a:pt x="2208729" y="932213"/>
                  </a:cubicBezTo>
                  <a:cubicBezTo>
                    <a:pt x="2026641" y="841169"/>
                    <a:pt x="1824760" y="896587"/>
                    <a:pt x="1709965" y="908462"/>
                  </a:cubicBezTo>
                  <a:cubicBezTo>
                    <a:pt x="1595170" y="920337"/>
                    <a:pt x="1553607" y="987631"/>
                    <a:pt x="1519960" y="1003465"/>
                  </a:cubicBezTo>
                  <a:cubicBezTo>
                    <a:pt x="1486313" y="1019299"/>
                    <a:pt x="1537381" y="1026693"/>
                    <a:pt x="1508085" y="1003465"/>
                  </a:cubicBezTo>
                  <a:cubicBezTo>
                    <a:pt x="1478789" y="980237"/>
                    <a:pt x="1383500" y="923328"/>
                    <a:pt x="1344182" y="864096"/>
                  </a:cubicBezTo>
                  <a:cubicBezTo>
                    <a:pt x="1304864" y="804864"/>
                    <a:pt x="1288400" y="721826"/>
                    <a:pt x="1272174" y="648072"/>
                  </a:cubicBezTo>
                  <a:cubicBezTo>
                    <a:pt x="1255948" y="574318"/>
                    <a:pt x="1253031" y="518700"/>
                    <a:pt x="1246827" y="421574"/>
                  </a:cubicBezTo>
                  <a:cubicBezTo>
                    <a:pt x="1240623" y="324448"/>
                    <a:pt x="1252765" y="130628"/>
                    <a:pt x="1234952" y="65314"/>
                  </a:cubicBezTo>
                  <a:close/>
                </a:path>
              </a:pathLst>
            </a:custGeom>
            <a:solidFill>
              <a:srgbClr val="FFCC66"/>
            </a:solidFill>
            <a:ln w="3175" cap="flat" cmpd="sng" algn="ctr">
              <a:noFill/>
              <a:prstDash val="solid"/>
            </a:ln>
            <a:effectLst>
              <a:outerShdw blurRad="165100" dist="152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419100" h="317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90D03D0B-6290-431E-81D1-DD41815388E3}"/>
                </a:ext>
              </a:extLst>
            </p:cNvPr>
            <p:cNvSpPr/>
            <p:nvPr/>
          </p:nvSpPr>
          <p:spPr>
            <a:xfrm>
              <a:off x="1393935" y="2852936"/>
              <a:ext cx="249488" cy="77758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557D4D0C-12C5-4E7C-87A5-AF0AC3704471}"/>
                </a:ext>
              </a:extLst>
            </p:cNvPr>
            <p:cNvSpPr/>
            <p:nvPr/>
          </p:nvSpPr>
          <p:spPr>
            <a:xfrm>
              <a:off x="539552" y="3573016"/>
              <a:ext cx="2076377" cy="2835421"/>
            </a:xfrm>
            <a:custGeom>
              <a:avLst/>
              <a:gdLst>
                <a:gd name="connsiteX0" fmla="*/ 1455682 w 4293475"/>
                <a:gd name="connsiteY0" fmla="*/ 1684282 h 5749158"/>
                <a:gd name="connsiteX1" fmla="*/ 951186 w 4293475"/>
                <a:gd name="connsiteY1" fmla="*/ 1368972 h 5749158"/>
                <a:gd name="connsiteX2" fmla="*/ 320565 w 4293475"/>
                <a:gd name="connsiteY2" fmla="*/ 1510862 h 5749158"/>
                <a:gd name="connsiteX3" fmla="*/ 162910 w 4293475"/>
                <a:gd name="connsiteY3" fmla="*/ 2015358 h 5749158"/>
                <a:gd name="connsiteX4" fmla="*/ 36786 w 4293475"/>
                <a:gd name="connsiteY4" fmla="*/ 3118944 h 5749158"/>
                <a:gd name="connsiteX5" fmla="*/ 383627 w 4293475"/>
                <a:gd name="connsiteY5" fmla="*/ 4364420 h 5749158"/>
                <a:gd name="connsiteX6" fmla="*/ 903889 w 4293475"/>
                <a:gd name="connsiteY6" fmla="*/ 5121165 h 5749158"/>
                <a:gd name="connsiteX7" fmla="*/ 1802524 w 4293475"/>
                <a:gd name="connsiteY7" fmla="*/ 5657193 h 5749158"/>
                <a:gd name="connsiteX8" fmla="*/ 2921876 w 4293475"/>
                <a:gd name="connsiteY8" fmla="*/ 5578365 h 5749158"/>
                <a:gd name="connsiteX9" fmla="*/ 3993931 w 4293475"/>
                <a:gd name="connsiteY9" fmla="*/ 4632434 h 5749158"/>
                <a:gd name="connsiteX10" fmla="*/ 4277710 w 4293475"/>
                <a:gd name="connsiteY10" fmla="*/ 2961289 h 5749158"/>
                <a:gd name="connsiteX11" fmla="*/ 4088524 w 4293475"/>
                <a:gd name="connsiteY11" fmla="*/ 1258613 h 5749158"/>
                <a:gd name="connsiteX12" fmla="*/ 3662855 w 4293475"/>
                <a:gd name="connsiteY12" fmla="*/ 501869 h 5749158"/>
                <a:gd name="connsiteX13" fmla="*/ 2843048 w 4293475"/>
                <a:gd name="connsiteY13" fmla="*/ 60434 h 5749158"/>
                <a:gd name="connsiteX14" fmla="*/ 1834055 w 4293475"/>
                <a:gd name="connsiteY14" fmla="*/ 139262 h 5749158"/>
                <a:gd name="connsiteX15" fmla="*/ 1329558 w 4293475"/>
                <a:gd name="connsiteY15" fmla="*/ 596462 h 5749158"/>
                <a:gd name="connsiteX16" fmla="*/ 1518745 w 4293475"/>
                <a:gd name="connsiteY16" fmla="*/ 1778875 h 5749158"/>
                <a:gd name="connsiteX17" fmla="*/ 1140372 w 4293475"/>
                <a:gd name="connsiteY17" fmla="*/ 2031124 h 5749158"/>
                <a:gd name="connsiteX18" fmla="*/ 1203434 w 4293475"/>
                <a:gd name="connsiteY18" fmla="*/ 2866696 h 5749158"/>
                <a:gd name="connsiteX19" fmla="*/ 1313793 w 4293475"/>
                <a:gd name="connsiteY19" fmla="*/ 3749565 h 5749158"/>
                <a:gd name="connsiteX20" fmla="*/ 1518745 w 4293475"/>
                <a:gd name="connsiteY20" fmla="*/ 4474779 h 5749158"/>
                <a:gd name="connsiteX21" fmla="*/ 1991710 w 4293475"/>
                <a:gd name="connsiteY21" fmla="*/ 4916213 h 5749158"/>
                <a:gd name="connsiteX22" fmla="*/ 3016469 w 4293475"/>
                <a:gd name="connsiteY22" fmla="*/ 4727027 h 5749158"/>
                <a:gd name="connsiteX23" fmla="*/ 3647089 w 4293475"/>
                <a:gd name="connsiteY23" fmla="*/ 3875689 h 5749158"/>
                <a:gd name="connsiteX24" fmla="*/ 3773214 w 4293475"/>
                <a:gd name="connsiteY24" fmla="*/ 2567151 h 5749158"/>
                <a:gd name="connsiteX25" fmla="*/ 3584027 w 4293475"/>
                <a:gd name="connsiteY25" fmla="*/ 1558158 h 5749158"/>
                <a:gd name="connsiteX26" fmla="*/ 3205655 w 4293475"/>
                <a:gd name="connsiteY26" fmla="*/ 1242848 h 5749158"/>
                <a:gd name="connsiteX27" fmla="*/ 2764220 w 4293475"/>
                <a:gd name="connsiteY27" fmla="*/ 1400503 h 5749158"/>
                <a:gd name="connsiteX28" fmla="*/ 2543503 w 4293475"/>
                <a:gd name="connsiteY28" fmla="*/ 2062655 h 5749158"/>
                <a:gd name="connsiteX29" fmla="*/ 2559269 w 4293475"/>
                <a:gd name="connsiteY29" fmla="*/ 2929758 h 5749158"/>
                <a:gd name="connsiteX30" fmla="*/ 2559269 w 4293475"/>
                <a:gd name="connsiteY30" fmla="*/ 3686503 h 5749158"/>
                <a:gd name="connsiteX31" fmla="*/ 3016469 w 4293475"/>
                <a:gd name="connsiteY31" fmla="*/ 3749565 h 5749158"/>
                <a:gd name="connsiteX32" fmla="*/ 3016469 w 4293475"/>
                <a:gd name="connsiteY32" fmla="*/ 2961289 h 5749158"/>
                <a:gd name="connsiteX33" fmla="*/ 3000703 w 4293475"/>
                <a:gd name="connsiteY33" fmla="*/ 1983827 h 5749158"/>
                <a:gd name="connsiteX34" fmla="*/ 3268717 w 4293475"/>
                <a:gd name="connsiteY34" fmla="*/ 1873469 h 5749158"/>
                <a:gd name="connsiteX35" fmla="*/ 3331779 w 4293475"/>
                <a:gd name="connsiteY35" fmla="*/ 2535620 h 5749158"/>
                <a:gd name="connsiteX36" fmla="*/ 3331779 w 4293475"/>
                <a:gd name="connsiteY36" fmla="*/ 3576144 h 5749158"/>
                <a:gd name="connsiteX37" fmla="*/ 2874579 w 4293475"/>
                <a:gd name="connsiteY37" fmla="*/ 4222531 h 5749158"/>
                <a:gd name="connsiteX38" fmla="*/ 2212427 w 4293475"/>
                <a:gd name="connsiteY38" fmla="*/ 4395951 h 5749158"/>
                <a:gd name="connsiteX39" fmla="*/ 1928648 w 4293475"/>
                <a:gd name="connsiteY39" fmla="*/ 4191000 h 5749158"/>
                <a:gd name="connsiteX40" fmla="*/ 1723696 w 4293475"/>
                <a:gd name="connsiteY40" fmla="*/ 3118944 h 5749158"/>
                <a:gd name="connsiteX41" fmla="*/ 1707931 w 4293475"/>
                <a:gd name="connsiteY41" fmla="*/ 2614448 h 5749158"/>
                <a:gd name="connsiteX42" fmla="*/ 1707931 w 4293475"/>
                <a:gd name="connsiteY42" fmla="*/ 2614448 h 5749158"/>
                <a:gd name="connsiteX43" fmla="*/ 1692165 w 4293475"/>
                <a:gd name="connsiteY43" fmla="*/ 1290144 h 5749158"/>
                <a:gd name="connsiteX44" fmla="*/ 1865586 w 4293475"/>
                <a:gd name="connsiteY44" fmla="*/ 769882 h 5749158"/>
                <a:gd name="connsiteX45" fmla="*/ 2417379 w 4293475"/>
                <a:gd name="connsiteY45" fmla="*/ 564931 h 5749158"/>
                <a:gd name="connsiteX46" fmla="*/ 3221420 w 4293475"/>
                <a:gd name="connsiteY46" fmla="*/ 722586 h 5749158"/>
                <a:gd name="connsiteX47" fmla="*/ 3552496 w 4293475"/>
                <a:gd name="connsiteY47" fmla="*/ 1227082 h 5749158"/>
                <a:gd name="connsiteX48" fmla="*/ 3883572 w 4293475"/>
                <a:gd name="connsiteY48" fmla="*/ 2441027 h 5749158"/>
                <a:gd name="connsiteX49" fmla="*/ 3725917 w 4293475"/>
                <a:gd name="connsiteY49" fmla="*/ 4049110 h 5749158"/>
                <a:gd name="connsiteX50" fmla="*/ 3032234 w 4293475"/>
                <a:gd name="connsiteY50" fmla="*/ 4995041 h 5749158"/>
                <a:gd name="connsiteX51" fmla="*/ 1849820 w 4293475"/>
                <a:gd name="connsiteY51" fmla="*/ 5136931 h 5749158"/>
                <a:gd name="connsiteX52" fmla="*/ 966951 w 4293475"/>
                <a:gd name="connsiteY52" fmla="*/ 4522075 h 5749158"/>
                <a:gd name="connsiteX53" fmla="*/ 588579 w 4293475"/>
                <a:gd name="connsiteY53" fmla="*/ 2835165 h 5749158"/>
                <a:gd name="connsiteX54" fmla="*/ 825062 w 4293475"/>
                <a:gd name="connsiteY54" fmla="*/ 2094186 h 5749158"/>
                <a:gd name="connsiteX55" fmla="*/ 1030014 w 4293475"/>
                <a:gd name="connsiteY55" fmla="*/ 2109951 h 5749158"/>
                <a:gd name="connsiteX56" fmla="*/ 1045779 w 4293475"/>
                <a:gd name="connsiteY56" fmla="*/ 2046889 h 5749158"/>
                <a:gd name="connsiteX57" fmla="*/ 1298027 w 429347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82101 w 4308625"/>
                <a:gd name="connsiteY52" fmla="*/ 4522075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57" fmla="*/ 1313177 w 430862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57" fmla="*/ 1313177 w 430862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533895 w 4308625"/>
                <a:gd name="connsiteY15" fmla="*/ 1778875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60929 w 4308625"/>
                <a:gd name="connsiteY55" fmla="*/ 2046889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533895 w 4308625"/>
                <a:gd name="connsiteY15" fmla="*/ 1778875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160240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5166 w 4308625"/>
                <a:gd name="connsiteY42" fmla="*/ 1910741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224136 w 4308625"/>
                <a:gd name="connsiteY55" fmla="*/ 1384054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224136 w 4308625"/>
                <a:gd name="connsiteY56" fmla="*/ 1384054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224136 w 4308625"/>
                <a:gd name="connsiteY56" fmla="*/ 1456062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224136 w 4308625"/>
                <a:gd name="connsiteY15" fmla="*/ 1600078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224136 w 4308625"/>
                <a:gd name="connsiteY15" fmla="*/ 1600078 h 5749158"/>
                <a:gd name="connsiteX16" fmla="*/ 1152128 w 4308625"/>
                <a:gd name="connsiteY16" fmla="*/ 1816102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1816102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66336 w 4308625"/>
                <a:gd name="connsiteY58" fmla="*/ 1368972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104134 h 5749158"/>
                <a:gd name="connsiteX56" fmla="*/ 1152128 w 4308625"/>
                <a:gd name="connsiteY56" fmla="*/ 1960118 h 5749158"/>
                <a:gd name="connsiteX57" fmla="*/ 1152128 w 4308625"/>
                <a:gd name="connsiteY57" fmla="*/ 1744094 h 5749158"/>
                <a:gd name="connsiteX58" fmla="*/ 1080120 w 4308625"/>
                <a:gd name="connsiteY58" fmla="*/ 1384054 h 5749158"/>
                <a:gd name="connsiteX59" fmla="*/ 936104 w 4308625"/>
                <a:gd name="connsiteY59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152128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152128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008112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80120 w 4308625"/>
                <a:gd name="connsiteY55" fmla="*/ 2176142 h 5749158"/>
                <a:gd name="connsiteX56" fmla="*/ 1008112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104134 h 5749158"/>
                <a:gd name="connsiteX56" fmla="*/ 1008112 w 4308625"/>
                <a:gd name="connsiteY56" fmla="*/ 1960118 h 5749158"/>
                <a:gd name="connsiteX57" fmla="*/ 1008112 w 4308625"/>
                <a:gd name="connsiteY57" fmla="*/ 1744094 h 5749158"/>
                <a:gd name="connsiteX58" fmla="*/ 1080120 w 4308625"/>
                <a:gd name="connsiteY58" fmla="*/ 1384054 h 5749158"/>
                <a:gd name="connsiteX59" fmla="*/ 936104 w 4308625"/>
                <a:gd name="connsiteY59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1960118 h 5749158"/>
                <a:gd name="connsiteX56" fmla="*/ 1008112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1960118 h 5749158"/>
                <a:gd name="connsiteX56" fmla="*/ 1080120 w 4308625"/>
                <a:gd name="connsiteY56" fmla="*/ 1384054 h 5749158"/>
                <a:gd name="connsiteX57" fmla="*/ 936104 w 4308625"/>
                <a:gd name="connsiteY57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152128 w 4308625"/>
                <a:gd name="connsiteY55" fmla="*/ 1600078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152128 w 4308625"/>
                <a:gd name="connsiteY55" fmla="*/ 1600078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1216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1216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440160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308625" h="5749158">
                  <a:moveTo>
                    <a:pt x="792088" y="1528070"/>
                  </a:moveTo>
                  <a:cubicBezTo>
                    <a:pt x="656019" y="1513201"/>
                    <a:pt x="453203" y="1441504"/>
                    <a:pt x="335715" y="1510862"/>
                  </a:cubicBezTo>
                  <a:cubicBezTo>
                    <a:pt x="218227" y="1580220"/>
                    <a:pt x="134454" y="1676203"/>
                    <a:pt x="87158" y="1944216"/>
                  </a:cubicBezTo>
                  <a:cubicBezTo>
                    <a:pt x="39862" y="2212229"/>
                    <a:pt x="0" y="2715577"/>
                    <a:pt x="51936" y="3118944"/>
                  </a:cubicBezTo>
                  <a:cubicBezTo>
                    <a:pt x="103872" y="3522311"/>
                    <a:pt x="254260" y="4030717"/>
                    <a:pt x="398777" y="4364420"/>
                  </a:cubicBezTo>
                  <a:cubicBezTo>
                    <a:pt x="543294" y="4698123"/>
                    <a:pt x="682556" y="4905703"/>
                    <a:pt x="919039" y="5121165"/>
                  </a:cubicBezTo>
                  <a:cubicBezTo>
                    <a:pt x="1155522" y="5336627"/>
                    <a:pt x="1481343" y="5580993"/>
                    <a:pt x="1817674" y="5657193"/>
                  </a:cubicBezTo>
                  <a:cubicBezTo>
                    <a:pt x="2154005" y="5733393"/>
                    <a:pt x="2571792" y="5749158"/>
                    <a:pt x="2937026" y="5578365"/>
                  </a:cubicBezTo>
                  <a:cubicBezTo>
                    <a:pt x="3302260" y="5407572"/>
                    <a:pt x="3783109" y="5068613"/>
                    <a:pt x="4009081" y="4632434"/>
                  </a:cubicBezTo>
                  <a:cubicBezTo>
                    <a:pt x="4235053" y="4196255"/>
                    <a:pt x="4277095" y="3523592"/>
                    <a:pt x="4292860" y="2961289"/>
                  </a:cubicBezTo>
                  <a:cubicBezTo>
                    <a:pt x="4308625" y="2398986"/>
                    <a:pt x="4206150" y="1668516"/>
                    <a:pt x="4103674" y="1258613"/>
                  </a:cubicBezTo>
                  <a:cubicBezTo>
                    <a:pt x="4001198" y="848710"/>
                    <a:pt x="3885584" y="701565"/>
                    <a:pt x="3678005" y="501869"/>
                  </a:cubicBezTo>
                  <a:cubicBezTo>
                    <a:pt x="3470426" y="302173"/>
                    <a:pt x="3162998" y="120868"/>
                    <a:pt x="2858198" y="60434"/>
                  </a:cubicBezTo>
                  <a:cubicBezTo>
                    <a:pt x="2553398" y="0"/>
                    <a:pt x="2109547" y="38672"/>
                    <a:pt x="1849205" y="139262"/>
                  </a:cubicBezTo>
                  <a:cubicBezTo>
                    <a:pt x="1588863" y="239852"/>
                    <a:pt x="1412323" y="456509"/>
                    <a:pt x="1296144" y="663974"/>
                  </a:cubicBezTo>
                  <a:cubicBezTo>
                    <a:pt x="1179965" y="871439"/>
                    <a:pt x="1165055" y="1016934"/>
                    <a:pt x="1152128" y="1384054"/>
                  </a:cubicBezTo>
                  <a:cubicBezTo>
                    <a:pt x="1139201" y="1751174"/>
                    <a:pt x="1189115" y="2472444"/>
                    <a:pt x="1218584" y="2866696"/>
                  </a:cubicBezTo>
                  <a:cubicBezTo>
                    <a:pt x="1248053" y="3260948"/>
                    <a:pt x="1276391" y="3481551"/>
                    <a:pt x="1328943" y="3749565"/>
                  </a:cubicBezTo>
                  <a:cubicBezTo>
                    <a:pt x="1381495" y="4017579"/>
                    <a:pt x="1420909" y="4280338"/>
                    <a:pt x="1533895" y="4474779"/>
                  </a:cubicBezTo>
                  <a:cubicBezTo>
                    <a:pt x="1646881" y="4669220"/>
                    <a:pt x="1757239" y="4874172"/>
                    <a:pt x="2006860" y="4916213"/>
                  </a:cubicBezTo>
                  <a:cubicBezTo>
                    <a:pt x="2256481" y="4958254"/>
                    <a:pt x="2760113" y="4898324"/>
                    <a:pt x="3031619" y="4727027"/>
                  </a:cubicBezTo>
                  <a:cubicBezTo>
                    <a:pt x="3303125" y="4555730"/>
                    <a:pt x="3523182" y="4244222"/>
                    <a:pt x="3635896" y="3888432"/>
                  </a:cubicBezTo>
                  <a:cubicBezTo>
                    <a:pt x="3748610" y="3532642"/>
                    <a:pt x="3731907" y="3000333"/>
                    <a:pt x="3707904" y="2592288"/>
                  </a:cubicBezTo>
                  <a:cubicBezTo>
                    <a:pt x="3683901" y="2184243"/>
                    <a:pt x="3647535" y="1775875"/>
                    <a:pt x="3491880" y="1440160"/>
                  </a:cubicBezTo>
                  <a:cubicBezTo>
                    <a:pt x="3361822" y="1279169"/>
                    <a:pt x="3339557" y="1249457"/>
                    <a:pt x="3220805" y="1242848"/>
                  </a:cubicBezTo>
                  <a:cubicBezTo>
                    <a:pt x="3102053" y="1236239"/>
                    <a:pt x="2896124" y="1295610"/>
                    <a:pt x="2779370" y="1400503"/>
                  </a:cubicBezTo>
                  <a:cubicBezTo>
                    <a:pt x="2662616" y="1505396"/>
                    <a:pt x="2563462" y="1637573"/>
                    <a:pt x="2520280" y="1872208"/>
                  </a:cubicBezTo>
                  <a:cubicBezTo>
                    <a:pt x="2477098" y="2106843"/>
                    <a:pt x="2511257" y="2505930"/>
                    <a:pt x="2520280" y="2808312"/>
                  </a:cubicBezTo>
                  <a:cubicBezTo>
                    <a:pt x="2529303" y="3110694"/>
                    <a:pt x="2496495" y="3530486"/>
                    <a:pt x="2574419" y="3686503"/>
                  </a:cubicBezTo>
                  <a:lnTo>
                    <a:pt x="2987824" y="3744416"/>
                  </a:lnTo>
                  <a:cubicBezTo>
                    <a:pt x="3064024" y="3623547"/>
                    <a:pt x="3026948" y="3254720"/>
                    <a:pt x="3031619" y="2961289"/>
                  </a:cubicBezTo>
                  <a:cubicBezTo>
                    <a:pt x="3036290" y="2667858"/>
                    <a:pt x="2987148" y="2153339"/>
                    <a:pt x="3015853" y="1983827"/>
                  </a:cubicBezTo>
                  <a:cubicBezTo>
                    <a:pt x="3044558" y="1814315"/>
                    <a:pt x="3160514" y="1842806"/>
                    <a:pt x="3203848" y="1944216"/>
                  </a:cubicBezTo>
                  <a:cubicBezTo>
                    <a:pt x="3247182" y="2045626"/>
                    <a:pt x="3263855" y="2316257"/>
                    <a:pt x="3275856" y="2592288"/>
                  </a:cubicBezTo>
                  <a:cubicBezTo>
                    <a:pt x="3287857" y="2868319"/>
                    <a:pt x="3341779" y="3312368"/>
                    <a:pt x="3275856" y="3600400"/>
                  </a:cubicBezTo>
                  <a:cubicBezTo>
                    <a:pt x="3209933" y="3888432"/>
                    <a:pt x="3066256" y="4176464"/>
                    <a:pt x="2880320" y="4320480"/>
                  </a:cubicBezTo>
                  <a:cubicBezTo>
                    <a:pt x="2694384" y="4464496"/>
                    <a:pt x="2316327" y="4486076"/>
                    <a:pt x="2160240" y="4464496"/>
                  </a:cubicBezTo>
                  <a:cubicBezTo>
                    <a:pt x="2004153" y="4442916"/>
                    <a:pt x="2014030" y="4415259"/>
                    <a:pt x="1943798" y="4191000"/>
                  </a:cubicBezTo>
                  <a:cubicBezTo>
                    <a:pt x="1873566" y="3966741"/>
                    <a:pt x="1786782" y="3409399"/>
                    <a:pt x="1738846" y="3118944"/>
                  </a:cubicBezTo>
                  <a:cubicBezTo>
                    <a:pt x="1690910" y="2828489"/>
                    <a:pt x="1669961" y="2656061"/>
                    <a:pt x="1656184" y="2448272"/>
                  </a:cubicBezTo>
                  <a:cubicBezTo>
                    <a:pt x="1642407" y="2240483"/>
                    <a:pt x="1647662" y="2065229"/>
                    <a:pt x="1656184" y="1872208"/>
                  </a:cubicBezTo>
                  <a:cubicBezTo>
                    <a:pt x="1664706" y="1679187"/>
                    <a:pt x="1669890" y="1473865"/>
                    <a:pt x="1707315" y="1290144"/>
                  </a:cubicBezTo>
                  <a:cubicBezTo>
                    <a:pt x="1744740" y="1106423"/>
                    <a:pt x="1759867" y="890751"/>
                    <a:pt x="1880736" y="769882"/>
                  </a:cubicBezTo>
                  <a:cubicBezTo>
                    <a:pt x="2001605" y="649013"/>
                    <a:pt x="2229928" y="585233"/>
                    <a:pt x="2432529" y="564931"/>
                  </a:cubicBezTo>
                  <a:cubicBezTo>
                    <a:pt x="2635130" y="544629"/>
                    <a:pt x="2913700" y="562207"/>
                    <a:pt x="3096344" y="648072"/>
                  </a:cubicBezTo>
                  <a:cubicBezTo>
                    <a:pt x="3278988" y="733937"/>
                    <a:pt x="3296775" y="795153"/>
                    <a:pt x="3528392" y="1080120"/>
                  </a:cubicBezTo>
                  <a:cubicBezTo>
                    <a:pt x="3730681" y="1551189"/>
                    <a:pt x="3780978" y="1953440"/>
                    <a:pt x="3816424" y="2448272"/>
                  </a:cubicBezTo>
                  <a:cubicBezTo>
                    <a:pt x="3851870" y="2943104"/>
                    <a:pt x="3869240" y="3624649"/>
                    <a:pt x="3741067" y="4049110"/>
                  </a:cubicBezTo>
                  <a:cubicBezTo>
                    <a:pt x="3612894" y="4473571"/>
                    <a:pt x="3360067" y="4813737"/>
                    <a:pt x="3047384" y="4995041"/>
                  </a:cubicBezTo>
                  <a:cubicBezTo>
                    <a:pt x="2734701" y="5176345"/>
                    <a:pt x="2214325" y="5249358"/>
                    <a:pt x="1864970" y="5136931"/>
                  </a:cubicBezTo>
                  <a:cubicBezTo>
                    <a:pt x="1515615" y="5024504"/>
                    <a:pt x="1161461" y="4704108"/>
                    <a:pt x="951254" y="4320480"/>
                  </a:cubicBezTo>
                  <a:cubicBezTo>
                    <a:pt x="741047" y="3936852"/>
                    <a:pt x="654259" y="3183204"/>
                    <a:pt x="603729" y="2835165"/>
                  </a:cubicBezTo>
                  <a:cubicBezTo>
                    <a:pt x="553199" y="2487126"/>
                    <a:pt x="551387" y="2329203"/>
                    <a:pt x="648072" y="2232248"/>
                  </a:cubicBezTo>
                  <a:cubicBezTo>
                    <a:pt x="744757" y="2135293"/>
                    <a:pt x="961983" y="2102403"/>
                    <a:pt x="1183842" y="2253436"/>
                  </a:cubicBezTo>
                  <a:lnTo>
                    <a:pt x="1152128" y="1600078"/>
                  </a:lnTo>
                  <a:cubicBezTo>
                    <a:pt x="1127880" y="1619249"/>
                    <a:pt x="928157" y="1542939"/>
                    <a:pt x="792088" y="1528070"/>
                  </a:cubicBezTo>
                  <a:close/>
                </a:path>
              </a:pathLst>
            </a:custGeom>
            <a:solidFill>
              <a:srgbClr val="FFCC66"/>
            </a:solidFill>
            <a:ln w="9525" cap="flat" cmpd="sng" algn="ctr">
              <a:noFill/>
              <a:prstDash val="solid"/>
            </a:ln>
            <a:effectLst>
              <a:outerShdw blurRad="165100" dist="152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412750" h="317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7D5C3ED1-F8A8-446F-B8F4-7E472FBC97C9}"/>
                </a:ext>
              </a:extLst>
            </p:cNvPr>
            <p:cNvSpPr/>
            <p:nvPr/>
          </p:nvSpPr>
          <p:spPr>
            <a:xfrm>
              <a:off x="1788806" y="5310102"/>
              <a:ext cx="226570" cy="80422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pic>
        <p:nvPicPr>
          <p:cNvPr id="11" name="Picture 7" descr="Hjärnan.png">
            <a:extLst>
              <a:ext uri="{FF2B5EF4-FFF2-40B4-BE49-F238E27FC236}">
                <a16:creationId xmlns:a16="http://schemas.microsoft.com/office/drawing/2014/main" id="{2347778E-6D68-4429-AF57-CE5C189C23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8156" y="421626"/>
            <a:ext cx="3053844" cy="1853031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CC9FA705-E197-4A61-8824-E0259EEB9ED6}"/>
              </a:ext>
            </a:extLst>
          </p:cNvPr>
          <p:cNvSpPr/>
          <p:nvPr/>
        </p:nvSpPr>
        <p:spPr>
          <a:xfrm>
            <a:off x="6983772" y="25400"/>
            <a:ext cx="2365389" cy="1533457"/>
          </a:xfrm>
          <a:prstGeom prst="cloudCallout">
            <a:avLst>
              <a:gd name="adj1" fmla="val 67349"/>
              <a:gd name="adj2" fmla="val 56754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190500" dist="546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13" name="Picture 10" descr="mat.jpg">
            <a:extLst>
              <a:ext uri="{FF2B5EF4-FFF2-40B4-BE49-F238E27FC236}">
                <a16:creationId xmlns:a16="http://schemas.microsoft.com/office/drawing/2014/main" id="{525FB2C9-9DA8-44C1-9932-1AC6B0BE33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594" t="15112" r="7678" b="12349"/>
          <a:stretch>
            <a:fillRect/>
          </a:stretch>
        </p:blipFill>
        <p:spPr>
          <a:xfrm>
            <a:off x="7538424" y="401669"/>
            <a:ext cx="1258844" cy="774673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323D2D34-5ACA-45F8-90C5-A530D05EF444}"/>
              </a:ext>
            </a:extLst>
          </p:cNvPr>
          <p:cNvSpPr txBox="1">
            <a:spLocks/>
          </p:cNvSpPr>
          <p:nvPr/>
        </p:nvSpPr>
        <p:spPr>
          <a:xfrm>
            <a:off x="338511" y="4852439"/>
            <a:ext cx="4674306" cy="541754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Ju högre insulin påslag ju större</a:t>
            </a:r>
            <a:r>
              <a:rPr kumimoji="0" lang="sv-SE" sz="2800" b="0" i="0" u="none" strike="noStrike" kern="1200" cap="none" spc="0" normalizeH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 risk för fetma!</a:t>
            </a:r>
            <a:endParaRPr kumimoji="0" lang="sv-SE" sz="2800" b="0" i="0" u="none" strike="noStrike" kern="1200" cap="none" spc="0" normalizeH="0" baseline="0" noProof="0" dirty="0">
              <a:ln w="6350">
                <a:noFill/>
              </a:ln>
              <a:solidFill>
                <a:srgbClr val="C00000"/>
              </a:solidFill>
              <a:effectLst/>
              <a:uLnTx/>
              <a:uFillTx/>
              <a:latin typeface="Lucida Sans"/>
              <a:ea typeface="+mj-ea"/>
              <a:cs typeface="+mj-cs"/>
            </a:endParaRPr>
          </a:p>
        </p:txBody>
      </p:sp>
      <p:cxnSp>
        <p:nvCxnSpPr>
          <p:cNvPr id="15" name="Straight Arrow Connector 31">
            <a:extLst>
              <a:ext uri="{FF2B5EF4-FFF2-40B4-BE49-F238E27FC236}">
                <a16:creationId xmlns:a16="http://schemas.microsoft.com/office/drawing/2014/main" id="{7C32057B-2C07-4442-990A-B0E65C965CBA}"/>
              </a:ext>
            </a:extLst>
          </p:cNvPr>
          <p:cNvCxnSpPr/>
          <p:nvPr/>
        </p:nvCxnSpPr>
        <p:spPr>
          <a:xfrm>
            <a:off x="9983905" y="3108208"/>
            <a:ext cx="0" cy="28803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1A723E0-63CD-4347-949E-5B34708C7E51}"/>
              </a:ext>
            </a:extLst>
          </p:cNvPr>
          <p:cNvCxnSpPr>
            <a:cxnSpLocks/>
          </p:cNvCxnSpPr>
          <p:nvPr/>
        </p:nvCxnSpPr>
        <p:spPr>
          <a:xfrm>
            <a:off x="10030642" y="3575339"/>
            <a:ext cx="77936" cy="18632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3" name="Straight Arrow Connector 31">
            <a:extLst>
              <a:ext uri="{FF2B5EF4-FFF2-40B4-BE49-F238E27FC236}">
                <a16:creationId xmlns:a16="http://schemas.microsoft.com/office/drawing/2014/main" id="{B7ED2C2E-FE05-4155-B16A-164393987083}"/>
              </a:ext>
            </a:extLst>
          </p:cNvPr>
          <p:cNvCxnSpPr>
            <a:cxnSpLocks/>
          </p:cNvCxnSpPr>
          <p:nvPr/>
        </p:nvCxnSpPr>
        <p:spPr>
          <a:xfrm>
            <a:off x="10170224" y="4022449"/>
            <a:ext cx="77936" cy="18632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4" name="Straight Arrow Connector 31">
            <a:extLst>
              <a:ext uri="{FF2B5EF4-FFF2-40B4-BE49-F238E27FC236}">
                <a16:creationId xmlns:a16="http://schemas.microsoft.com/office/drawing/2014/main" id="{F5B4F404-EA16-4E54-8658-9E31BB25BE4E}"/>
              </a:ext>
            </a:extLst>
          </p:cNvPr>
          <p:cNvCxnSpPr>
            <a:cxnSpLocks/>
          </p:cNvCxnSpPr>
          <p:nvPr/>
        </p:nvCxnSpPr>
        <p:spPr>
          <a:xfrm flipH="1">
            <a:off x="10108578" y="4286567"/>
            <a:ext cx="100614" cy="22282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5" name="Straight Arrow Connector 31">
            <a:extLst>
              <a:ext uri="{FF2B5EF4-FFF2-40B4-BE49-F238E27FC236}">
                <a16:creationId xmlns:a16="http://schemas.microsoft.com/office/drawing/2014/main" id="{8C04476C-AB7C-44CE-9737-849219152EFB}"/>
              </a:ext>
            </a:extLst>
          </p:cNvPr>
          <p:cNvCxnSpPr>
            <a:cxnSpLocks/>
            <a:endCxn id="9" idx="40"/>
          </p:cNvCxnSpPr>
          <p:nvPr/>
        </p:nvCxnSpPr>
        <p:spPr>
          <a:xfrm flipH="1">
            <a:off x="9790589" y="4544046"/>
            <a:ext cx="216544" cy="9866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6" name="Straight Arrow Connector 31">
            <a:extLst>
              <a:ext uri="{FF2B5EF4-FFF2-40B4-BE49-F238E27FC236}">
                <a16:creationId xmlns:a16="http://schemas.microsoft.com/office/drawing/2014/main" id="{B647C1DA-DC3C-446E-9303-299DECF5316F}"/>
              </a:ext>
            </a:extLst>
          </p:cNvPr>
          <p:cNvCxnSpPr>
            <a:cxnSpLocks/>
          </p:cNvCxnSpPr>
          <p:nvPr/>
        </p:nvCxnSpPr>
        <p:spPr>
          <a:xfrm flipH="1" flipV="1">
            <a:off x="9233714" y="4642707"/>
            <a:ext cx="219053" cy="476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7" name="Straight Arrow Connector 31">
            <a:extLst>
              <a:ext uri="{FF2B5EF4-FFF2-40B4-BE49-F238E27FC236}">
                <a16:creationId xmlns:a16="http://schemas.microsoft.com/office/drawing/2014/main" id="{EDC30CC5-9BDD-4D24-92E4-B47F9A8AF81F}"/>
              </a:ext>
            </a:extLst>
          </p:cNvPr>
          <p:cNvCxnSpPr>
            <a:cxnSpLocks/>
          </p:cNvCxnSpPr>
          <p:nvPr/>
        </p:nvCxnSpPr>
        <p:spPr>
          <a:xfrm flipH="1" flipV="1">
            <a:off x="8907003" y="4509392"/>
            <a:ext cx="231153" cy="844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8" name="Straight Arrow Connector 31">
            <a:extLst>
              <a:ext uri="{FF2B5EF4-FFF2-40B4-BE49-F238E27FC236}">
                <a16:creationId xmlns:a16="http://schemas.microsoft.com/office/drawing/2014/main" id="{4E2AA343-425A-4DF4-AB50-46084AF299D5}"/>
              </a:ext>
            </a:extLst>
          </p:cNvPr>
          <p:cNvCxnSpPr>
            <a:cxnSpLocks/>
          </p:cNvCxnSpPr>
          <p:nvPr/>
        </p:nvCxnSpPr>
        <p:spPr>
          <a:xfrm flipH="1" flipV="1">
            <a:off x="8627345" y="4355735"/>
            <a:ext cx="231153" cy="844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1">
            <a:extLst>
              <a:ext uri="{FF2B5EF4-FFF2-40B4-BE49-F238E27FC236}">
                <a16:creationId xmlns:a16="http://schemas.microsoft.com/office/drawing/2014/main" id="{554994F4-529E-4E67-8B5B-B3EB9D655498}"/>
              </a:ext>
            </a:extLst>
          </p:cNvPr>
          <p:cNvCxnSpPr>
            <a:cxnSpLocks/>
          </p:cNvCxnSpPr>
          <p:nvPr/>
        </p:nvCxnSpPr>
        <p:spPr>
          <a:xfrm flipH="1" flipV="1">
            <a:off x="8349895" y="4115611"/>
            <a:ext cx="205110" cy="17095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0" name="Straight Arrow Connector 31">
            <a:extLst>
              <a:ext uri="{FF2B5EF4-FFF2-40B4-BE49-F238E27FC236}">
                <a16:creationId xmlns:a16="http://schemas.microsoft.com/office/drawing/2014/main" id="{D30E3406-2728-4DB6-937F-BB6E603EEF7C}"/>
              </a:ext>
            </a:extLst>
          </p:cNvPr>
          <p:cNvCxnSpPr>
            <a:cxnSpLocks/>
          </p:cNvCxnSpPr>
          <p:nvPr/>
        </p:nvCxnSpPr>
        <p:spPr>
          <a:xfrm flipH="1" flipV="1">
            <a:off x="8094106" y="3908649"/>
            <a:ext cx="142384" cy="16690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1" name="Straight Arrow Connector 31">
            <a:extLst>
              <a:ext uri="{FF2B5EF4-FFF2-40B4-BE49-F238E27FC236}">
                <a16:creationId xmlns:a16="http://schemas.microsoft.com/office/drawing/2014/main" id="{5371A5E3-2ECF-45EE-98CF-A7F90F94E859}"/>
              </a:ext>
            </a:extLst>
          </p:cNvPr>
          <p:cNvCxnSpPr>
            <a:cxnSpLocks/>
          </p:cNvCxnSpPr>
          <p:nvPr/>
        </p:nvCxnSpPr>
        <p:spPr>
          <a:xfrm flipH="1" flipV="1">
            <a:off x="7886207" y="3678209"/>
            <a:ext cx="142384" cy="16690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2" name="Straight Arrow Connector 31">
            <a:extLst>
              <a:ext uri="{FF2B5EF4-FFF2-40B4-BE49-F238E27FC236}">
                <a16:creationId xmlns:a16="http://schemas.microsoft.com/office/drawing/2014/main" id="{4097DC0E-8FAF-49B9-8D85-AB4D13049067}"/>
              </a:ext>
            </a:extLst>
          </p:cNvPr>
          <p:cNvCxnSpPr>
            <a:cxnSpLocks/>
          </p:cNvCxnSpPr>
          <p:nvPr/>
        </p:nvCxnSpPr>
        <p:spPr>
          <a:xfrm flipH="1">
            <a:off x="8992454" y="4696799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3" name="Straight Arrow Connector 31">
            <a:extLst>
              <a:ext uri="{FF2B5EF4-FFF2-40B4-BE49-F238E27FC236}">
                <a16:creationId xmlns:a16="http://schemas.microsoft.com/office/drawing/2014/main" id="{1302F3FA-7CA5-43BC-9080-A6E52FA14E51}"/>
              </a:ext>
            </a:extLst>
          </p:cNvPr>
          <p:cNvCxnSpPr>
            <a:cxnSpLocks/>
          </p:cNvCxnSpPr>
          <p:nvPr/>
        </p:nvCxnSpPr>
        <p:spPr>
          <a:xfrm flipH="1">
            <a:off x="8747613" y="4842159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4" name="Straight Arrow Connector 31">
            <a:extLst>
              <a:ext uri="{FF2B5EF4-FFF2-40B4-BE49-F238E27FC236}">
                <a16:creationId xmlns:a16="http://schemas.microsoft.com/office/drawing/2014/main" id="{42FCC801-2BAE-498C-9AAC-A00F3DD9B941}"/>
              </a:ext>
            </a:extLst>
          </p:cNvPr>
          <p:cNvCxnSpPr>
            <a:cxnSpLocks/>
          </p:cNvCxnSpPr>
          <p:nvPr/>
        </p:nvCxnSpPr>
        <p:spPr>
          <a:xfrm flipH="1">
            <a:off x="8502527" y="4996336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5" name="Straight Arrow Connector 31">
            <a:extLst>
              <a:ext uri="{FF2B5EF4-FFF2-40B4-BE49-F238E27FC236}">
                <a16:creationId xmlns:a16="http://schemas.microsoft.com/office/drawing/2014/main" id="{CCBBF0B0-61C6-42A0-BD54-C6FB4F903CEC}"/>
              </a:ext>
            </a:extLst>
          </p:cNvPr>
          <p:cNvCxnSpPr>
            <a:cxnSpLocks/>
          </p:cNvCxnSpPr>
          <p:nvPr/>
        </p:nvCxnSpPr>
        <p:spPr>
          <a:xfrm flipH="1">
            <a:off x="8251996" y="5158956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6" name="Straight Arrow Connector 31">
            <a:extLst>
              <a:ext uri="{FF2B5EF4-FFF2-40B4-BE49-F238E27FC236}">
                <a16:creationId xmlns:a16="http://schemas.microsoft.com/office/drawing/2014/main" id="{0FEF79FB-11CB-477B-BF22-170EFD94AA45}"/>
              </a:ext>
            </a:extLst>
          </p:cNvPr>
          <p:cNvCxnSpPr>
            <a:cxnSpLocks/>
          </p:cNvCxnSpPr>
          <p:nvPr/>
        </p:nvCxnSpPr>
        <p:spPr>
          <a:xfrm flipH="1">
            <a:off x="7984341" y="5309056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7" name="Straight Arrow Connector 31">
            <a:extLst>
              <a:ext uri="{FF2B5EF4-FFF2-40B4-BE49-F238E27FC236}">
                <a16:creationId xmlns:a16="http://schemas.microsoft.com/office/drawing/2014/main" id="{FEE37C7D-EEE4-48F1-9EE3-19532C7E40CE}"/>
              </a:ext>
            </a:extLst>
          </p:cNvPr>
          <p:cNvCxnSpPr>
            <a:cxnSpLocks/>
          </p:cNvCxnSpPr>
          <p:nvPr/>
        </p:nvCxnSpPr>
        <p:spPr>
          <a:xfrm flipH="1">
            <a:off x="7726950" y="5448460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8" name="Straight Arrow Connector 31">
            <a:extLst>
              <a:ext uri="{FF2B5EF4-FFF2-40B4-BE49-F238E27FC236}">
                <a16:creationId xmlns:a16="http://schemas.microsoft.com/office/drawing/2014/main" id="{C840C760-DDE9-4B89-ABB1-83B8049A55F7}"/>
              </a:ext>
            </a:extLst>
          </p:cNvPr>
          <p:cNvCxnSpPr>
            <a:cxnSpLocks/>
          </p:cNvCxnSpPr>
          <p:nvPr/>
        </p:nvCxnSpPr>
        <p:spPr>
          <a:xfrm flipH="1">
            <a:off x="7470851" y="5577413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65" name="Freeform 5">
            <a:extLst>
              <a:ext uri="{FF2B5EF4-FFF2-40B4-BE49-F238E27FC236}">
                <a16:creationId xmlns:a16="http://schemas.microsoft.com/office/drawing/2014/main" id="{D0BA8FB8-CCC2-48C4-ABCB-E29122275DBE}"/>
              </a:ext>
            </a:extLst>
          </p:cNvPr>
          <p:cNvSpPr/>
          <p:nvPr/>
        </p:nvSpPr>
        <p:spPr>
          <a:xfrm>
            <a:off x="1435685" y="123582"/>
            <a:ext cx="3197822" cy="2423723"/>
          </a:xfrm>
          <a:custGeom>
            <a:avLst/>
            <a:gdLst>
              <a:gd name="connsiteX0" fmla="*/ 3452648 w 3452648"/>
              <a:gd name="connsiteY0" fmla="*/ 488731 h 2585545"/>
              <a:gd name="connsiteX1" fmla="*/ 2128344 w 3452648"/>
              <a:gd name="connsiteY1" fmla="*/ 394138 h 2585545"/>
              <a:gd name="connsiteX2" fmla="*/ 299544 w 3452648"/>
              <a:gd name="connsiteY2" fmla="*/ 0 h 2585545"/>
              <a:gd name="connsiteX3" fmla="*/ 0 w 3452648"/>
              <a:gd name="connsiteY3" fmla="*/ 1213945 h 2585545"/>
              <a:gd name="connsiteX4" fmla="*/ 236482 w 3452648"/>
              <a:gd name="connsiteY4" fmla="*/ 2554014 h 2585545"/>
              <a:gd name="connsiteX5" fmla="*/ 725213 w 3452648"/>
              <a:gd name="connsiteY5" fmla="*/ 2585545 h 2585545"/>
              <a:gd name="connsiteX6" fmla="*/ 1355834 w 3452648"/>
              <a:gd name="connsiteY6" fmla="*/ 2017986 h 2585545"/>
              <a:gd name="connsiteX7" fmla="*/ 2270234 w 3452648"/>
              <a:gd name="connsiteY7" fmla="*/ 1860331 h 2585545"/>
              <a:gd name="connsiteX8" fmla="*/ 2727434 w 3452648"/>
              <a:gd name="connsiteY8" fmla="*/ 1213945 h 2585545"/>
              <a:gd name="connsiteX9" fmla="*/ 3452648 w 3452648"/>
              <a:gd name="connsiteY9" fmla="*/ 488731 h 2585545"/>
              <a:gd name="connsiteX0" fmla="*/ 3507828 w 3507828"/>
              <a:gd name="connsiteY0" fmla="*/ 625365 h 2722179"/>
              <a:gd name="connsiteX1" fmla="*/ 2183524 w 3507828"/>
              <a:gd name="connsiteY1" fmla="*/ 530772 h 2722179"/>
              <a:gd name="connsiteX2" fmla="*/ 354724 w 3507828"/>
              <a:gd name="connsiteY2" fmla="*/ 136634 h 2722179"/>
              <a:gd name="connsiteX3" fmla="*/ 55180 w 3507828"/>
              <a:gd name="connsiteY3" fmla="*/ 1350579 h 2722179"/>
              <a:gd name="connsiteX4" fmla="*/ 291662 w 3507828"/>
              <a:gd name="connsiteY4" fmla="*/ 2690648 h 2722179"/>
              <a:gd name="connsiteX5" fmla="*/ 780393 w 3507828"/>
              <a:gd name="connsiteY5" fmla="*/ 2722179 h 2722179"/>
              <a:gd name="connsiteX6" fmla="*/ 1411014 w 3507828"/>
              <a:gd name="connsiteY6" fmla="*/ 2154620 h 2722179"/>
              <a:gd name="connsiteX7" fmla="*/ 2325414 w 3507828"/>
              <a:gd name="connsiteY7" fmla="*/ 1996965 h 2722179"/>
              <a:gd name="connsiteX8" fmla="*/ 2782614 w 3507828"/>
              <a:gd name="connsiteY8" fmla="*/ 1350579 h 2722179"/>
              <a:gd name="connsiteX9" fmla="*/ 3507828 w 3507828"/>
              <a:gd name="connsiteY9" fmla="*/ 625365 h 2722179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607174 w 3707022"/>
              <a:gd name="connsiteY0" fmla="*/ 615062 h 2919248"/>
              <a:gd name="connsiteX1" fmla="*/ 2282870 w 3707022"/>
              <a:gd name="connsiteY1" fmla="*/ 520469 h 2919248"/>
              <a:gd name="connsiteX2" fmla="*/ 454070 w 3707022"/>
              <a:gd name="connsiteY2" fmla="*/ 126331 h 2919248"/>
              <a:gd name="connsiteX3" fmla="*/ 10510 w 3707022"/>
              <a:gd name="connsiteY3" fmla="*/ 1278458 h 2919248"/>
              <a:gd name="connsiteX4" fmla="*/ 391008 w 3707022"/>
              <a:gd name="connsiteY4" fmla="*/ 2680345 h 2919248"/>
              <a:gd name="connsiteX5" fmla="*/ 879739 w 3707022"/>
              <a:gd name="connsiteY5" fmla="*/ 2711876 h 2919248"/>
              <a:gd name="connsiteX6" fmla="*/ 1510360 w 3707022"/>
              <a:gd name="connsiteY6" fmla="*/ 2144317 h 2919248"/>
              <a:gd name="connsiteX7" fmla="*/ 2424760 w 3707022"/>
              <a:gd name="connsiteY7" fmla="*/ 1986662 h 2919248"/>
              <a:gd name="connsiteX8" fmla="*/ 2881960 w 3707022"/>
              <a:gd name="connsiteY8" fmla="*/ 1340276 h 2919248"/>
              <a:gd name="connsiteX9" fmla="*/ 3607174 w 3707022"/>
              <a:gd name="connsiteY9" fmla="*/ 615062 h 2919248"/>
              <a:gd name="connsiteX0" fmla="*/ 3607174 w 3713708"/>
              <a:gd name="connsiteY0" fmla="*/ 644748 h 2948934"/>
              <a:gd name="connsiteX1" fmla="*/ 2242758 w 3713708"/>
              <a:gd name="connsiteY1" fmla="*/ 372039 h 2948934"/>
              <a:gd name="connsiteX2" fmla="*/ 454070 w 3713708"/>
              <a:gd name="connsiteY2" fmla="*/ 156017 h 2948934"/>
              <a:gd name="connsiteX3" fmla="*/ 10510 w 3713708"/>
              <a:gd name="connsiteY3" fmla="*/ 1308144 h 2948934"/>
              <a:gd name="connsiteX4" fmla="*/ 391008 w 3713708"/>
              <a:gd name="connsiteY4" fmla="*/ 2710031 h 2948934"/>
              <a:gd name="connsiteX5" fmla="*/ 879739 w 3713708"/>
              <a:gd name="connsiteY5" fmla="*/ 2741562 h 2948934"/>
              <a:gd name="connsiteX6" fmla="*/ 1510360 w 3713708"/>
              <a:gd name="connsiteY6" fmla="*/ 2174003 h 2948934"/>
              <a:gd name="connsiteX7" fmla="*/ 2424760 w 3713708"/>
              <a:gd name="connsiteY7" fmla="*/ 2016348 h 2948934"/>
              <a:gd name="connsiteX8" fmla="*/ 2881960 w 3713708"/>
              <a:gd name="connsiteY8" fmla="*/ 1369962 h 2948934"/>
              <a:gd name="connsiteX9" fmla="*/ 3607174 w 3713708"/>
              <a:gd name="connsiteY9" fmla="*/ 644748 h 2948934"/>
              <a:gd name="connsiteX0" fmla="*/ 4042958 w 4149492"/>
              <a:gd name="connsiteY0" fmla="*/ 588063 h 2948934"/>
              <a:gd name="connsiteX1" fmla="*/ 2242758 w 4149492"/>
              <a:gd name="connsiteY1" fmla="*/ 372039 h 2948934"/>
              <a:gd name="connsiteX2" fmla="*/ 454070 w 4149492"/>
              <a:gd name="connsiteY2" fmla="*/ 156017 h 2948934"/>
              <a:gd name="connsiteX3" fmla="*/ 10510 w 4149492"/>
              <a:gd name="connsiteY3" fmla="*/ 1308144 h 2948934"/>
              <a:gd name="connsiteX4" fmla="*/ 391008 w 4149492"/>
              <a:gd name="connsiteY4" fmla="*/ 2710031 h 2948934"/>
              <a:gd name="connsiteX5" fmla="*/ 879739 w 4149492"/>
              <a:gd name="connsiteY5" fmla="*/ 2741562 h 2948934"/>
              <a:gd name="connsiteX6" fmla="*/ 1510360 w 4149492"/>
              <a:gd name="connsiteY6" fmla="*/ 2174003 h 2948934"/>
              <a:gd name="connsiteX7" fmla="*/ 2424760 w 4149492"/>
              <a:gd name="connsiteY7" fmla="*/ 2016348 h 2948934"/>
              <a:gd name="connsiteX8" fmla="*/ 2881960 w 4149492"/>
              <a:gd name="connsiteY8" fmla="*/ 1369962 h 2948934"/>
              <a:gd name="connsiteX9" fmla="*/ 4042958 w 4149492"/>
              <a:gd name="connsiteY9" fmla="*/ 588063 h 2948934"/>
              <a:gd name="connsiteX0" fmla="*/ 4042958 w 4151243"/>
              <a:gd name="connsiteY0" fmla="*/ 614066 h 2974937"/>
              <a:gd name="connsiteX1" fmla="*/ 2232248 w 4151243"/>
              <a:gd name="connsiteY1" fmla="*/ 242027 h 2974937"/>
              <a:gd name="connsiteX2" fmla="*/ 454070 w 4151243"/>
              <a:gd name="connsiteY2" fmla="*/ 182020 h 2974937"/>
              <a:gd name="connsiteX3" fmla="*/ 10510 w 4151243"/>
              <a:gd name="connsiteY3" fmla="*/ 1334147 h 2974937"/>
              <a:gd name="connsiteX4" fmla="*/ 391008 w 4151243"/>
              <a:gd name="connsiteY4" fmla="*/ 2736034 h 2974937"/>
              <a:gd name="connsiteX5" fmla="*/ 879739 w 4151243"/>
              <a:gd name="connsiteY5" fmla="*/ 2767565 h 2974937"/>
              <a:gd name="connsiteX6" fmla="*/ 1510360 w 4151243"/>
              <a:gd name="connsiteY6" fmla="*/ 2200006 h 2974937"/>
              <a:gd name="connsiteX7" fmla="*/ 2424760 w 4151243"/>
              <a:gd name="connsiteY7" fmla="*/ 2042351 h 2974937"/>
              <a:gd name="connsiteX8" fmla="*/ 2881960 w 4151243"/>
              <a:gd name="connsiteY8" fmla="*/ 1395965 h 2974937"/>
              <a:gd name="connsiteX9" fmla="*/ 4042958 w 4151243"/>
              <a:gd name="connsiteY9" fmla="*/ 614066 h 2974937"/>
              <a:gd name="connsiteX0" fmla="*/ 4042958 w 4151243"/>
              <a:gd name="connsiteY0" fmla="*/ 660070 h 3020941"/>
              <a:gd name="connsiteX1" fmla="*/ 2232248 w 4151243"/>
              <a:gd name="connsiteY1" fmla="*/ 72008 h 3020941"/>
              <a:gd name="connsiteX2" fmla="*/ 454070 w 4151243"/>
              <a:gd name="connsiteY2" fmla="*/ 228024 h 3020941"/>
              <a:gd name="connsiteX3" fmla="*/ 10510 w 4151243"/>
              <a:gd name="connsiteY3" fmla="*/ 1380151 h 3020941"/>
              <a:gd name="connsiteX4" fmla="*/ 391008 w 4151243"/>
              <a:gd name="connsiteY4" fmla="*/ 2782038 h 3020941"/>
              <a:gd name="connsiteX5" fmla="*/ 879739 w 4151243"/>
              <a:gd name="connsiteY5" fmla="*/ 2813569 h 3020941"/>
              <a:gd name="connsiteX6" fmla="*/ 1510360 w 4151243"/>
              <a:gd name="connsiteY6" fmla="*/ 2246010 h 3020941"/>
              <a:gd name="connsiteX7" fmla="*/ 2424760 w 4151243"/>
              <a:gd name="connsiteY7" fmla="*/ 2088355 h 3020941"/>
              <a:gd name="connsiteX8" fmla="*/ 2881960 w 4151243"/>
              <a:gd name="connsiteY8" fmla="*/ 1441969 h 3020941"/>
              <a:gd name="connsiteX9" fmla="*/ 4042958 w 4151243"/>
              <a:gd name="connsiteY9" fmla="*/ 660070 h 3020941"/>
              <a:gd name="connsiteX0" fmla="*/ 4042958 w 4151243"/>
              <a:gd name="connsiteY0" fmla="*/ 660070 h 3020941"/>
              <a:gd name="connsiteX1" fmla="*/ 2232248 w 4151243"/>
              <a:gd name="connsiteY1" fmla="*/ 72008 h 3020941"/>
              <a:gd name="connsiteX2" fmla="*/ 454070 w 4151243"/>
              <a:gd name="connsiteY2" fmla="*/ 228024 h 3020941"/>
              <a:gd name="connsiteX3" fmla="*/ 10510 w 4151243"/>
              <a:gd name="connsiteY3" fmla="*/ 1380151 h 3020941"/>
              <a:gd name="connsiteX4" fmla="*/ 391008 w 4151243"/>
              <a:gd name="connsiteY4" fmla="*/ 2782038 h 3020941"/>
              <a:gd name="connsiteX5" fmla="*/ 879739 w 4151243"/>
              <a:gd name="connsiteY5" fmla="*/ 2813569 h 3020941"/>
              <a:gd name="connsiteX6" fmla="*/ 1510360 w 4151243"/>
              <a:gd name="connsiteY6" fmla="*/ 2246010 h 3020941"/>
              <a:gd name="connsiteX7" fmla="*/ 1944216 w 4151243"/>
              <a:gd name="connsiteY7" fmla="*/ 1584176 h 3020941"/>
              <a:gd name="connsiteX8" fmla="*/ 2881960 w 4151243"/>
              <a:gd name="connsiteY8" fmla="*/ 1441969 h 3020941"/>
              <a:gd name="connsiteX9" fmla="*/ 4042958 w 4151243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510360 w 4066961"/>
              <a:gd name="connsiteY6" fmla="*/ 2246010 h 3020941"/>
              <a:gd name="connsiteX7" fmla="*/ 1944216 w 4066961"/>
              <a:gd name="connsiteY7" fmla="*/ 158417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656184 w 4066961"/>
              <a:gd name="connsiteY6" fmla="*/ 2448272 h 3020941"/>
              <a:gd name="connsiteX7" fmla="*/ 1944216 w 4066961"/>
              <a:gd name="connsiteY7" fmla="*/ 158417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656184 w 4066961"/>
              <a:gd name="connsiteY6" fmla="*/ 2448272 h 3020941"/>
              <a:gd name="connsiteX7" fmla="*/ 1944216 w 4066961"/>
              <a:gd name="connsiteY7" fmla="*/ 194421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38068 h 2998939"/>
              <a:gd name="connsiteX1" fmla="*/ 2232248 w 4066961"/>
              <a:gd name="connsiteY1" fmla="*/ 122014 h 2998939"/>
              <a:gd name="connsiteX2" fmla="*/ 454070 w 4066961"/>
              <a:gd name="connsiteY2" fmla="*/ 206022 h 2998939"/>
              <a:gd name="connsiteX3" fmla="*/ 10510 w 4066961"/>
              <a:gd name="connsiteY3" fmla="*/ 1358149 h 2998939"/>
              <a:gd name="connsiteX4" fmla="*/ 391008 w 4066961"/>
              <a:gd name="connsiteY4" fmla="*/ 2760036 h 2998939"/>
              <a:gd name="connsiteX5" fmla="*/ 879739 w 4066961"/>
              <a:gd name="connsiteY5" fmla="*/ 2791567 h 2998939"/>
              <a:gd name="connsiteX6" fmla="*/ 1656184 w 4066961"/>
              <a:gd name="connsiteY6" fmla="*/ 2426270 h 2998939"/>
              <a:gd name="connsiteX7" fmla="*/ 1944216 w 4066961"/>
              <a:gd name="connsiteY7" fmla="*/ 1922214 h 2998939"/>
              <a:gd name="connsiteX8" fmla="*/ 2376264 w 4066961"/>
              <a:gd name="connsiteY8" fmla="*/ 1850206 h 2998939"/>
              <a:gd name="connsiteX9" fmla="*/ 4042958 w 4066961"/>
              <a:gd name="connsiteY9" fmla="*/ 638068 h 2998939"/>
              <a:gd name="connsiteX0" fmla="*/ 4042958 w 4066961"/>
              <a:gd name="connsiteY0" fmla="*/ 750669 h 3111540"/>
              <a:gd name="connsiteX1" fmla="*/ 2232248 w 4066961"/>
              <a:gd name="connsiteY1" fmla="*/ 234615 h 3111540"/>
              <a:gd name="connsiteX2" fmla="*/ 454070 w 4066961"/>
              <a:gd name="connsiteY2" fmla="*/ 318623 h 3111540"/>
              <a:gd name="connsiteX3" fmla="*/ 10510 w 4066961"/>
              <a:gd name="connsiteY3" fmla="*/ 1470750 h 3111540"/>
              <a:gd name="connsiteX4" fmla="*/ 391008 w 4066961"/>
              <a:gd name="connsiteY4" fmla="*/ 2872637 h 3111540"/>
              <a:gd name="connsiteX5" fmla="*/ 879739 w 4066961"/>
              <a:gd name="connsiteY5" fmla="*/ 2904168 h 3111540"/>
              <a:gd name="connsiteX6" fmla="*/ 1656184 w 4066961"/>
              <a:gd name="connsiteY6" fmla="*/ 2538871 h 3111540"/>
              <a:gd name="connsiteX7" fmla="*/ 1944216 w 4066961"/>
              <a:gd name="connsiteY7" fmla="*/ 2034815 h 3111540"/>
              <a:gd name="connsiteX8" fmla="*/ 2376264 w 4066961"/>
              <a:gd name="connsiteY8" fmla="*/ 1962807 h 3111540"/>
              <a:gd name="connsiteX9" fmla="*/ 4042958 w 4066961"/>
              <a:gd name="connsiteY9" fmla="*/ 750669 h 3111540"/>
              <a:gd name="connsiteX0" fmla="*/ 4042958 w 4066961"/>
              <a:gd name="connsiteY0" fmla="*/ 750669 h 3111540"/>
              <a:gd name="connsiteX1" fmla="*/ 2232248 w 4066961"/>
              <a:gd name="connsiteY1" fmla="*/ 234615 h 3111540"/>
              <a:gd name="connsiteX2" fmla="*/ 454070 w 4066961"/>
              <a:gd name="connsiteY2" fmla="*/ 318623 h 3111540"/>
              <a:gd name="connsiteX3" fmla="*/ 10510 w 4066961"/>
              <a:gd name="connsiteY3" fmla="*/ 1470750 h 3111540"/>
              <a:gd name="connsiteX4" fmla="*/ 391008 w 4066961"/>
              <a:gd name="connsiteY4" fmla="*/ 2872637 h 3111540"/>
              <a:gd name="connsiteX5" fmla="*/ 879739 w 4066961"/>
              <a:gd name="connsiteY5" fmla="*/ 2904168 h 3111540"/>
              <a:gd name="connsiteX6" fmla="*/ 1656184 w 4066961"/>
              <a:gd name="connsiteY6" fmla="*/ 2538871 h 3111540"/>
              <a:gd name="connsiteX7" fmla="*/ 1944216 w 4066961"/>
              <a:gd name="connsiteY7" fmla="*/ 2034815 h 3111540"/>
              <a:gd name="connsiteX8" fmla="*/ 2376264 w 4066961"/>
              <a:gd name="connsiteY8" fmla="*/ 1962807 h 3111540"/>
              <a:gd name="connsiteX9" fmla="*/ 4042958 w 4066961"/>
              <a:gd name="connsiteY9" fmla="*/ 750669 h 311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6961" h="3111540">
                <a:moveTo>
                  <a:pt x="4042958" y="750669"/>
                </a:moveTo>
                <a:cubicBezTo>
                  <a:pt x="4018955" y="462637"/>
                  <a:pt x="2403405" y="126124"/>
                  <a:pt x="2232248" y="234615"/>
                </a:cubicBezTo>
                <a:cubicBezTo>
                  <a:pt x="1989811" y="0"/>
                  <a:pt x="824360" y="112601"/>
                  <a:pt x="454070" y="318623"/>
                </a:cubicBezTo>
                <a:cubicBezTo>
                  <a:pt x="83780" y="524645"/>
                  <a:pt x="21020" y="1045081"/>
                  <a:pt x="10510" y="1470750"/>
                </a:cubicBezTo>
                <a:cubicBezTo>
                  <a:pt x="0" y="1896419"/>
                  <a:pt x="246137" y="2633734"/>
                  <a:pt x="391008" y="2872637"/>
                </a:cubicBezTo>
                <a:cubicBezTo>
                  <a:pt x="535879" y="3111540"/>
                  <a:pt x="668876" y="2959796"/>
                  <a:pt x="879739" y="2904168"/>
                </a:cubicBezTo>
                <a:cubicBezTo>
                  <a:pt x="1090602" y="2848540"/>
                  <a:pt x="1478771" y="2683763"/>
                  <a:pt x="1656184" y="2538871"/>
                </a:cubicBezTo>
                <a:cubicBezTo>
                  <a:pt x="1833597" y="2393979"/>
                  <a:pt x="1824203" y="2130826"/>
                  <a:pt x="1944216" y="2034815"/>
                </a:cubicBezTo>
                <a:cubicBezTo>
                  <a:pt x="2064229" y="1938804"/>
                  <a:pt x="2026474" y="2176831"/>
                  <a:pt x="2376264" y="1962807"/>
                </a:cubicBezTo>
                <a:cubicBezTo>
                  <a:pt x="2726054" y="1748783"/>
                  <a:pt x="4066961" y="1038701"/>
                  <a:pt x="4042958" y="750669"/>
                </a:cubicBezTo>
                <a:close/>
              </a:path>
            </a:pathLst>
          </a:cu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63500" dist="177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 prstMaterial="clear">
            <a:bevelT w="882650" h="6286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6" name="Freeform 8">
            <a:extLst>
              <a:ext uri="{FF2B5EF4-FFF2-40B4-BE49-F238E27FC236}">
                <a16:creationId xmlns:a16="http://schemas.microsoft.com/office/drawing/2014/main" id="{F5DE4346-4774-40ED-B54A-6688CD16BA45}"/>
              </a:ext>
            </a:extLst>
          </p:cNvPr>
          <p:cNvSpPr/>
          <p:nvPr/>
        </p:nvSpPr>
        <p:spPr>
          <a:xfrm rot="14467999">
            <a:off x="9892834" y="1915592"/>
            <a:ext cx="632716" cy="859544"/>
          </a:xfrm>
          <a:custGeom>
            <a:avLst/>
            <a:gdLst>
              <a:gd name="connsiteX0" fmla="*/ 33337 w 2235200"/>
              <a:gd name="connsiteY0" fmla="*/ 630237 h 4405312"/>
              <a:gd name="connsiteX1" fmla="*/ 33337 w 2235200"/>
              <a:gd name="connsiteY1" fmla="*/ 1382712 h 4405312"/>
              <a:gd name="connsiteX2" fmla="*/ 61912 w 2235200"/>
              <a:gd name="connsiteY2" fmla="*/ 2716212 h 4405312"/>
              <a:gd name="connsiteX3" fmla="*/ 100012 w 2235200"/>
              <a:gd name="connsiteY3" fmla="*/ 3687762 h 4405312"/>
              <a:gd name="connsiteX4" fmla="*/ 119062 w 2235200"/>
              <a:gd name="connsiteY4" fmla="*/ 3992562 h 4405312"/>
              <a:gd name="connsiteX5" fmla="*/ 138112 w 2235200"/>
              <a:gd name="connsiteY5" fmla="*/ 4040187 h 4405312"/>
              <a:gd name="connsiteX6" fmla="*/ 271462 w 2235200"/>
              <a:gd name="connsiteY6" fmla="*/ 4125912 h 4405312"/>
              <a:gd name="connsiteX7" fmla="*/ 547687 w 2235200"/>
              <a:gd name="connsiteY7" fmla="*/ 4278312 h 4405312"/>
              <a:gd name="connsiteX8" fmla="*/ 842962 w 2235200"/>
              <a:gd name="connsiteY8" fmla="*/ 4383087 h 4405312"/>
              <a:gd name="connsiteX9" fmla="*/ 1138237 w 2235200"/>
              <a:gd name="connsiteY9" fmla="*/ 4402137 h 4405312"/>
              <a:gd name="connsiteX10" fmla="*/ 1538287 w 2235200"/>
              <a:gd name="connsiteY10" fmla="*/ 4364037 h 4405312"/>
              <a:gd name="connsiteX11" fmla="*/ 1890712 w 2235200"/>
              <a:gd name="connsiteY11" fmla="*/ 4249737 h 4405312"/>
              <a:gd name="connsiteX12" fmla="*/ 2147887 w 2235200"/>
              <a:gd name="connsiteY12" fmla="*/ 4078287 h 4405312"/>
              <a:gd name="connsiteX13" fmla="*/ 2214562 w 2235200"/>
              <a:gd name="connsiteY13" fmla="*/ 3992562 h 4405312"/>
              <a:gd name="connsiteX14" fmla="*/ 2224087 w 2235200"/>
              <a:gd name="connsiteY14" fmla="*/ 3944937 h 4405312"/>
              <a:gd name="connsiteX15" fmla="*/ 2224087 w 2235200"/>
              <a:gd name="connsiteY15" fmla="*/ 3335337 h 4405312"/>
              <a:gd name="connsiteX16" fmla="*/ 2233612 w 2235200"/>
              <a:gd name="connsiteY16" fmla="*/ 2230437 h 4405312"/>
              <a:gd name="connsiteX17" fmla="*/ 2233612 w 2235200"/>
              <a:gd name="connsiteY17" fmla="*/ 715962 h 4405312"/>
              <a:gd name="connsiteX18" fmla="*/ 2224087 w 2235200"/>
              <a:gd name="connsiteY18" fmla="*/ 601662 h 4405312"/>
              <a:gd name="connsiteX19" fmla="*/ 2195512 w 2235200"/>
              <a:gd name="connsiteY19" fmla="*/ 563562 h 4405312"/>
              <a:gd name="connsiteX20" fmla="*/ 2128837 w 2235200"/>
              <a:gd name="connsiteY20" fmla="*/ 468312 h 4405312"/>
              <a:gd name="connsiteX21" fmla="*/ 2033587 w 2235200"/>
              <a:gd name="connsiteY21" fmla="*/ 268287 h 4405312"/>
              <a:gd name="connsiteX22" fmla="*/ 2052637 w 2235200"/>
              <a:gd name="connsiteY22" fmla="*/ 182562 h 4405312"/>
              <a:gd name="connsiteX23" fmla="*/ 2052637 w 2235200"/>
              <a:gd name="connsiteY23" fmla="*/ 115887 h 4405312"/>
              <a:gd name="connsiteX24" fmla="*/ 2033587 w 2235200"/>
              <a:gd name="connsiteY24" fmla="*/ 106362 h 4405312"/>
              <a:gd name="connsiteX25" fmla="*/ 1862137 w 2235200"/>
              <a:gd name="connsiteY25" fmla="*/ 49212 h 4405312"/>
              <a:gd name="connsiteX26" fmla="*/ 1595437 w 2235200"/>
              <a:gd name="connsiteY26" fmla="*/ 11112 h 4405312"/>
              <a:gd name="connsiteX27" fmla="*/ 1138237 w 2235200"/>
              <a:gd name="connsiteY27" fmla="*/ 11112 h 4405312"/>
              <a:gd name="connsiteX28" fmla="*/ 747712 w 2235200"/>
              <a:gd name="connsiteY28" fmla="*/ 11112 h 4405312"/>
              <a:gd name="connsiteX29" fmla="*/ 300037 w 2235200"/>
              <a:gd name="connsiteY29" fmla="*/ 77787 h 4405312"/>
              <a:gd name="connsiteX30" fmla="*/ 204787 w 2235200"/>
              <a:gd name="connsiteY30" fmla="*/ 106362 h 4405312"/>
              <a:gd name="connsiteX31" fmla="*/ 204787 w 2235200"/>
              <a:gd name="connsiteY31" fmla="*/ 163512 h 4405312"/>
              <a:gd name="connsiteX32" fmla="*/ 233362 w 2235200"/>
              <a:gd name="connsiteY32" fmla="*/ 287337 h 4405312"/>
              <a:gd name="connsiteX33" fmla="*/ 33337 w 2235200"/>
              <a:gd name="connsiteY33" fmla="*/ 630237 h 44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35200" h="4405312">
                <a:moveTo>
                  <a:pt x="33337" y="630237"/>
                </a:moveTo>
                <a:cubicBezTo>
                  <a:pt x="0" y="812799"/>
                  <a:pt x="28575" y="1035050"/>
                  <a:pt x="33337" y="1382712"/>
                </a:cubicBezTo>
                <a:cubicBezTo>
                  <a:pt x="38099" y="1730374"/>
                  <a:pt x="50800" y="2332037"/>
                  <a:pt x="61912" y="2716212"/>
                </a:cubicBezTo>
                <a:cubicBezTo>
                  <a:pt x="73025" y="3100387"/>
                  <a:pt x="90487" y="3475037"/>
                  <a:pt x="100012" y="3687762"/>
                </a:cubicBezTo>
                <a:cubicBezTo>
                  <a:pt x="109537" y="3900487"/>
                  <a:pt x="112712" y="3933825"/>
                  <a:pt x="119062" y="3992562"/>
                </a:cubicBezTo>
                <a:cubicBezTo>
                  <a:pt x="125412" y="4051299"/>
                  <a:pt x="112712" y="4017962"/>
                  <a:pt x="138112" y="4040187"/>
                </a:cubicBezTo>
                <a:cubicBezTo>
                  <a:pt x="163512" y="4062412"/>
                  <a:pt x="203200" y="4086225"/>
                  <a:pt x="271462" y="4125912"/>
                </a:cubicBezTo>
                <a:cubicBezTo>
                  <a:pt x="339724" y="4165599"/>
                  <a:pt x="452437" y="4235449"/>
                  <a:pt x="547687" y="4278312"/>
                </a:cubicBezTo>
                <a:cubicBezTo>
                  <a:pt x="642937" y="4321175"/>
                  <a:pt x="744537" y="4362450"/>
                  <a:pt x="842962" y="4383087"/>
                </a:cubicBezTo>
                <a:cubicBezTo>
                  <a:pt x="941387" y="4403724"/>
                  <a:pt x="1022350" y="4405312"/>
                  <a:pt x="1138237" y="4402137"/>
                </a:cubicBezTo>
                <a:cubicBezTo>
                  <a:pt x="1254124" y="4398962"/>
                  <a:pt x="1412875" y="4389437"/>
                  <a:pt x="1538287" y="4364037"/>
                </a:cubicBezTo>
                <a:cubicBezTo>
                  <a:pt x="1663699" y="4338637"/>
                  <a:pt x="1789112" y="4297362"/>
                  <a:pt x="1890712" y="4249737"/>
                </a:cubicBezTo>
                <a:cubicBezTo>
                  <a:pt x="1992312" y="4202112"/>
                  <a:pt x="2093912" y="4121149"/>
                  <a:pt x="2147887" y="4078287"/>
                </a:cubicBezTo>
                <a:cubicBezTo>
                  <a:pt x="2201862" y="4035425"/>
                  <a:pt x="2201862" y="4014787"/>
                  <a:pt x="2214562" y="3992562"/>
                </a:cubicBezTo>
                <a:cubicBezTo>
                  <a:pt x="2227262" y="3970337"/>
                  <a:pt x="2222500" y="4054474"/>
                  <a:pt x="2224087" y="3944937"/>
                </a:cubicBezTo>
                <a:cubicBezTo>
                  <a:pt x="2225674" y="3835400"/>
                  <a:pt x="2222500" y="3621087"/>
                  <a:pt x="2224087" y="3335337"/>
                </a:cubicBezTo>
                <a:cubicBezTo>
                  <a:pt x="2225675" y="3049587"/>
                  <a:pt x="2232025" y="2666999"/>
                  <a:pt x="2233612" y="2230437"/>
                </a:cubicBezTo>
                <a:cubicBezTo>
                  <a:pt x="2235199" y="1793875"/>
                  <a:pt x="2235200" y="987425"/>
                  <a:pt x="2233612" y="715962"/>
                </a:cubicBezTo>
                <a:cubicBezTo>
                  <a:pt x="2232025" y="444500"/>
                  <a:pt x="2230437" y="627062"/>
                  <a:pt x="2224087" y="601662"/>
                </a:cubicBezTo>
                <a:cubicBezTo>
                  <a:pt x="2217737" y="576262"/>
                  <a:pt x="2211387" y="585787"/>
                  <a:pt x="2195512" y="563562"/>
                </a:cubicBezTo>
                <a:cubicBezTo>
                  <a:pt x="2179637" y="541337"/>
                  <a:pt x="2155824" y="517524"/>
                  <a:pt x="2128837" y="468312"/>
                </a:cubicBezTo>
                <a:cubicBezTo>
                  <a:pt x="2101850" y="419100"/>
                  <a:pt x="2046287" y="315912"/>
                  <a:pt x="2033587" y="268287"/>
                </a:cubicBezTo>
                <a:cubicBezTo>
                  <a:pt x="2020887" y="220662"/>
                  <a:pt x="2049462" y="207962"/>
                  <a:pt x="2052637" y="182562"/>
                </a:cubicBezTo>
                <a:cubicBezTo>
                  <a:pt x="2055812" y="157162"/>
                  <a:pt x="2055812" y="128587"/>
                  <a:pt x="2052637" y="115887"/>
                </a:cubicBezTo>
                <a:cubicBezTo>
                  <a:pt x="2049462" y="103187"/>
                  <a:pt x="2065337" y="117474"/>
                  <a:pt x="2033587" y="106362"/>
                </a:cubicBezTo>
                <a:cubicBezTo>
                  <a:pt x="2001837" y="95250"/>
                  <a:pt x="1935162" y="65087"/>
                  <a:pt x="1862137" y="49212"/>
                </a:cubicBezTo>
                <a:cubicBezTo>
                  <a:pt x="1789112" y="33337"/>
                  <a:pt x="1716087" y="17462"/>
                  <a:pt x="1595437" y="11112"/>
                </a:cubicBezTo>
                <a:cubicBezTo>
                  <a:pt x="1474787" y="4762"/>
                  <a:pt x="1138237" y="11112"/>
                  <a:pt x="1138237" y="11112"/>
                </a:cubicBezTo>
                <a:cubicBezTo>
                  <a:pt x="996950" y="11112"/>
                  <a:pt x="887412" y="0"/>
                  <a:pt x="747712" y="11112"/>
                </a:cubicBezTo>
                <a:cubicBezTo>
                  <a:pt x="608012" y="22224"/>
                  <a:pt x="390524" y="61912"/>
                  <a:pt x="300037" y="77787"/>
                </a:cubicBezTo>
                <a:cubicBezTo>
                  <a:pt x="209550" y="93662"/>
                  <a:pt x="220662" y="92075"/>
                  <a:pt x="204787" y="106362"/>
                </a:cubicBezTo>
                <a:cubicBezTo>
                  <a:pt x="188912" y="120650"/>
                  <a:pt x="200025" y="133350"/>
                  <a:pt x="204787" y="163512"/>
                </a:cubicBezTo>
                <a:cubicBezTo>
                  <a:pt x="209550" y="193675"/>
                  <a:pt x="263525" y="201612"/>
                  <a:pt x="233362" y="287337"/>
                </a:cubicBezTo>
                <a:cubicBezTo>
                  <a:pt x="203200" y="373062"/>
                  <a:pt x="66674" y="447675"/>
                  <a:pt x="33337" y="630237"/>
                </a:cubicBezTo>
                <a:close/>
              </a:path>
            </a:pathLst>
          </a:custGeom>
          <a:blipFill dpi="0" rotWithShape="1">
            <a:blip r:embed="rId4" cstate="print"/>
            <a:srcRect/>
            <a:stretch>
              <a:fillRect l="-25000" t="-10000" r="-10000" b="-8000"/>
            </a:stretch>
          </a:blipFill>
          <a:ln w="25400" cap="flat" cmpd="sng" algn="ctr">
            <a:noFill/>
            <a:prstDash val="solid"/>
          </a:ln>
          <a:effectLst>
            <a:outerShdw blurRad="76200" dist="317500" dir="17400000" sy="23000" kx="12000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7" name="Pil: streckad höger 66">
            <a:extLst>
              <a:ext uri="{FF2B5EF4-FFF2-40B4-BE49-F238E27FC236}">
                <a16:creationId xmlns:a16="http://schemas.microsoft.com/office/drawing/2014/main" id="{B689BB4D-A1FD-43D0-969C-0712499F3429}"/>
              </a:ext>
            </a:extLst>
          </p:cNvPr>
          <p:cNvSpPr/>
          <p:nvPr/>
        </p:nvSpPr>
        <p:spPr>
          <a:xfrm>
            <a:off x="10334959" y="4480050"/>
            <a:ext cx="1490444" cy="976391"/>
          </a:xfrm>
          <a:prstGeom prst="stripedRightArrow">
            <a:avLst/>
          </a:prstGeom>
          <a:gradFill rotWithShape="1">
            <a:gsLst>
              <a:gs pos="20000">
                <a:srgbClr val="A379BB">
                  <a:tint val="9000"/>
                </a:srgbClr>
              </a:gs>
              <a:gs pos="100000">
                <a:srgbClr val="A379BB">
                  <a:tint val="70000"/>
                  <a:satMod val="100000"/>
                </a:srgbClr>
              </a:gs>
            </a:gsLst>
            <a:path path="circle">
              <a:fillToRect l="-15000" t="-15000" r="115000" b="115000"/>
            </a:path>
          </a:gradFill>
          <a:ln w="9525" cap="flat" cmpd="sng" algn="ctr">
            <a:solidFill>
              <a:srgbClr val="A379BB">
                <a:shade val="48000"/>
                <a:satMod val="110000"/>
              </a:srgb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8" name="Förbudstecken 67">
            <a:extLst>
              <a:ext uri="{FF2B5EF4-FFF2-40B4-BE49-F238E27FC236}">
                <a16:creationId xmlns:a16="http://schemas.microsoft.com/office/drawing/2014/main" id="{5479F1F8-1053-4403-A87E-A4ADED01FFCF}"/>
              </a:ext>
            </a:extLst>
          </p:cNvPr>
          <p:cNvSpPr/>
          <p:nvPr/>
        </p:nvSpPr>
        <p:spPr>
          <a:xfrm>
            <a:off x="10322142" y="4529671"/>
            <a:ext cx="1137154" cy="875102"/>
          </a:xfrm>
          <a:prstGeom prst="noSmoking">
            <a:avLst/>
          </a:prstGeom>
          <a:solidFill>
            <a:srgbClr val="FF0000"/>
          </a:solidFill>
          <a:ln w="2222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9" name="TextBox 12">
            <a:extLst>
              <a:ext uri="{FF2B5EF4-FFF2-40B4-BE49-F238E27FC236}">
                <a16:creationId xmlns:a16="http://schemas.microsoft.com/office/drawing/2014/main" id="{213177E7-620B-47CC-AE88-5B77E9C9DC27}"/>
              </a:ext>
            </a:extLst>
          </p:cNvPr>
          <p:cNvSpPr txBox="1"/>
          <p:nvPr/>
        </p:nvSpPr>
        <p:spPr>
          <a:xfrm>
            <a:off x="10158885" y="4722765"/>
            <a:ext cx="1442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sv-SE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Mättnads</a:t>
            </a:r>
          </a:p>
          <a:p>
            <a:pPr algn="ctr" defTabSz="914400"/>
            <a:r>
              <a:rPr lang="sv-SE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hormoner</a:t>
            </a:r>
          </a:p>
        </p:txBody>
      </p:sp>
      <p:grpSp>
        <p:nvGrpSpPr>
          <p:cNvPr id="70" name="Group 89">
            <a:extLst>
              <a:ext uri="{FF2B5EF4-FFF2-40B4-BE49-F238E27FC236}">
                <a16:creationId xmlns:a16="http://schemas.microsoft.com/office/drawing/2014/main" id="{1186B325-35BF-4825-8B13-B2029B653537}"/>
              </a:ext>
            </a:extLst>
          </p:cNvPr>
          <p:cNvGrpSpPr/>
          <p:nvPr/>
        </p:nvGrpSpPr>
        <p:grpSpPr>
          <a:xfrm>
            <a:off x="4849137" y="2405028"/>
            <a:ext cx="3143753" cy="967640"/>
            <a:chOff x="1659925" y="2643250"/>
            <a:chExt cx="4060392" cy="1435983"/>
          </a:xfrm>
        </p:grpSpPr>
        <p:sp>
          <p:nvSpPr>
            <p:cNvPr id="71" name="Cloud 90">
              <a:extLst>
                <a:ext uri="{FF2B5EF4-FFF2-40B4-BE49-F238E27FC236}">
                  <a16:creationId xmlns:a16="http://schemas.microsoft.com/office/drawing/2014/main" id="{43646EC8-60AA-4640-B3D1-AF661F9A1971}"/>
                </a:ext>
              </a:extLst>
            </p:cNvPr>
            <p:cNvSpPr/>
            <p:nvPr/>
          </p:nvSpPr>
          <p:spPr>
            <a:xfrm rot="1040414">
              <a:off x="1659925" y="2706757"/>
              <a:ext cx="4060392" cy="1372476"/>
            </a:xfrm>
            <a:prstGeom prst="cloud">
              <a:avLst/>
            </a:prstGeom>
            <a:solidFill>
              <a:srgbClr val="FFFF0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11303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clear">
              <a:bevelT w="317500" h="317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2" name="Freeform 91">
              <a:extLst>
                <a:ext uri="{FF2B5EF4-FFF2-40B4-BE49-F238E27FC236}">
                  <a16:creationId xmlns:a16="http://schemas.microsoft.com/office/drawing/2014/main" id="{2F956150-7FDE-4B45-99C2-4D5B794691AB}"/>
                </a:ext>
              </a:extLst>
            </p:cNvPr>
            <p:cNvSpPr/>
            <p:nvPr/>
          </p:nvSpPr>
          <p:spPr>
            <a:xfrm>
              <a:off x="1787236" y="2643250"/>
              <a:ext cx="3546764" cy="1404256"/>
            </a:xfrm>
            <a:custGeom>
              <a:avLst/>
              <a:gdLst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60628 w 3546764"/>
                <a:gd name="connsiteY11" fmla="*/ 71374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60628 w 3546764"/>
                <a:gd name="connsiteY11" fmla="*/ 71374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60628 w 3546764"/>
                <a:gd name="connsiteY11" fmla="*/ 71374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60628 w 3546764"/>
                <a:gd name="connsiteY11" fmla="*/ 71374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546764" h="1404256">
                  <a:moveTo>
                    <a:pt x="0" y="218703"/>
                  </a:moveTo>
                  <a:cubicBezTo>
                    <a:pt x="158338" y="239979"/>
                    <a:pt x="316676" y="261256"/>
                    <a:pt x="397824" y="343394"/>
                  </a:cubicBezTo>
                  <a:cubicBezTo>
                    <a:pt x="478972" y="425532"/>
                    <a:pt x="467097" y="653142"/>
                    <a:pt x="486889" y="711529"/>
                  </a:cubicBezTo>
                  <a:cubicBezTo>
                    <a:pt x="506681" y="769916"/>
                    <a:pt x="520536" y="757051"/>
                    <a:pt x="516577" y="693716"/>
                  </a:cubicBezTo>
                  <a:cubicBezTo>
                    <a:pt x="512619" y="630381"/>
                    <a:pt x="439387" y="383968"/>
                    <a:pt x="463138" y="331519"/>
                  </a:cubicBezTo>
                  <a:cubicBezTo>
                    <a:pt x="486889" y="279070"/>
                    <a:pt x="589808" y="352301"/>
                    <a:pt x="659081" y="379020"/>
                  </a:cubicBezTo>
                  <a:cubicBezTo>
                    <a:pt x="728354" y="405739"/>
                    <a:pt x="834242" y="409698"/>
                    <a:pt x="878774" y="491836"/>
                  </a:cubicBezTo>
                  <a:cubicBezTo>
                    <a:pt x="923306" y="573974"/>
                    <a:pt x="911432" y="831272"/>
                    <a:pt x="926276" y="871846"/>
                  </a:cubicBezTo>
                  <a:cubicBezTo>
                    <a:pt x="941120" y="912420"/>
                    <a:pt x="962891" y="787729"/>
                    <a:pt x="967839" y="735280"/>
                  </a:cubicBezTo>
                  <a:cubicBezTo>
                    <a:pt x="972787" y="682831"/>
                    <a:pt x="915390" y="578921"/>
                    <a:pt x="955964" y="557150"/>
                  </a:cubicBezTo>
                  <a:cubicBezTo>
                    <a:pt x="996538" y="535379"/>
                    <a:pt x="1110506" y="578552"/>
                    <a:pt x="1211283" y="604651"/>
                  </a:cubicBezTo>
                  <a:cubicBezTo>
                    <a:pt x="1312060" y="630750"/>
                    <a:pt x="1476266" y="671478"/>
                    <a:pt x="1560628" y="713742"/>
                  </a:cubicBezTo>
                  <a:cubicBezTo>
                    <a:pt x="1534130" y="811713"/>
                    <a:pt x="1611913" y="1206703"/>
                    <a:pt x="1620982" y="1210293"/>
                  </a:cubicBezTo>
                  <a:cubicBezTo>
                    <a:pt x="1630052" y="1213883"/>
                    <a:pt x="1575461" y="809501"/>
                    <a:pt x="1615045" y="735280"/>
                  </a:cubicBezTo>
                  <a:cubicBezTo>
                    <a:pt x="1654629" y="661059"/>
                    <a:pt x="1734788" y="734290"/>
                    <a:pt x="1858489" y="764968"/>
                  </a:cubicBezTo>
                  <a:cubicBezTo>
                    <a:pt x="1982190" y="795646"/>
                    <a:pt x="2217717" y="820386"/>
                    <a:pt x="2357252" y="919347"/>
                  </a:cubicBezTo>
                  <a:cubicBezTo>
                    <a:pt x="2496787" y="1018308"/>
                    <a:pt x="2674917" y="1353786"/>
                    <a:pt x="2695699" y="1358734"/>
                  </a:cubicBezTo>
                  <a:cubicBezTo>
                    <a:pt x="2716481" y="1363682"/>
                    <a:pt x="2454234" y="1005444"/>
                    <a:pt x="2481943" y="949036"/>
                  </a:cubicBezTo>
                  <a:cubicBezTo>
                    <a:pt x="2509652" y="892628"/>
                    <a:pt x="2719450" y="976745"/>
                    <a:pt x="2861954" y="1020288"/>
                  </a:cubicBezTo>
                  <a:cubicBezTo>
                    <a:pt x="3004458" y="1063831"/>
                    <a:pt x="3237016" y="1147948"/>
                    <a:pt x="3336967" y="1210293"/>
                  </a:cubicBezTo>
                  <a:cubicBezTo>
                    <a:pt x="3436918" y="1272638"/>
                    <a:pt x="3440876" y="1384464"/>
                    <a:pt x="3461658" y="1394360"/>
                  </a:cubicBezTo>
                  <a:cubicBezTo>
                    <a:pt x="3482440" y="1404256"/>
                    <a:pt x="3503222" y="1319149"/>
                    <a:pt x="3461658" y="1269669"/>
                  </a:cubicBezTo>
                  <a:cubicBezTo>
                    <a:pt x="3420094" y="1220189"/>
                    <a:pt x="3237016" y="1145968"/>
                    <a:pt x="3212276" y="1097477"/>
                  </a:cubicBezTo>
                  <a:cubicBezTo>
                    <a:pt x="3187536" y="1048986"/>
                    <a:pt x="3257798" y="1006433"/>
                    <a:pt x="3313216" y="978724"/>
                  </a:cubicBezTo>
                  <a:cubicBezTo>
                    <a:pt x="3368634" y="951015"/>
                    <a:pt x="3546764" y="940129"/>
                    <a:pt x="3544785" y="931223"/>
                  </a:cubicBezTo>
                  <a:cubicBezTo>
                    <a:pt x="3542806" y="922317"/>
                    <a:pt x="3363687" y="904503"/>
                    <a:pt x="3301341" y="925285"/>
                  </a:cubicBezTo>
                  <a:cubicBezTo>
                    <a:pt x="3238995" y="946067"/>
                    <a:pt x="3257220" y="960856"/>
                    <a:pt x="3170712" y="1055914"/>
                  </a:cubicBezTo>
                  <a:cubicBezTo>
                    <a:pt x="3085605" y="1061852"/>
                    <a:pt x="2959925" y="990311"/>
                    <a:pt x="2790702" y="960911"/>
                  </a:cubicBezTo>
                  <a:cubicBezTo>
                    <a:pt x="2906487" y="844604"/>
                    <a:pt x="2882735" y="818408"/>
                    <a:pt x="2974769" y="776844"/>
                  </a:cubicBezTo>
                  <a:cubicBezTo>
                    <a:pt x="3066803" y="735280"/>
                    <a:pt x="3287486" y="726373"/>
                    <a:pt x="3342904" y="711529"/>
                  </a:cubicBezTo>
                  <a:cubicBezTo>
                    <a:pt x="3398322" y="696685"/>
                    <a:pt x="3366654" y="682831"/>
                    <a:pt x="3307278" y="687779"/>
                  </a:cubicBezTo>
                  <a:cubicBezTo>
                    <a:pt x="3247902" y="692727"/>
                    <a:pt x="3081647" y="699655"/>
                    <a:pt x="2986645" y="741218"/>
                  </a:cubicBezTo>
                  <a:cubicBezTo>
                    <a:pt x="2891643" y="782781"/>
                    <a:pt x="2796640" y="909451"/>
                    <a:pt x="2737263" y="937160"/>
                  </a:cubicBezTo>
                  <a:cubicBezTo>
                    <a:pt x="2677886" y="964869"/>
                    <a:pt x="2630385" y="907472"/>
                    <a:pt x="2630385" y="907472"/>
                  </a:cubicBezTo>
                  <a:cubicBezTo>
                    <a:pt x="2550227" y="885701"/>
                    <a:pt x="2300845" y="872836"/>
                    <a:pt x="2256312" y="806532"/>
                  </a:cubicBezTo>
                  <a:cubicBezTo>
                    <a:pt x="2211779" y="740228"/>
                    <a:pt x="2286990" y="565067"/>
                    <a:pt x="2363190" y="509649"/>
                  </a:cubicBezTo>
                  <a:cubicBezTo>
                    <a:pt x="2439390" y="454231"/>
                    <a:pt x="2677886" y="485898"/>
                    <a:pt x="2713512" y="474023"/>
                  </a:cubicBezTo>
                  <a:cubicBezTo>
                    <a:pt x="2749138" y="462148"/>
                    <a:pt x="2655125" y="431470"/>
                    <a:pt x="2576946" y="438397"/>
                  </a:cubicBezTo>
                  <a:cubicBezTo>
                    <a:pt x="2498767" y="445324"/>
                    <a:pt x="2316679" y="461158"/>
                    <a:pt x="2244437" y="515586"/>
                  </a:cubicBezTo>
                  <a:cubicBezTo>
                    <a:pt x="2172306" y="723693"/>
                    <a:pt x="2225634" y="739238"/>
                    <a:pt x="2143496" y="764968"/>
                  </a:cubicBezTo>
                  <a:cubicBezTo>
                    <a:pt x="2061358" y="790698"/>
                    <a:pt x="1822863" y="714498"/>
                    <a:pt x="1751611" y="669966"/>
                  </a:cubicBezTo>
                  <a:cubicBezTo>
                    <a:pt x="1680359" y="625434"/>
                    <a:pt x="1678380" y="562098"/>
                    <a:pt x="1715985" y="497773"/>
                  </a:cubicBezTo>
                  <a:cubicBezTo>
                    <a:pt x="1753590" y="433448"/>
                    <a:pt x="1936668" y="323602"/>
                    <a:pt x="1977242" y="284018"/>
                  </a:cubicBezTo>
                  <a:cubicBezTo>
                    <a:pt x="2017816" y="244434"/>
                    <a:pt x="1981201" y="254329"/>
                    <a:pt x="1959429" y="260267"/>
                  </a:cubicBezTo>
                  <a:cubicBezTo>
                    <a:pt x="1937658" y="266205"/>
                    <a:pt x="1905000" y="274122"/>
                    <a:pt x="1846613" y="319644"/>
                  </a:cubicBezTo>
                  <a:cubicBezTo>
                    <a:pt x="1788226" y="365166"/>
                    <a:pt x="1656608" y="487877"/>
                    <a:pt x="1609107" y="533399"/>
                  </a:cubicBezTo>
                  <a:cubicBezTo>
                    <a:pt x="1561606" y="578921"/>
                    <a:pt x="1602401" y="533689"/>
                    <a:pt x="1561606" y="592776"/>
                  </a:cubicBezTo>
                  <a:cubicBezTo>
                    <a:pt x="1491344" y="591786"/>
                    <a:pt x="1244930" y="562098"/>
                    <a:pt x="1187533" y="527462"/>
                  </a:cubicBezTo>
                  <a:cubicBezTo>
                    <a:pt x="1130136" y="492826"/>
                    <a:pt x="1184564" y="432459"/>
                    <a:pt x="1217221" y="384958"/>
                  </a:cubicBezTo>
                  <a:cubicBezTo>
                    <a:pt x="1249878" y="337457"/>
                    <a:pt x="1326079" y="285997"/>
                    <a:pt x="1383476" y="242454"/>
                  </a:cubicBezTo>
                  <a:cubicBezTo>
                    <a:pt x="1440874" y="198911"/>
                    <a:pt x="1545772" y="141514"/>
                    <a:pt x="1561606" y="123701"/>
                  </a:cubicBezTo>
                  <a:cubicBezTo>
                    <a:pt x="1577440" y="105888"/>
                    <a:pt x="1548740" y="88075"/>
                    <a:pt x="1478478" y="135576"/>
                  </a:cubicBezTo>
                  <a:cubicBezTo>
                    <a:pt x="1408216" y="183077"/>
                    <a:pt x="1207325" y="350321"/>
                    <a:pt x="1140032" y="408708"/>
                  </a:cubicBezTo>
                  <a:cubicBezTo>
                    <a:pt x="1072739" y="467095"/>
                    <a:pt x="1125187" y="491836"/>
                    <a:pt x="1074717" y="485898"/>
                  </a:cubicBezTo>
                  <a:cubicBezTo>
                    <a:pt x="1024247" y="479960"/>
                    <a:pt x="871847" y="421573"/>
                    <a:pt x="837211" y="373082"/>
                  </a:cubicBezTo>
                  <a:cubicBezTo>
                    <a:pt x="802575" y="324591"/>
                    <a:pt x="814450" y="250371"/>
                    <a:pt x="866899" y="194953"/>
                  </a:cubicBezTo>
                  <a:cubicBezTo>
                    <a:pt x="919348" y="139535"/>
                    <a:pt x="1109354" y="70261"/>
                    <a:pt x="1151907" y="40573"/>
                  </a:cubicBezTo>
                  <a:cubicBezTo>
                    <a:pt x="1194460" y="10885"/>
                    <a:pt x="1170710" y="0"/>
                    <a:pt x="1122219" y="16823"/>
                  </a:cubicBezTo>
                  <a:cubicBezTo>
                    <a:pt x="1073728" y="33647"/>
                    <a:pt x="918358" y="93023"/>
                    <a:pt x="860961" y="141514"/>
                  </a:cubicBezTo>
                  <a:cubicBezTo>
                    <a:pt x="803564" y="190005"/>
                    <a:pt x="820387" y="285007"/>
                    <a:pt x="777834" y="307768"/>
                  </a:cubicBezTo>
                  <a:cubicBezTo>
                    <a:pt x="735281" y="330529"/>
                    <a:pt x="605642" y="278080"/>
                    <a:pt x="605642" y="278080"/>
                  </a:cubicBezTo>
                  <a:lnTo>
                    <a:pt x="77190" y="177140"/>
                  </a:lnTo>
                  <a:lnTo>
                    <a:pt x="0" y="218703"/>
                  </a:lnTo>
                  <a:close/>
                </a:path>
              </a:pathLst>
            </a:custGeom>
            <a:gradFill rotWithShape="1">
              <a:gsLst>
                <a:gs pos="0">
                  <a:srgbClr val="CEB966">
                    <a:shade val="60000"/>
                  </a:srgbClr>
                </a:gs>
                <a:gs pos="33000">
                  <a:srgbClr val="CEB966">
                    <a:tint val="86500"/>
                  </a:srgbClr>
                </a:gs>
                <a:gs pos="46750">
                  <a:srgbClr val="CEB966">
                    <a:tint val="71000"/>
                    <a:satMod val="112000"/>
                  </a:srgbClr>
                </a:gs>
                <a:gs pos="53000">
                  <a:srgbClr val="CEB966">
                    <a:tint val="71000"/>
                    <a:satMod val="112000"/>
                  </a:srgbClr>
                </a:gs>
                <a:gs pos="68000">
                  <a:srgbClr val="CEB966">
                    <a:tint val="86000"/>
                  </a:srgbClr>
                </a:gs>
                <a:gs pos="100000">
                  <a:srgbClr val="CEB966">
                    <a:shade val="60000"/>
                  </a:srgbClr>
                </a:gs>
              </a:gsLst>
              <a:lin ang="8350000" scaled="1"/>
            </a:gradFill>
            <a:ln>
              <a:noFill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grpSp>
        <p:nvGrpSpPr>
          <p:cNvPr id="74" name="Group 50">
            <a:extLst>
              <a:ext uri="{FF2B5EF4-FFF2-40B4-BE49-F238E27FC236}">
                <a16:creationId xmlns:a16="http://schemas.microsoft.com/office/drawing/2014/main" id="{0A6ECDD8-6233-4CED-86BF-7D05BF4ACD0E}"/>
              </a:ext>
            </a:extLst>
          </p:cNvPr>
          <p:cNvGrpSpPr/>
          <p:nvPr/>
        </p:nvGrpSpPr>
        <p:grpSpPr>
          <a:xfrm rot="18412065">
            <a:off x="4984249" y="5106024"/>
            <a:ext cx="1971393" cy="1986122"/>
            <a:chOff x="5508104" y="2276872"/>
            <a:chExt cx="2377234" cy="2542991"/>
          </a:xfrm>
          <a:effectLst>
            <a:outerShdw blurRad="50800" dist="1270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75" name="Freeform 40">
              <a:extLst>
                <a:ext uri="{FF2B5EF4-FFF2-40B4-BE49-F238E27FC236}">
                  <a16:creationId xmlns:a16="http://schemas.microsoft.com/office/drawing/2014/main" id="{1BF7F301-96A5-4C50-9341-86213C27D6CD}"/>
                </a:ext>
              </a:extLst>
            </p:cNvPr>
            <p:cNvSpPr/>
            <p:nvPr/>
          </p:nvSpPr>
          <p:spPr>
            <a:xfrm>
              <a:off x="5922736" y="3148504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90500" h="1460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6" name="Oval 41">
              <a:extLst>
                <a:ext uri="{FF2B5EF4-FFF2-40B4-BE49-F238E27FC236}">
                  <a16:creationId xmlns:a16="http://schemas.microsoft.com/office/drawing/2014/main" id="{381D7D99-099B-4A79-93A9-C012AC58607D}"/>
                </a:ext>
              </a:extLst>
            </p:cNvPr>
            <p:cNvSpPr/>
            <p:nvPr/>
          </p:nvSpPr>
          <p:spPr>
            <a:xfrm>
              <a:off x="6482354" y="3538792"/>
              <a:ext cx="237208" cy="194840"/>
            </a:xfrm>
            <a:prstGeom prst="ellipse">
              <a:avLst/>
            </a:prstGeom>
            <a:solidFill>
              <a:srgbClr val="9CB08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7" name="Freeform 42">
              <a:extLst>
                <a:ext uri="{FF2B5EF4-FFF2-40B4-BE49-F238E27FC236}">
                  <a16:creationId xmlns:a16="http://schemas.microsoft.com/office/drawing/2014/main" id="{FAAA2938-94B1-4329-A258-809BC7C2EFEB}"/>
                </a:ext>
              </a:extLst>
            </p:cNvPr>
            <p:cNvSpPr/>
            <p:nvPr/>
          </p:nvSpPr>
          <p:spPr>
            <a:xfrm>
              <a:off x="5508104" y="2564904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90500" h="1460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8" name="Oval 43">
              <a:extLst>
                <a:ext uri="{FF2B5EF4-FFF2-40B4-BE49-F238E27FC236}">
                  <a16:creationId xmlns:a16="http://schemas.microsoft.com/office/drawing/2014/main" id="{93C66F3B-8C80-4963-AEE1-3B1DC7493D08}"/>
                </a:ext>
              </a:extLst>
            </p:cNvPr>
            <p:cNvSpPr/>
            <p:nvPr/>
          </p:nvSpPr>
          <p:spPr>
            <a:xfrm>
              <a:off x="6067722" y="2955192"/>
              <a:ext cx="237208" cy="194840"/>
            </a:xfrm>
            <a:prstGeom prst="ellipse">
              <a:avLst/>
            </a:prstGeom>
            <a:solidFill>
              <a:srgbClr val="9CB08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7B285EB1-A738-4600-9815-C3C96AA89106}"/>
                </a:ext>
              </a:extLst>
            </p:cNvPr>
            <p:cNvSpPr/>
            <p:nvPr/>
          </p:nvSpPr>
          <p:spPr>
            <a:xfrm>
              <a:off x="6228184" y="2276872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90500" h="1460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0" name="Oval 45">
              <a:extLst>
                <a:ext uri="{FF2B5EF4-FFF2-40B4-BE49-F238E27FC236}">
                  <a16:creationId xmlns:a16="http://schemas.microsoft.com/office/drawing/2014/main" id="{426818E7-58B7-44F9-A3C5-045A5EBABA4B}"/>
                </a:ext>
              </a:extLst>
            </p:cNvPr>
            <p:cNvSpPr/>
            <p:nvPr/>
          </p:nvSpPr>
          <p:spPr>
            <a:xfrm>
              <a:off x="6787802" y="2667160"/>
              <a:ext cx="237208" cy="194840"/>
            </a:xfrm>
            <a:prstGeom prst="ellipse">
              <a:avLst/>
            </a:prstGeom>
            <a:solidFill>
              <a:srgbClr val="9CB08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1" name="Freeform 46">
              <a:extLst>
                <a:ext uri="{FF2B5EF4-FFF2-40B4-BE49-F238E27FC236}">
                  <a16:creationId xmlns:a16="http://schemas.microsoft.com/office/drawing/2014/main" id="{6C3F0DB3-0EEA-4987-B50B-63DB1CF38B2F}"/>
                </a:ext>
              </a:extLst>
            </p:cNvPr>
            <p:cNvSpPr/>
            <p:nvPr/>
          </p:nvSpPr>
          <p:spPr>
            <a:xfrm>
              <a:off x="6732240" y="2924944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90500" h="1460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2" name="Oval 47">
              <a:extLst>
                <a:ext uri="{FF2B5EF4-FFF2-40B4-BE49-F238E27FC236}">
                  <a16:creationId xmlns:a16="http://schemas.microsoft.com/office/drawing/2014/main" id="{E13F4F4E-1EF4-4A88-A110-020CA0158E1F}"/>
                </a:ext>
              </a:extLst>
            </p:cNvPr>
            <p:cNvSpPr/>
            <p:nvPr/>
          </p:nvSpPr>
          <p:spPr>
            <a:xfrm>
              <a:off x="7291858" y="3315232"/>
              <a:ext cx="237208" cy="194840"/>
            </a:xfrm>
            <a:prstGeom prst="ellipse">
              <a:avLst/>
            </a:prstGeom>
            <a:solidFill>
              <a:srgbClr val="9CB08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3" name="Freeform 48">
              <a:extLst>
                <a:ext uri="{FF2B5EF4-FFF2-40B4-BE49-F238E27FC236}">
                  <a16:creationId xmlns:a16="http://schemas.microsoft.com/office/drawing/2014/main" id="{E85BC489-2890-423C-8B90-5C3B8D32DE19}"/>
                </a:ext>
              </a:extLst>
            </p:cNvPr>
            <p:cNvSpPr/>
            <p:nvPr/>
          </p:nvSpPr>
          <p:spPr>
            <a:xfrm>
              <a:off x="6732240" y="3717032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90500" h="1460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4" name="Oval 49">
              <a:extLst>
                <a:ext uri="{FF2B5EF4-FFF2-40B4-BE49-F238E27FC236}">
                  <a16:creationId xmlns:a16="http://schemas.microsoft.com/office/drawing/2014/main" id="{3CC7277B-6EF6-416C-9293-5717D2DEE9F1}"/>
                </a:ext>
              </a:extLst>
            </p:cNvPr>
            <p:cNvSpPr/>
            <p:nvPr/>
          </p:nvSpPr>
          <p:spPr>
            <a:xfrm>
              <a:off x="7291858" y="4107320"/>
              <a:ext cx="237208" cy="194840"/>
            </a:xfrm>
            <a:prstGeom prst="ellipse">
              <a:avLst/>
            </a:prstGeom>
            <a:solidFill>
              <a:srgbClr val="9CB08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grpSp>
        <p:nvGrpSpPr>
          <p:cNvPr id="49" name="Group 54">
            <a:extLst>
              <a:ext uri="{FF2B5EF4-FFF2-40B4-BE49-F238E27FC236}">
                <a16:creationId xmlns:a16="http://schemas.microsoft.com/office/drawing/2014/main" id="{9A786DDF-4044-4841-B38F-4D952D20708C}"/>
              </a:ext>
            </a:extLst>
          </p:cNvPr>
          <p:cNvGrpSpPr/>
          <p:nvPr/>
        </p:nvGrpSpPr>
        <p:grpSpPr>
          <a:xfrm rot="16009362">
            <a:off x="4784273" y="4656292"/>
            <a:ext cx="2376202" cy="2206339"/>
            <a:chOff x="370720" y="2936130"/>
            <a:chExt cx="2770861" cy="2534256"/>
          </a:xfrm>
        </p:grpSpPr>
        <p:grpSp>
          <p:nvGrpSpPr>
            <p:cNvPr id="50" name="Group 25">
              <a:extLst>
                <a:ext uri="{FF2B5EF4-FFF2-40B4-BE49-F238E27FC236}">
                  <a16:creationId xmlns:a16="http://schemas.microsoft.com/office/drawing/2014/main" id="{419177D1-C2B7-47BB-BBAE-1A0A5ED5CD5B}"/>
                </a:ext>
              </a:extLst>
            </p:cNvPr>
            <p:cNvGrpSpPr/>
            <p:nvPr/>
          </p:nvGrpSpPr>
          <p:grpSpPr>
            <a:xfrm rot="19659216">
              <a:off x="947365" y="4431849"/>
              <a:ext cx="1505792" cy="1038537"/>
              <a:chOff x="1047376" y="1988840"/>
              <a:chExt cx="2876552" cy="1944216"/>
            </a:xfrm>
          </p:grpSpPr>
          <p:sp>
            <p:nvSpPr>
              <p:cNvPr id="63" name="Oval 26">
                <a:extLst>
                  <a:ext uri="{FF2B5EF4-FFF2-40B4-BE49-F238E27FC236}">
                    <a16:creationId xmlns:a16="http://schemas.microsoft.com/office/drawing/2014/main" id="{650FBE46-EF84-4F48-B613-C482A3AFF55E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 w="25400" cap="flat" cmpd="sng" algn="ctr">
                <a:noFill/>
                <a:prstDash val="solid"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64" name="Oval 27">
                <a:extLst>
                  <a:ext uri="{FF2B5EF4-FFF2-40B4-BE49-F238E27FC236}">
                    <a16:creationId xmlns:a16="http://schemas.microsoft.com/office/drawing/2014/main" id="{C64CD882-1B1B-47C0-8478-81BEC2A8A76F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rgbClr val="9CB084">
                  <a:lumMod val="50000"/>
                </a:srgbClr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28">
              <a:extLst>
                <a:ext uri="{FF2B5EF4-FFF2-40B4-BE49-F238E27FC236}">
                  <a16:creationId xmlns:a16="http://schemas.microsoft.com/office/drawing/2014/main" id="{E5C0CBBA-F0A8-4BF4-A43D-E8BA66E598A2}"/>
                </a:ext>
              </a:extLst>
            </p:cNvPr>
            <p:cNvGrpSpPr/>
            <p:nvPr/>
          </p:nvGrpSpPr>
          <p:grpSpPr>
            <a:xfrm rot="2132796">
              <a:off x="370720" y="3110680"/>
              <a:ext cx="1536561" cy="1017741"/>
              <a:chOff x="1047376" y="1988840"/>
              <a:chExt cx="2876552" cy="1944216"/>
            </a:xfrm>
          </p:grpSpPr>
          <p:sp>
            <p:nvSpPr>
              <p:cNvPr id="61" name="Oval 29">
                <a:extLst>
                  <a:ext uri="{FF2B5EF4-FFF2-40B4-BE49-F238E27FC236}">
                    <a16:creationId xmlns:a16="http://schemas.microsoft.com/office/drawing/2014/main" id="{873962E6-38E2-4D5E-8933-534206971EBF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 w="25400" cap="flat" cmpd="sng" algn="ctr">
                <a:noFill/>
                <a:prstDash val="solid"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62" name="Oval 30">
                <a:extLst>
                  <a:ext uri="{FF2B5EF4-FFF2-40B4-BE49-F238E27FC236}">
                    <a16:creationId xmlns:a16="http://schemas.microsoft.com/office/drawing/2014/main" id="{43992BCD-8DC8-43A3-A7D8-6FF5CC3237F7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rgbClr val="9CB084">
                  <a:lumMod val="50000"/>
                </a:srgbClr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31">
              <a:extLst>
                <a:ext uri="{FF2B5EF4-FFF2-40B4-BE49-F238E27FC236}">
                  <a16:creationId xmlns:a16="http://schemas.microsoft.com/office/drawing/2014/main" id="{15DC3DA1-1C69-4C7D-ADBD-051E495A7ACE}"/>
                </a:ext>
              </a:extLst>
            </p:cNvPr>
            <p:cNvGrpSpPr/>
            <p:nvPr/>
          </p:nvGrpSpPr>
          <p:grpSpPr>
            <a:xfrm rot="3736028">
              <a:off x="1297399" y="3195540"/>
              <a:ext cx="1536561" cy="1017741"/>
              <a:chOff x="1047376" y="1988840"/>
              <a:chExt cx="2876552" cy="1944216"/>
            </a:xfrm>
          </p:grpSpPr>
          <p:sp>
            <p:nvSpPr>
              <p:cNvPr id="59" name="Oval 32">
                <a:extLst>
                  <a:ext uri="{FF2B5EF4-FFF2-40B4-BE49-F238E27FC236}">
                    <a16:creationId xmlns:a16="http://schemas.microsoft.com/office/drawing/2014/main" id="{B00EFD46-4E14-492B-AF48-8E398A684FC2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 w="25400" cap="flat" cmpd="sng" algn="ctr">
                <a:noFill/>
                <a:prstDash val="solid"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60" name="Oval 33">
                <a:extLst>
                  <a:ext uri="{FF2B5EF4-FFF2-40B4-BE49-F238E27FC236}">
                    <a16:creationId xmlns:a16="http://schemas.microsoft.com/office/drawing/2014/main" id="{03A223AD-AA61-462B-B4BF-F7939257E6E2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rgbClr val="9CB084">
                  <a:lumMod val="50000"/>
                </a:srgbClr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34">
              <a:extLst>
                <a:ext uri="{FF2B5EF4-FFF2-40B4-BE49-F238E27FC236}">
                  <a16:creationId xmlns:a16="http://schemas.microsoft.com/office/drawing/2014/main" id="{5CA7A66F-8835-43B8-A28C-0AEE845CD158}"/>
                </a:ext>
              </a:extLst>
            </p:cNvPr>
            <p:cNvGrpSpPr/>
            <p:nvPr/>
          </p:nvGrpSpPr>
          <p:grpSpPr>
            <a:xfrm rot="1401436">
              <a:off x="696407" y="3802634"/>
              <a:ext cx="1536561" cy="1017741"/>
              <a:chOff x="1047376" y="1988840"/>
              <a:chExt cx="2876552" cy="1944216"/>
            </a:xfrm>
          </p:grpSpPr>
          <p:sp>
            <p:nvSpPr>
              <p:cNvPr id="57" name="Oval 35">
                <a:extLst>
                  <a:ext uri="{FF2B5EF4-FFF2-40B4-BE49-F238E27FC236}">
                    <a16:creationId xmlns:a16="http://schemas.microsoft.com/office/drawing/2014/main" id="{32075087-ED86-490C-BB7A-79E7DAC0A856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 w="25400" cap="flat" cmpd="sng" algn="ctr">
                <a:noFill/>
                <a:prstDash val="solid"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58" name="Oval 36">
                <a:extLst>
                  <a:ext uri="{FF2B5EF4-FFF2-40B4-BE49-F238E27FC236}">
                    <a16:creationId xmlns:a16="http://schemas.microsoft.com/office/drawing/2014/main" id="{83FF52B5-709B-40AD-9424-3F81877DB1E5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rgbClr val="9CB084">
                  <a:lumMod val="50000"/>
                </a:srgbClr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37">
              <a:extLst>
                <a:ext uri="{FF2B5EF4-FFF2-40B4-BE49-F238E27FC236}">
                  <a16:creationId xmlns:a16="http://schemas.microsoft.com/office/drawing/2014/main" id="{4D14405D-A0C7-4664-9937-BDAD76CA13D6}"/>
                </a:ext>
              </a:extLst>
            </p:cNvPr>
            <p:cNvGrpSpPr/>
            <p:nvPr/>
          </p:nvGrpSpPr>
          <p:grpSpPr>
            <a:xfrm rot="8925876">
              <a:off x="1635789" y="3816156"/>
              <a:ext cx="1505792" cy="1038537"/>
              <a:chOff x="1047376" y="1988840"/>
              <a:chExt cx="2876552" cy="1944216"/>
            </a:xfrm>
          </p:grpSpPr>
          <p:sp>
            <p:nvSpPr>
              <p:cNvPr id="55" name="Oval 38">
                <a:extLst>
                  <a:ext uri="{FF2B5EF4-FFF2-40B4-BE49-F238E27FC236}">
                    <a16:creationId xmlns:a16="http://schemas.microsoft.com/office/drawing/2014/main" id="{DAD8148D-B450-4C0C-948A-63872DA0D881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 w="25400" cap="flat" cmpd="sng" algn="ctr">
                <a:noFill/>
                <a:prstDash val="solid"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56" name="Oval 39">
                <a:extLst>
                  <a:ext uri="{FF2B5EF4-FFF2-40B4-BE49-F238E27FC236}">
                    <a16:creationId xmlns:a16="http://schemas.microsoft.com/office/drawing/2014/main" id="{3AD868F9-F517-49D8-9565-B4053E72C166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rgbClr val="9CB084">
                  <a:lumMod val="50000"/>
                </a:srgbClr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</p:grpSp>
      <p:sp>
        <p:nvSpPr>
          <p:cNvPr id="86" name="Pil: nedåt 85">
            <a:extLst>
              <a:ext uri="{FF2B5EF4-FFF2-40B4-BE49-F238E27FC236}">
                <a16:creationId xmlns:a16="http://schemas.microsoft.com/office/drawing/2014/main" id="{C292FC17-7308-42EF-B360-2E74531A6B64}"/>
              </a:ext>
            </a:extLst>
          </p:cNvPr>
          <p:cNvSpPr/>
          <p:nvPr/>
        </p:nvSpPr>
        <p:spPr>
          <a:xfrm>
            <a:off x="5843156" y="3563534"/>
            <a:ext cx="1140615" cy="9634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Pil: nedåt 86">
            <a:extLst>
              <a:ext uri="{FF2B5EF4-FFF2-40B4-BE49-F238E27FC236}">
                <a16:creationId xmlns:a16="http://schemas.microsoft.com/office/drawing/2014/main" id="{CE901EE7-50FB-4C05-82EC-D47DAB49A658}"/>
              </a:ext>
            </a:extLst>
          </p:cNvPr>
          <p:cNvSpPr/>
          <p:nvPr/>
        </p:nvSpPr>
        <p:spPr>
          <a:xfrm rot="6968610">
            <a:off x="3640827" y="1308827"/>
            <a:ext cx="896140" cy="1259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8" name="textruta 87">
            <a:extLst>
              <a:ext uri="{FF2B5EF4-FFF2-40B4-BE49-F238E27FC236}">
                <a16:creationId xmlns:a16="http://schemas.microsoft.com/office/drawing/2014/main" id="{46CA1FF9-CAA8-4487-9B10-A97100A06379}"/>
              </a:ext>
            </a:extLst>
          </p:cNvPr>
          <p:cNvSpPr txBox="1"/>
          <p:nvPr/>
        </p:nvSpPr>
        <p:spPr>
          <a:xfrm>
            <a:off x="3810125" y="2990304"/>
            <a:ext cx="1976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/>
              <a:t>Insulin</a:t>
            </a:r>
          </a:p>
        </p:txBody>
      </p:sp>
    </p:spTree>
    <p:extLst>
      <p:ext uri="{BB962C8B-B14F-4D97-AF65-F5344CB8AC3E}">
        <p14:creationId xmlns:p14="http://schemas.microsoft.com/office/powerpoint/2010/main" val="285259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2" grpId="1" animBg="1"/>
      <p:bldP spid="14" grpId="0"/>
      <p:bldP spid="65" grpId="0" animBg="1"/>
      <p:bldP spid="66" grpId="0" animBg="1"/>
      <p:bldP spid="67" grpId="0" animBg="1"/>
      <p:bldP spid="68" grpId="0" animBg="1"/>
      <p:bldP spid="69" grpId="0"/>
      <p:bldP spid="86" grpId="0" animBg="1"/>
      <p:bldP spid="87" grpId="0" animBg="1"/>
      <p:bldP spid="8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A5118808-7D36-42F1-B385-39751ACA19AB}"/>
              </a:ext>
            </a:extLst>
          </p:cNvPr>
          <p:cNvSpPr/>
          <p:nvPr/>
        </p:nvSpPr>
        <p:spPr>
          <a:xfrm>
            <a:off x="1671536" y="363136"/>
            <a:ext cx="2320143" cy="1793274"/>
          </a:xfrm>
          <a:custGeom>
            <a:avLst/>
            <a:gdLst>
              <a:gd name="connsiteX0" fmla="*/ 3452648 w 3452648"/>
              <a:gd name="connsiteY0" fmla="*/ 488731 h 2585545"/>
              <a:gd name="connsiteX1" fmla="*/ 2128344 w 3452648"/>
              <a:gd name="connsiteY1" fmla="*/ 394138 h 2585545"/>
              <a:gd name="connsiteX2" fmla="*/ 299544 w 3452648"/>
              <a:gd name="connsiteY2" fmla="*/ 0 h 2585545"/>
              <a:gd name="connsiteX3" fmla="*/ 0 w 3452648"/>
              <a:gd name="connsiteY3" fmla="*/ 1213945 h 2585545"/>
              <a:gd name="connsiteX4" fmla="*/ 236482 w 3452648"/>
              <a:gd name="connsiteY4" fmla="*/ 2554014 h 2585545"/>
              <a:gd name="connsiteX5" fmla="*/ 725213 w 3452648"/>
              <a:gd name="connsiteY5" fmla="*/ 2585545 h 2585545"/>
              <a:gd name="connsiteX6" fmla="*/ 1355834 w 3452648"/>
              <a:gd name="connsiteY6" fmla="*/ 2017986 h 2585545"/>
              <a:gd name="connsiteX7" fmla="*/ 2270234 w 3452648"/>
              <a:gd name="connsiteY7" fmla="*/ 1860331 h 2585545"/>
              <a:gd name="connsiteX8" fmla="*/ 2727434 w 3452648"/>
              <a:gd name="connsiteY8" fmla="*/ 1213945 h 2585545"/>
              <a:gd name="connsiteX9" fmla="*/ 3452648 w 3452648"/>
              <a:gd name="connsiteY9" fmla="*/ 488731 h 2585545"/>
              <a:gd name="connsiteX0" fmla="*/ 3507828 w 3507828"/>
              <a:gd name="connsiteY0" fmla="*/ 625365 h 2722179"/>
              <a:gd name="connsiteX1" fmla="*/ 2183524 w 3507828"/>
              <a:gd name="connsiteY1" fmla="*/ 530772 h 2722179"/>
              <a:gd name="connsiteX2" fmla="*/ 354724 w 3507828"/>
              <a:gd name="connsiteY2" fmla="*/ 136634 h 2722179"/>
              <a:gd name="connsiteX3" fmla="*/ 55180 w 3507828"/>
              <a:gd name="connsiteY3" fmla="*/ 1350579 h 2722179"/>
              <a:gd name="connsiteX4" fmla="*/ 291662 w 3507828"/>
              <a:gd name="connsiteY4" fmla="*/ 2690648 h 2722179"/>
              <a:gd name="connsiteX5" fmla="*/ 780393 w 3507828"/>
              <a:gd name="connsiteY5" fmla="*/ 2722179 h 2722179"/>
              <a:gd name="connsiteX6" fmla="*/ 1411014 w 3507828"/>
              <a:gd name="connsiteY6" fmla="*/ 2154620 h 2722179"/>
              <a:gd name="connsiteX7" fmla="*/ 2325414 w 3507828"/>
              <a:gd name="connsiteY7" fmla="*/ 1996965 h 2722179"/>
              <a:gd name="connsiteX8" fmla="*/ 2782614 w 3507828"/>
              <a:gd name="connsiteY8" fmla="*/ 1350579 h 2722179"/>
              <a:gd name="connsiteX9" fmla="*/ 3507828 w 3507828"/>
              <a:gd name="connsiteY9" fmla="*/ 625365 h 2722179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607174 w 3707022"/>
              <a:gd name="connsiteY0" fmla="*/ 615062 h 2919248"/>
              <a:gd name="connsiteX1" fmla="*/ 2282870 w 3707022"/>
              <a:gd name="connsiteY1" fmla="*/ 520469 h 2919248"/>
              <a:gd name="connsiteX2" fmla="*/ 454070 w 3707022"/>
              <a:gd name="connsiteY2" fmla="*/ 126331 h 2919248"/>
              <a:gd name="connsiteX3" fmla="*/ 10510 w 3707022"/>
              <a:gd name="connsiteY3" fmla="*/ 1278458 h 2919248"/>
              <a:gd name="connsiteX4" fmla="*/ 391008 w 3707022"/>
              <a:gd name="connsiteY4" fmla="*/ 2680345 h 2919248"/>
              <a:gd name="connsiteX5" fmla="*/ 879739 w 3707022"/>
              <a:gd name="connsiteY5" fmla="*/ 2711876 h 2919248"/>
              <a:gd name="connsiteX6" fmla="*/ 1510360 w 3707022"/>
              <a:gd name="connsiteY6" fmla="*/ 2144317 h 2919248"/>
              <a:gd name="connsiteX7" fmla="*/ 2424760 w 3707022"/>
              <a:gd name="connsiteY7" fmla="*/ 1986662 h 2919248"/>
              <a:gd name="connsiteX8" fmla="*/ 2881960 w 3707022"/>
              <a:gd name="connsiteY8" fmla="*/ 1340276 h 2919248"/>
              <a:gd name="connsiteX9" fmla="*/ 3607174 w 3707022"/>
              <a:gd name="connsiteY9" fmla="*/ 615062 h 2919248"/>
              <a:gd name="connsiteX0" fmla="*/ 3607174 w 3713708"/>
              <a:gd name="connsiteY0" fmla="*/ 644748 h 2948934"/>
              <a:gd name="connsiteX1" fmla="*/ 2242758 w 3713708"/>
              <a:gd name="connsiteY1" fmla="*/ 372039 h 2948934"/>
              <a:gd name="connsiteX2" fmla="*/ 454070 w 3713708"/>
              <a:gd name="connsiteY2" fmla="*/ 156017 h 2948934"/>
              <a:gd name="connsiteX3" fmla="*/ 10510 w 3713708"/>
              <a:gd name="connsiteY3" fmla="*/ 1308144 h 2948934"/>
              <a:gd name="connsiteX4" fmla="*/ 391008 w 3713708"/>
              <a:gd name="connsiteY4" fmla="*/ 2710031 h 2948934"/>
              <a:gd name="connsiteX5" fmla="*/ 879739 w 3713708"/>
              <a:gd name="connsiteY5" fmla="*/ 2741562 h 2948934"/>
              <a:gd name="connsiteX6" fmla="*/ 1510360 w 3713708"/>
              <a:gd name="connsiteY6" fmla="*/ 2174003 h 2948934"/>
              <a:gd name="connsiteX7" fmla="*/ 2424760 w 3713708"/>
              <a:gd name="connsiteY7" fmla="*/ 2016348 h 2948934"/>
              <a:gd name="connsiteX8" fmla="*/ 2881960 w 3713708"/>
              <a:gd name="connsiteY8" fmla="*/ 1369962 h 2948934"/>
              <a:gd name="connsiteX9" fmla="*/ 3607174 w 3713708"/>
              <a:gd name="connsiteY9" fmla="*/ 644748 h 2948934"/>
              <a:gd name="connsiteX0" fmla="*/ 4042958 w 4149492"/>
              <a:gd name="connsiteY0" fmla="*/ 588063 h 2948934"/>
              <a:gd name="connsiteX1" fmla="*/ 2242758 w 4149492"/>
              <a:gd name="connsiteY1" fmla="*/ 372039 h 2948934"/>
              <a:gd name="connsiteX2" fmla="*/ 454070 w 4149492"/>
              <a:gd name="connsiteY2" fmla="*/ 156017 h 2948934"/>
              <a:gd name="connsiteX3" fmla="*/ 10510 w 4149492"/>
              <a:gd name="connsiteY3" fmla="*/ 1308144 h 2948934"/>
              <a:gd name="connsiteX4" fmla="*/ 391008 w 4149492"/>
              <a:gd name="connsiteY4" fmla="*/ 2710031 h 2948934"/>
              <a:gd name="connsiteX5" fmla="*/ 879739 w 4149492"/>
              <a:gd name="connsiteY5" fmla="*/ 2741562 h 2948934"/>
              <a:gd name="connsiteX6" fmla="*/ 1510360 w 4149492"/>
              <a:gd name="connsiteY6" fmla="*/ 2174003 h 2948934"/>
              <a:gd name="connsiteX7" fmla="*/ 2424760 w 4149492"/>
              <a:gd name="connsiteY7" fmla="*/ 2016348 h 2948934"/>
              <a:gd name="connsiteX8" fmla="*/ 2881960 w 4149492"/>
              <a:gd name="connsiteY8" fmla="*/ 1369962 h 2948934"/>
              <a:gd name="connsiteX9" fmla="*/ 4042958 w 4149492"/>
              <a:gd name="connsiteY9" fmla="*/ 588063 h 2948934"/>
              <a:gd name="connsiteX0" fmla="*/ 4042958 w 4151243"/>
              <a:gd name="connsiteY0" fmla="*/ 614066 h 2974937"/>
              <a:gd name="connsiteX1" fmla="*/ 2232248 w 4151243"/>
              <a:gd name="connsiteY1" fmla="*/ 242027 h 2974937"/>
              <a:gd name="connsiteX2" fmla="*/ 454070 w 4151243"/>
              <a:gd name="connsiteY2" fmla="*/ 182020 h 2974937"/>
              <a:gd name="connsiteX3" fmla="*/ 10510 w 4151243"/>
              <a:gd name="connsiteY3" fmla="*/ 1334147 h 2974937"/>
              <a:gd name="connsiteX4" fmla="*/ 391008 w 4151243"/>
              <a:gd name="connsiteY4" fmla="*/ 2736034 h 2974937"/>
              <a:gd name="connsiteX5" fmla="*/ 879739 w 4151243"/>
              <a:gd name="connsiteY5" fmla="*/ 2767565 h 2974937"/>
              <a:gd name="connsiteX6" fmla="*/ 1510360 w 4151243"/>
              <a:gd name="connsiteY6" fmla="*/ 2200006 h 2974937"/>
              <a:gd name="connsiteX7" fmla="*/ 2424760 w 4151243"/>
              <a:gd name="connsiteY7" fmla="*/ 2042351 h 2974937"/>
              <a:gd name="connsiteX8" fmla="*/ 2881960 w 4151243"/>
              <a:gd name="connsiteY8" fmla="*/ 1395965 h 2974937"/>
              <a:gd name="connsiteX9" fmla="*/ 4042958 w 4151243"/>
              <a:gd name="connsiteY9" fmla="*/ 614066 h 2974937"/>
              <a:gd name="connsiteX0" fmla="*/ 4042958 w 4151243"/>
              <a:gd name="connsiteY0" fmla="*/ 660070 h 3020941"/>
              <a:gd name="connsiteX1" fmla="*/ 2232248 w 4151243"/>
              <a:gd name="connsiteY1" fmla="*/ 72008 h 3020941"/>
              <a:gd name="connsiteX2" fmla="*/ 454070 w 4151243"/>
              <a:gd name="connsiteY2" fmla="*/ 228024 h 3020941"/>
              <a:gd name="connsiteX3" fmla="*/ 10510 w 4151243"/>
              <a:gd name="connsiteY3" fmla="*/ 1380151 h 3020941"/>
              <a:gd name="connsiteX4" fmla="*/ 391008 w 4151243"/>
              <a:gd name="connsiteY4" fmla="*/ 2782038 h 3020941"/>
              <a:gd name="connsiteX5" fmla="*/ 879739 w 4151243"/>
              <a:gd name="connsiteY5" fmla="*/ 2813569 h 3020941"/>
              <a:gd name="connsiteX6" fmla="*/ 1510360 w 4151243"/>
              <a:gd name="connsiteY6" fmla="*/ 2246010 h 3020941"/>
              <a:gd name="connsiteX7" fmla="*/ 2424760 w 4151243"/>
              <a:gd name="connsiteY7" fmla="*/ 2088355 h 3020941"/>
              <a:gd name="connsiteX8" fmla="*/ 2881960 w 4151243"/>
              <a:gd name="connsiteY8" fmla="*/ 1441969 h 3020941"/>
              <a:gd name="connsiteX9" fmla="*/ 4042958 w 4151243"/>
              <a:gd name="connsiteY9" fmla="*/ 660070 h 3020941"/>
              <a:gd name="connsiteX0" fmla="*/ 4042958 w 4151243"/>
              <a:gd name="connsiteY0" fmla="*/ 660070 h 3020941"/>
              <a:gd name="connsiteX1" fmla="*/ 2232248 w 4151243"/>
              <a:gd name="connsiteY1" fmla="*/ 72008 h 3020941"/>
              <a:gd name="connsiteX2" fmla="*/ 454070 w 4151243"/>
              <a:gd name="connsiteY2" fmla="*/ 228024 h 3020941"/>
              <a:gd name="connsiteX3" fmla="*/ 10510 w 4151243"/>
              <a:gd name="connsiteY3" fmla="*/ 1380151 h 3020941"/>
              <a:gd name="connsiteX4" fmla="*/ 391008 w 4151243"/>
              <a:gd name="connsiteY4" fmla="*/ 2782038 h 3020941"/>
              <a:gd name="connsiteX5" fmla="*/ 879739 w 4151243"/>
              <a:gd name="connsiteY5" fmla="*/ 2813569 h 3020941"/>
              <a:gd name="connsiteX6" fmla="*/ 1510360 w 4151243"/>
              <a:gd name="connsiteY6" fmla="*/ 2246010 h 3020941"/>
              <a:gd name="connsiteX7" fmla="*/ 1944216 w 4151243"/>
              <a:gd name="connsiteY7" fmla="*/ 1584176 h 3020941"/>
              <a:gd name="connsiteX8" fmla="*/ 2881960 w 4151243"/>
              <a:gd name="connsiteY8" fmla="*/ 1441969 h 3020941"/>
              <a:gd name="connsiteX9" fmla="*/ 4042958 w 4151243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510360 w 4066961"/>
              <a:gd name="connsiteY6" fmla="*/ 2246010 h 3020941"/>
              <a:gd name="connsiteX7" fmla="*/ 1944216 w 4066961"/>
              <a:gd name="connsiteY7" fmla="*/ 158417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656184 w 4066961"/>
              <a:gd name="connsiteY6" fmla="*/ 2448272 h 3020941"/>
              <a:gd name="connsiteX7" fmla="*/ 1944216 w 4066961"/>
              <a:gd name="connsiteY7" fmla="*/ 158417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656184 w 4066961"/>
              <a:gd name="connsiteY6" fmla="*/ 2448272 h 3020941"/>
              <a:gd name="connsiteX7" fmla="*/ 1944216 w 4066961"/>
              <a:gd name="connsiteY7" fmla="*/ 194421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38068 h 2998939"/>
              <a:gd name="connsiteX1" fmla="*/ 2232248 w 4066961"/>
              <a:gd name="connsiteY1" fmla="*/ 122014 h 2998939"/>
              <a:gd name="connsiteX2" fmla="*/ 454070 w 4066961"/>
              <a:gd name="connsiteY2" fmla="*/ 206022 h 2998939"/>
              <a:gd name="connsiteX3" fmla="*/ 10510 w 4066961"/>
              <a:gd name="connsiteY3" fmla="*/ 1358149 h 2998939"/>
              <a:gd name="connsiteX4" fmla="*/ 391008 w 4066961"/>
              <a:gd name="connsiteY4" fmla="*/ 2760036 h 2998939"/>
              <a:gd name="connsiteX5" fmla="*/ 879739 w 4066961"/>
              <a:gd name="connsiteY5" fmla="*/ 2791567 h 2998939"/>
              <a:gd name="connsiteX6" fmla="*/ 1656184 w 4066961"/>
              <a:gd name="connsiteY6" fmla="*/ 2426270 h 2998939"/>
              <a:gd name="connsiteX7" fmla="*/ 1944216 w 4066961"/>
              <a:gd name="connsiteY7" fmla="*/ 1922214 h 2998939"/>
              <a:gd name="connsiteX8" fmla="*/ 2376264 w 4066961"/>
              <a:gd name="connsiteY8" fmla="*/ 1850206 h 2998939"/>
              <a:gd name="connsiteX9" fmla="*/ 4042958 w 4066961"/>
              <a:gd name="connsiteY9" fmla="*/ 638068 h 2998939"/>
              <a:gd name="connsiteX0" fmla="*/ 4042958 w 4066961"/>
              <a:gd name="connsiteY0" fmla="*/ 750669 h 3111540"/>
              <a:gd name="connsiteX1" fmla="*/ 2232248 w 4066961"/>
              <a:gd name="connsiteY1" fmla="*/ 234615 h 3111540"/>
              <a:gd name="connsiteX2" fmla="*/ 454070 w 4066961"/>
              <a:gd name="connsiteY2" fmla="*/ 318623 h 3111540"/>
              <a:gd name="connsiteX3" fmla="*/ 10510 w 4066961"/>
              <a:gd name="connsiteY3" fmla="*/ 1470750 h 3111540"/>
              <a:gd name="connsiteX4" fmla="*/ 391008 w 4066961"/>
              <a:gd name="connsiteY4" fmla="*/ 2872637 h 3111540"/>
              <a:gd name="connsiteX5" fmla="*/ 879739 w 4066961"/>
              <a:gd name="connsiteY5" fmla="*/ 2904168 h 3111540"/>
              <a:gd name="connsiteX6" fmla="*/ 1656184 w 4066961"/>
              <a:gd name="connsiteY6" fmla="*/ 2538871 h 3111540"/>
              <a:gd name="connsiteX7" fmla="*/ 1944216 w 4066961"/>
              <a:gd name="connsiteY7" fmla="*/ 2034815 h 3111540"/>
              <a:gd name="connsiteX8" fmla="*/ 2376264 w 4066961"/>
              <a:gd name="connsiteY8" fmla="*/ 1962807 h 3111540"/>
              <a:gd name="connsiteX9" fmla="*/ 4042958 w 4066961"/>
              <a:gd name="connsiteY9" fmla="*/ 750669 h 3111540"/>
              <a:gd name="connsiteX0" fmla="*/ 4042958 w 4066961"/>
              <a:gd name="connsiteY0" fmla="*/ 750669 h 3111540"/>
              <a:gd name="connsiteX1" fmla="*/ 2232248 w 4066961"/>
              <a:gd name="connsiteY1" fmla="*/ 234615 h 3111540"/>
              <a:gd name="connsiteX2" fmla="*/ 454070 w 4066961"/>
              <a:gd name="connsiteY2" fmla="*/ 318623 h 3111540"/>
              <a:gd name="connsiteX3" fmla="*/ 10510 w 4066961"/>
              <a:gd name="connsiteY3" fmla="*/ 1470750 h 3111540"/>
              <a:gd name="connsiteX4" fmla="*/ 391008 w 4066961"/>
              <a:gd name="connsiteY4" fmla="*/ 2872637 h 3111540"/>
              <a:gd name="connsiteX5" fmla="*/ 879739 w 4066961"/>
              <a:gd name="connsiteY5" fmla="*/ 2904168 h 3111540"/>
              <a:gd name="connsiteX6" fmla="*/ 1656184 w 4066961"/>
              <a:gd name="connsiteY6" fmla="*/ 2538871 h 3111540"/>
              <a:gd name="connsiteX7" fmla="*/ 1944216 w 4066961"/>
              <a:gd name="connsiteY7" fmla="*/ 2034815 h 3111540"/>
              <a:gd name="connsiteX8" fmla="*/ 2376264 w 4066961"/>
              <a:gd name="connsiteY8" fmla="*/ 1962807 h 3111540"/>
              <a:gd name="connsiteX9" fmla="*/ 4042958 w 4066961"/>
              <a:gd name="connsiteY9" fmla="*/ 750669 h 311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6961" h="3111540">
                <a:moveTo>
                  <a:pt x="4042958" y="750669"/>
                </a:moveTo>
                <a:cubicBezTo>
                  <a:pt x="4018955" y="462637"/>
                  <a:pt x="2403405" y="126124"/>
                  <a:pt x="2232248" y="234615"/>
                </a:cubicBezTo>
                <a:cubicBezTo>
                  <a:pt x="1989811" y="0"/>
                  <a:pt x="824360" y="112601"/>
                  <a:pt x="454070" y="318623"/>
                </a:cubicBezTo>
                <a:cubicBezTo>
                  <a:pt x="83780" y="524645"/>
                  <a:pt x="21020" y="1045081"/>
                  <a:pt x="10510" y="1470750"/>
                </a:cubicBezTo>
                <a:cubicBezTo>
                  <a:pt x="0" y="1896419"/>
                  <a:pt x="246137" y="2633734"/>
                  <a:pt x="391008" y="2872637"/>
                </a:cubicBezTo>
                <a:cubicBezTo>
                  <a:pt x="535879" y="3111540"/>
                  <a:pt x="668876" y="2959796"/>
                  <a:pt x="879739" y="2904168"/>
                </a:cubicBezTo>
                <a:cubicBezTo>
                  <a:pt x="1090602" y="2848540"/>
                  <a:pt x="1478771" y="2683763"/>
                  <a:pt x="1656184" y="2538871"/>
                </a:cubicBezTo>
                <a:cubicBezTo>
                  <a:pt x="1833597" y="2393979"/>
                  <a:pt x="1824203" y="2130826"/>
                  <a:pt x="1944216" y="2034815"/>
                </a:cubicBezTo>
                <a:cubicBezTo>
                  <a:pt x="2064229" y="1938804"/>
                  <a:pt x="2026474" y="2176831"/>
                  <a:pt x="2376264" y="1962807"/>
                </a:cubicBezTo>
                <a:cubicBezTo>
                  <a:pt x="2726054" y="1748783"/>
                  <a:pt x="4066961" y="1038701"/>
                  <a:pt x="4042958" y="750669"/>
                </a:cubicBezTo>
                <a:close/>
              </a:path>
            </a:pathLst>
          </a:custGeom>
          <a:solidFill>
            <a:srgbClr val="CC6600"/>
          </a:solidFill>
          <a:ln w="25400" cap="flat" cmpd="sng" algn="ctr">
            <a:noFill/>
            <a:prstDash val="solid"/>
          </a:ln>
          <a:effectLst>
            <a:outerShdw blurRad="63500" dist="177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 prstMaterial="clear">
            <a:bevelT w="882650" h="6286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11" name="Picture 7" descr="Hjärnan.png">
            <a:extLst>
              <a:ext uri="{FF2B5EF4-FFF2-40B4-BE49-F238E27FC236}">
                <a16:creationId xmlns:a16="http://schemas.microsoft.com/office/drawing/2014/main" id="{2347778E-6D68-4429-AF57-CE5C189C23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8156" y="421626"/>
            <a:ext cx="3053844" cy="1853031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CC9FA705-E197-4A61-8824-E0259EEB9ED6}"/>
              </a:ext>
            </a:extLst>
          </p:cNvPr>
          <p:cNvSpPr/>
          <p:nvPr/>
        </p:nvSpPr>
        <p:spPr>
          <a:xfrm>
            <a:off x="6983772" y="25400"/>
            <a:ext cx="2365389" cy="1533457"/>
          </a:xfrm>
          <a:prstGeom prst="cloudCallout">
            <a:avLst>
              <a:gd name="adj1" fmla="val 67349"/>
              <a:gd name="adj2" fmla="val 56754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190500" dist="546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5" name="Freeform 5">
            <a:extLst>
              <a:ext uri="{FF2B5EF4-FFF2-40B4-BE49-F238E27FC236}">
                <a16:creationId xmlns:a16="http://schemas.microsoft.com/office/drawing/2014/main" id="{D0BA8FB8-CCC2-48C4-ABCB-E29122275DBE}"/>
              </a:ext>
            </a:extLst>
          </p:cNvPr>
          <p:cNvSpPr/>
          <p:nvPr/>
        </p:nvSpPr>
        <p:spPr>
          <a:xfrm>
            <a:off x="1435685" y="123582"/>
            <a:ext cx="3197822" cy="2423723"/>
          </a:xfrm>
          <a:custGeom>
            <a:avLst/>
            <a:gdLst>
              <a:gd name="connsiteX0" fmla="*/ 3452648 w 3452648"/>
              <a:gd name="connsiteY0" fmla="*/ 488731 h 2585545"/>
              <a:gd name="connsiteX1" fmla="*/ 2128344 w 3452648"/>
              <a:gd name="connsiteY1" fmla="*/ 394138 h 2585545"/>
              <a:gd name="connsiteX2" fmla="*/ 299544 w 3452648"/>
              <a:gd name="connsiteY2" fmla="*/ 0 h 2585545"/>
              <a:gd name="connsiteX3" fmla="*/ 0 w 3452648"/>
              <a:gd name="connsiteY3" fmla="*/ 1213945 h 2585545"/>
              <a:gd name="connsiteX4" fmla="*/ 236482 w 3452648"/>
              <a:gd name="connsiteY4" fmla="*/ 2554014 h 2585545"/>
              <a:gd name="connsiteX5" fmla="*/ 725213 w 3452648"/>
              <a:gd name="connsiteY5" fmla="*/ 2585545 h 2585545"/>
              <a:gd name="connsiteX6" fmla="*/ 1355834 w 3452648"/>
              <a:gd name="connsiteY6" fmla="*/ 2017986 h 2585545"/>
              <a:gd name="connsiteX7" fmla="*/ 2270234 w 3452648"/>
              <a:gd name="connsiteY7" fmla="*/ 1860331 h 2585545"/>
              <a:gd name="connsiteX8" fmla="*/ 2727434 w 3452648"/>
              <a:gd name="connsiteY8" fmla="*/ 1213945 h 2585545"/>
              <a:gd name="connsiteX9" fmla="*/ 3452648 w 3452648"/>
              <a:gd name="connsiteY9" fmla="*/ 488731 h 2585545"/>
              <a:gd name="connsiteX0" fmla="*/ 3507828 w 3507828"/>
              <a:gd name="connsiteY0" fmla="*/ 625365 h 2722179"/>
              <a:gd name="connsiteX1" fmla="*/ 2183524 w 3507828"/>
              <a:gd name="connsiteY1" fmla="*/ 530772 h 2722179"/>
              <a:gd name="connsiteX2" fmla="*/ 354724 w 3507828"/>
              <a:gd name="connsiteY2" fmla="*/ 136634 h 2722179"/>
              <a:gd name="connsiteX3" fmla="*/ 55180 w 3507828"/>
              <a:gd name="connsiteY3" fmla="*/ 1350579 h 2722179"/>
              <a:gd name="connsiteX4" fmla="*/ 291662 w 3507828"/>
              <a:gd name="connsiteY4" fmla="*/ 2690648 h 2722179"/>
              <a:gd name="connsiteX5" fmla="*/ 780393 w 3507828"/>
              <a:gd name="connsiteY5" fmla="*/ 2722179 h 2722179"/>
              <a:gd name="connsiteX6" fmla="*/ 1411014 w 3507828"/>
              <a:gd name="connsiteY6" fmla="*/ 2154620 h 2722179"/>
              <a:gd name="connsiteX7" fmla="*/ 2325414 w 3507828"/>
              <a:gd name="connsiteY7" fmla="*/ 1996965 h 2722179"/>
              <a:gd name="connsiteX8" fmla="*/ 2782614 w 3507828"/>
              <a:gd name="connsiteY8" fmla="*/ 1350579 h 2722179"/>
              <a:gd name="connsiteX9" fmla="*/ 3507828 w 3507828"/>
              <a:gd name="connsiteY9" fmla="*/ 625365 h 2722179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507828"/>
              <a:gd name="connsiteY0" fmla="*/ 625365 h 2919248"/>
              <a:gd name="connsiteX1" fmla="*/ 2183524 w 3507828"/>
              <a:gd name="connsiteY1" fmla="*/ 530772 h 2919248"/>
              <a:gd name="connsiteX2" fmla="*/ 354724 w 3507828"/>
              <a:gd name="connsiteY2" fmla="*/ 136634 h 2919248"/>
              <a:gd name="connsiteX3" fmla="*/ 55180 w 3507828"/>
              <a:gd name="connsiteY3" fmla="*/ 1350579 h 2919248"/>
              <a:gd name="connsiteX4" fmla="*/ 291662 w 3507828"/>
              <a:gd name="connsiteY4" fmla="*/ 2690648 h 2919248"/>
              <a:gd name="connsiteX5" fmla="*/ 780393 w 3507828"/>
              <a:gd name="connsiteY5" fmla="*/ 2722179 h 2919248"/>
              <a:gd name="connsiteX6" fmla="*/ 1411014 w 3507828"/>
              <a:gd name="connsiteY6" fmla="*/ 2154620 h 2919248"/>
              <a:gd name="connsiteX7" fmla="*/ 2325414 w 3507828"/>
              <a:gd name="connsiteY7" fmla="*/ 1996965 h 2919248"/>
              <a:gd name="connsiteX8" fmla="*/ 2782614 w 3507828"/>
              <a:gd name="connsiteY8" fmla="*/ 1350579 h 2919248"/>
              <a:gd name="connsiteX9" fmla="*/ 3507828 w 3507828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507828 w 3607676"/>
              <a:gd name="connsiteY0" fmla="*/ 625365 h 2919248"/>
              <a:gd name="connsiteX1" fmla="*/ 2183524 w 3607676"/>
              <a:gd name="connsiteY1" fmla="*/ 530772 h 2919248"/>
              <a:gd name="connsiteX2" fmla="*/ 354724 w 3607676"/>
              <a:gd name="connsiteY2" fmla="*/ 136634 h 2919248"/>
              <a:gd name="connsiteX3" fmla="*/ 55180 w 3607676"/>
              <a:gd name="connsiteY3" fmla="*/ 1350579 h 2919248"/>
              <a:gd name="connsiteX4" fmla="*/ 291662 w 3607676"/>
              <a:gd name="connsiteY4" fmla="*/ 2690648 h 2919248"/>
              <a:gd name="connsiteX5" fmla="*/ 780393 w 3607676"/>
              <a:gd name="connsiteY5" fmla="*/ 2722179 h 2919248"/>
              <a:gd name="connsiteX6" fmla="*/ 1411014 w 3607676"/>
              <a:gd name="connsiteY6" fmla="*/ 2154620 h 2919248"/>
              <a:gd name="connsiteX7" fmla="*/ 2325414 w 3607676"/>
              <a:gd name="connsiteY7" fmla="*/ 1996965 h 2919248"/>
              <a:gd name="connsiteX8" fmla="*/ 2782614 w 3607676"/>
              <a:gd name="connsiteY8" fmla="*/ 1350579 h 2919248"/>
              <a:gd name="connsiteX9" fmla="*/ 3507828 w 3607676"/>
              <a:gd name="connsiteY9" fmla="*/ 625365 h 2919248"/>
              <a:gd name="connsiteX0" fmla="*/ 3607174 w 3707022"/>
              <a:gd name="connsiteY0" fmla="*/ 615062 h 2919248"/>
              <a:gd name="connsiteX1" fmla="*/ 2282870 w 3707022"/>
              <a:gd name="connsiteY1" fmla="*/ 520469 h 2919248"/>
              <a:gd name="connsiteX2" fmla="*/ 454070 w 3707022"/>
              <a:gd name="connsiteY2" fmla="*/ 126331 h 2919248"/>
              <a:gd name="connsiteX3" fmla="*/ 10510 w 3707022"/>
              <a:gd name="connsiteY3" fmla="*/ 1278458 h 2919248"/>
              <a:gd name="connsiteX4" fmla="*/ 391008 w 3707022"/>
              <a:gd name="connsiteY4" fmla="*/ 2680345 h 2919248"/>
              <a:gd name="connsiteX5" fmla="*/ 879739 w 3707022"/>
              <a:gd name="connsiteY5" fmla="*/ 2711876 h 2919248"/>
              <a:gd name="connsiteX6" fmla="*/ 1510360 w 3707022"/>
              <a:gd name="connsiteY6" fmla="*/ 2144317 h 2919248"/>
              <a:gd name="connsiteX7" fmla="*/ 2424760 w 3707022"/>
              <a:gd name="connsiteY7" fmla="*/ 1986662 h 2919248"/>
              <a:gd name="connsiteX8" fmla="*/ 2881960 w 3707022"/>
              <a:gd name="connsiteY8" fmla="*/ 1340276 h 2919248"/>
              <a:gd name="connsiteX9" fmla="*/ 3607174 w 3707022"/>
              <a:gd name="connsiteY9" fmla="*/ 615062 h 2919248"/>
              <a:gd name="connsiteX0" fmla="*/ 3607174 w 3713708"/>
              <a:gd name="connsiteY0" fmla="*/ 644748 h 2948934"/>
              <a:gd name="connsiteX1" fmla="*/ 2242758 w 3713708"/>
              <a:gd name="connsiteY1" fmla="*/ 372039 h 2948934"/>
              <a:gd name="connsiteX2" fmla="*/ 454070 w 3713708"/>
              <a:gd name="connsiteY2" fmla="*/ 156017 h 2948934"/>
              <a:gd name="connsiteX3" fmla="*/ 10510 w 3713708"/>
              <a:gd name="connsiteY3" fmla="*/ 1308144 h 2948934"/>
              <a:gd name="connsiteX4" fmla="*/ 391008 w 3713708"/>
              <a:gd name="connsiteY4" fmla="*/ 2710031 h 2948934"/>
              <a:gd name="connsiteX5" fmla="*/ 879739 w 3713708"/>
              <a:gd name="connsiteY5" fmla="*/ 2741562 h 2948934"/>
              <a:gd name="connsiteX6" fmla="*/ 1510360 w 3713708"/>
              <a:gd name="connsiteY6" fmla="*/ 2174003 h 2948934"/>
              <a:gd name="connsiteX7" fmla="*/ 2424760 w 3713708"/>
              <a:gd name="connsiteY7" fmla="*/ 2016348 h 2948934"/>
              <a:gd name="connsiteX8" fmla="*/ 2881960 w 3713708"/>
              <a:gd name="connsiteY8" fmla="*/ 1369962 h 2948934"/>
              <a:gd name="connsiteX9" fmla="*/ 3607174 w 3713708"/>
              <a:gd name="connsiteY9" fmla="*/ 644748 h 2948934"/>
              <a:gd name="connsiteX0" fmla="*/ 4042958 w 4149492"/>
              <a:gd name="connsiteY0" fmla="*/ 588063 h 2948934"/>
              <a:gd name="connsiteX1" fmla="*/ 2242758 w 4149492"/>
              <a:gd name="connsiteY1" fmla="*/ 372039 h 2948934"/>
              <a:gd name="connsiteX2" fmla="*/ 454070 w 4149492"/>
              <a:gd name="connsiteY2" fmla="*/ 156017 h 2948934"/>
              <a:gd name="connsiteX3" fmla="*/ 10510 w 4149492"/>
              <a:gd name="connsiteY3" fmla="*/ 1308144 h 2948934"/>
              <a:gd name="connsiteX4" fmla="*/ 391008 w 4149492"/>
              <a:gd name="connsiteY4" fmla="*/ 2710031 h 2948934"/>
              <a:gd name="connsiteX5" fmla="*/ 879739 w 4149492"/>
              <a:gd name="connsiteY5" fmla="*/ 2741562 h 2948934"/>
              <a:gd name="connsiteX6" fmla="*/ 1510360 w 4149492"/>
              <a:gd name="connsiteY6" fmla="*/ 2174003 h 2948934"/>
              <a:gd name="connsiteX7" fmla="*/ 2424760 w 4149492"/>
              <a:gd name="connsiteY7" fmla="*/ 2016348 h 2948934"/>
              <a:gd name="connsiteX8" fmla="*/ 2881960 w 4149492"/>
              <a:gd name="connsiteY8" fmla="*/ 1369962 h 2948934"/>
              <a:gd name="connsiteX9" fmla="*/ 4042958 w 4149492"/>
              <a:gd name="connsiteY9" fmla="*/ 588063 h 2948934"/>
              <a:gd name="connsiteX0" fmla="*/ 4042958 w 4151243"/>
              <a:gd name="connsiteY0" fmla="*/ 614066 h 2974937"/>
              <a:gd name="connsiteX1" fmla="*/ 2232248 w 4151243"/>
              <a:gd name="connsiteY1" fmla="*/ 242027 h 2974937"/>
              <a:gd name="connsiteX2" fmla="*/ 454070 w 4151243"/>
              <a:gd name="connsiteY2" fmla="*/ 182020 h 2974937"/>
              <a:gd name="connsiteX3" fmla="*/ 10510 w 4151243"/>
              <a:gd name="connsiteY3" fmla="*/ 1334147 h 2974937"/>
              <a:gd name="connsiteX4" fmla="*/ 391008 w 4151243"/>
              <a:gd name="connsiteY4" fmla="*/ 2736034 h 2974937"/>
              <a:gd name="connsiteX5" fmla="*/ 879739 w 4151243"/>
              <a:gd name="connsiteY5" fmla="*/ 2767565 h 2974937"/>
              <a:gd name="connsiteX6" fmla="*/ 1510360 w 4151243"/>
              <a:gd name="connsiteY6" fmla="*/ 2200006 h 2974937"/>
              <a:gd name="connsiteX7" fmla="*/ 2424760 w 4151243"/>
              <a:gd name="connsiteY7" fmla="*/ 2042351 h 2974937"/>
              <a:gd name="connsiteX8" fmla="*/ 2881960 w 4151243"/>
              <a:gd name="connsiteY8" fmla="*/ 1395965 h 2974937"/>
              <a:gd name="connsiteX9" fmla="*/ 4042958 w 4151243"/>
              <a:gd name="connsiteY9" fmla="*/ 614066 h 2974937"/>
              <a:gd name="connsiteX0" fmla="*/ 4042958 w 4151243"/>
              <a:gd name="connsiteY0" fmla="*/ 660070 h 3020941"/>
              <a:gd name="connsiteX1" fmla="*/ 2232248 w 4151243"/>
              <a:gd name="connsiteY1" fmla="*/ 72008 h 3020941"/>
              <a:gd name="connsiteX2" fmla="*/ 454070 w 4151243"/>
              <a:gd name="connsiteY2" fmla="*/ 228024 h 3020941"/>
              <a:gd name="connsiteX3" fmla="*/ 10510 w 4151243"/>
              <a:gd name="connsiteY3" fmla="*/ 1380151 h 3020941"/>
              <a:gd name="connsiteX4" fmla="*/ 391008 w 4151243"/>
              <a:gd name="connsiteY4" fmla="*/ 2782038 h 3020941"/>
              <a:gd name="connsiteX5" fmla="*/ 879739 w 4151243"/>
              <a:gd name="connsiteY5" fmla="*/ 2813569 h 3020941"/>
              <a:gd name="connsiteX6" fmla="*/ 1510360 w 4151243"/>
              <a:gd name="connsiteY6" fmla="*/ 2246010 h 3020941"/>
              <a:gd name="connsiteX7" fmla="*/ 2424760 w 4151243"/>
              <a:gd name="connsiteY7" fmla="*/ 2088355 h 3020941"/>
              <a:gd name="connsiteX8" fmla="*/ 2881960 w 4151243"/>
              <a:gd name="connsiteY8" fmla="*/ 1441969 h 3020941"/>
              <a:gd name="connsiteX9" fmla="*/ 4042958 w 4151243"/>
              <a:gd name="connsiteY9" fmla="*/ 660070 h 3020941"/>
              <a:gd name="connsiteX0" fmla="*/ 4042958 w 4151243"/>
              <a:gd name="connsiteY0" fmla="*/ 660070 h 3020941"/>
              <a:gd name="connsiteX1" fmla="*/ 2232248 w 4151243"/>
              <a:gd name="connsiteY1" fmla="*/ 72008 h 3020941"/>
              <a:gd name="connsiteX2" fmla="*/ 454070 w 4151243"/>
              <a:gd name="connsiteY2" fmla="*/ 228024 h 3020941"/>
              <a:gd name="connsiteX3" fmla="*/ 10510 w 4151243"/>
              <a:gd name="connsiteY3" fmla="*/ 1380151 h 3020941"/>
              <a:gd name="connsiteX4" fmla="*/ 391008 w 4151243"/>
              <a:gd name="connsiteY4" fmla="*/ 2782038 h 3020941"/>
              <a:gd name="connsiteX5" fmla="*/ 879739 w 4151243"/>
              <a:gd name="connsiteY5" fmla="*/ 2813569 h 3020941"/>
              <a:gd name="connsiteX6" fmla="*/ 1510360 w 4151243"/>
              <a:gd name="connsiteY6" fmla="*/ 2246010 h 3020941"/>
              <a:gd name="connsiteX7" fmla="*/ 1944216 w 4151243"/>
              <a:gd name="connsiteY7" fmla="*/ 1584176 h 3020941"/>
              <a:gd name="connsiteX8" fmla="*/ 2881960 w 4151243"/>
              <a:gd name="connsiteY8" fmla="*/ 1441969 h 3020941"/>
              <a:gd name="connsiteX9" fmla="*/ 4042958 w 4151243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510360 w 4066961"/>
              <a:gd name="connsiteY6" fmla="*/ 2246010 h 3020941"/>
              <a:gd name="connsiteX7" fmla="*/ 1944216 w 4066961"/>
              <a:gd name="connsiteY7" fmla="*/ 158417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656184 w 4066961"/>
              <a:gd name="connsiteY6" fmla="*/ 2448272 h 3020941"/>
              <a:gd name="connsiteX7" fmla="*/ 1944216 w 4066961"/>
              <a:gd name="connsiteY7" fmla="*/ 158417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60070 h 3020941"/>
              <a:gd name="connsiteX1" fmla="*/ 2232248 w 4066961"/>
              <a:gd name="connsiteY1" fmla="*/ 72008 h 3020941"/>
              <a:gd name="connsiteX2" fmla="*/ 454070 w 4066961"/>
              <a:gd name="connsiteY2" fmla="*/ 228024 h 3020941"/>
              <a:gd name="connsiteX3" fmla="*/ 10510 w 4066961"/>
              <a:gd name="connsiteY3" fmla="*/ 1380151 h 3020941"/>
              <a:gd name="connsiteX4" fmla="*/ 391008 w 4066961"/>
              <a:gd name="connsiteY4" fmla="*/ 2782038 h 3020941"/>
              <a:gd name="connsiteX5" fmla="*/ 879739 w 4066961"/>
              <a:gd name="connsiteY5" fmla="*/ 2813569 h 3020941"/>
              <a:gd name="connsiteX6" fmla="*/ 1656184 w 4066961"/>
              <a:gd name="connsiteY6" fmla="*/ 2448272 h 3020941"/>
              <a:gd name="connsiteX7" fmla="*/ 1944216 w 4066961"/>
              <a:gd name="connsiteY7" fmla="*/ 1944216 h 3020941"/>
              <a:gd name="connsiteX8" fmla="*/ 2376264 w 4066961"/>
              <a:gd name="connsiteY8" fmla="*/ 1872208 h 3020941"/>
              <a:gd name="connsiteX9" fmla="*/ 4042958 w 4066961"/>
              <a:gd name="connsiteY9" fmla="*/ 660070 h 3020941"/>
              <a:gd name="connsiteX0" fmla="*/ 4042958 w 4066961"/>
              <a:gd name="connsiteY0" fmla="*/ 638068 h 2998939"/>
              <a:gd name="connsiteX1" fmla="*/ 2232248 w 4066961"/>
              <a:gd name="connsiteY1" fmla="*/ 122014 h 2998939"/>
              <a:gd name="connsiteX2" fmla="*/ 454070 w 4066961"/>
              <a:gd name="connsiteY2" fmla="*/ 206022 h 2998939"/>
              <a:gd name="connsiteX3" fmla="*/ 10510 w 4066961"/>
              <a:gd name="connsiteY3" fmla="*/ 1358149 h 2998939"/>
              <a:gd name="connsiteX4" fmla="*/ 391008 w 4066961"/>
              <a:gd name="connsiteY4" fmla="*/ 2760036 h 2998939"/>
              <a:gd name="connsiteX5" fmla="*/ 879739 w 4066961"/>
              <a:gd name="connsiteY5" fmla="*/ 2791567 h 2998939"/>
              <a:gd name="connsiteX6" fmla="*/ 1656184 w 4066961"/>
              <a:gd name="connsiteY6" fmla="*/ 2426270 h 2998939"/>
              <a:gd name="connsiteX7" fmla="*/ 1944216 w 4066961"/>
              <a:gd name="connsiteY7" fmla="*/ 1922214 h 2998939"/>
              <a:gd name="connsiteX8" fmla="*/ 2376264 w 4066961"/>
              <a:gd name="connsiteY8" fmla="*/ 1850206 h 2998939"/>
              <a:gd name="connsiteX9" fmla="*/ 4042958 w 4066961"/>
              <a:gd name="connsiteY9" fmla="*/ 638068 h 2998939"/>
              <a:gd name="connsiteX0" fmla="*/ 4042958 w 4066961"/>
              <a:gd name="connsiteY0" fmla="*/ 750669 h 3111540"/>
              <a:gd name="connsiteX1" fmla="*/ 2232248 w 4066961"/>
              <a:gd name="connsiteY1" fmla="*/ 234615 h 3111540"/>
              <a:gd name="connsiteX2" fmla="*/ 454070 w 4066961"/>
              <a:gd name="connsiteY2" fmla="*/ 318623 h 3111540"/>
              <a:gd name="connsiteX3" fmla="*/ 10510 w 4066961"/>
              <a:gd name="connsiteY3" fmla="*/ 1470750 h 3111540"/>
              <a:gd name="connsiteX4" fmla="*/ 391008 w 4066961"/>
              <a:gd name="connsiteY4" fmla="*/ 2872637 h 3111540"/>
              <a:gd name="connsiteX5" fmla="*/ 879739 w 4066961"/>
              <a:gd name="connsiteY5" fmla="*/ 2904168 h 3111540"/>
              <a:gd name="connsiteX6" fmla="*/ 1656184 w 4066961"/>
              <a:gd name="connsiteY6" fmla="*/ 2538871 h 3111540"/>
              <a:gd name="connsiteX7" fmla="*/ 1944216 w 4066961"/>
              <a:gd name="connsiteY7" fmla="*/ 2034815 h 3111540"/>
              <a:gd name="connsiteX8" fmla="*/ 2376264 w 4066961"/>
              <a:gd name="connsiteY8" fmla="*/ 1962807 h 3111540"/>
              <a:gd name="connsiteX9" fmla="*/ 4042958 w 4066961"/>
              <a:gd name="connsiteY9" fmla="*/ 750669 h 3111540"/>
              <a:gd name="connsiteX0" fmla="*/ 4042958 w 4066961"/>
              <a:gd name="connsiteY0" fmla="*/ 750669 h 3111540"/>
              <a:gd name="connsiteX1" fmla="*/ 2232248 w 4066961"/>
              <a:gd name="connsiteY1" fmla="*/ 234615 h 3111540"/>
              <a:gd name="connsiteX2" fmla="*/ 454070 w 4066961"/>
              <a:gd name="connsiteY2" fmla="*/ 318623 h 3111540"/>
              <a:gd name="connsiteX3" fmla="*/ 10510 w 4066961"/>
              <a:gd name="connsiteY3" fmla="*/ 1470750 h 3111540"/>
              <a:gd name="connsiteX4" fmla="*/ 391008 w 4066961"/>
              <a:gd name="connsiteY4" fmla="*/ 2872637 h 3111540"/>
              <a:gd name="connsiteX5" fmla="*/ 879739 w 4066961"/>
              <a:gd name="connsiteY5" fmla="*/ 2904168 h 3111540"/>
              <a:gd name="connsiteX6" fmla="*/ 1656184 w 4066961"/>
              <a:gd name="connsiteY6" fmla="*/ 2538871 h 3111540"/>
              <a:gd name="connsiteX7" fmla="*/ 1944216 w 4066961"/>
              <a:gd name="connsiteY7" fmla="*/ 2034815 h 3111540"/>
              <a:gd name="connsiteX8" fmla="*/ 2376264 w 4066961"/>
              <a:gd name="connsiteY8" fmla="*/ 1962807 h 3111540"/>
              <a:gd name="connsiteX9" fmla="*/ 4042958 w 4066961"/>
              <a:gd name="connsiteY9" fmla="*/ 750669 h 311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6961" h="3111540">
                <a:moveTo>
                  <a:pt x="4042958" y="750669"/>
                </a:moveTo>
                <a:cubicBezTo>
                  <a:pt x="4018955" y="462637"/>
                  <a:pt x="2403405" y="126124"/>
                  <a:pt x="2232248" y="234615"/>
                </a:cubicBezTo>
                <a:cubicBezTo>
                  <a:pt x="1989811" y="0"/>
                  <a:pt x="824360" y="112601"/>
                  <a:pt x="454070" y="318623"/>
                </a:cubicBezTo>
                <a:cubicBezTo>
                  <a:pt x="83780" y="524645"/>
                  <a:pt x="21020" y="1045081"/>
                  <a:pt x="10510" y="1470750"/>
                </a:cubicBezTo>
                <a:cubicBezTo>
                  <a:pt x="0" y="1896419"/>
                  <a:pt x="246137" y="2633734"/>
                  <a:pt x="391008" y="2872637"/>
                </a:cubicBezTo>
                <a:cubicBezTo>
                  <a:pt x="535879" y="3111540"/>
                  <a:pt x="668876" y="2959796"/>
                  <a:pt x="879739" y="2904168"/>
                </a:cubicBezTo>
                <a:cubicBezTo>
                  <a:pt x="1090602" y="2848540"/>
                  <a:pt x="1478771" y="2683763"/>
                  <a:pt x="1656184" y="2538871"/>
                </a:cubicBezTo>
                <a:cubicBezTo>
                  <a:pt x="1833597" y="2393979"/>
                  <a:pt x="1824203" y="2130826"/>
                  <a:pt x="1944216" y="2034815"/>
                </a:cubicBezTo>
                <a:cubicBezTo>
                  <a:pt x="2064229" y="1938804"/>
                  <a:pt x="2026474" y="2176831"/>
                  <a:pt x="2376264" y="1962807"/>
                </a:cubicBezTo>
                <a:cubicBezTo>
                  <a:pt x="2726054" y="1748783"/>
                  <a:pt x="4066961" y="1038701"/>
                  <a:pt x="4042958" y="750669"/>
                </a:cubicBezTo>
                <a:close/>
              </a:path>
            </a:pathLst>
          </a:cu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63500" dist="177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 prstMaterial="clear">
            <a:bevelT w="882650" h="6286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grpSp>
        <p:nvGrpSpPr>
          <p:cNvPr id="70" name="Group 89">
            <a:extLst>
              <a:ext uri="{FF2B5EF4-FFF2-40B4-BE49-F238E27FC236}">
                <a16:creationId xmlns:a16="http://schemas.microsoft.com/office/drawing/2014/main" id="{1186B325-35BF-4825-8B13-B2029B653537}"/>
              </a:ext>
            </a:extLst>
          </p:cNvPr>
          <p:cNvGrpSpPr/>
          <p:nvPr/>
        </p:nvGrpSpPr>
        <p:grpSpPr>
          <a:xfrm>
            <a:off x="4849137" y="2405028"/>
            <a:ext cx="3143753" cy="967640"/>
            <a:chOff x="1659925" y="2643250"/>
            <a:chExt cx="4060392" cy="1435983"/>
          </a:xfrm>
        </p:grpSpPr>
        <p:sp>
          <p:nvSpPr>
            <p:cNvPr id="71" name="Cloud 90">
              <a:extLst>
                <a:ext uri="{FF2B5EF4-FFF2-40B4-BE49-F238E27FC236}">
                  <a16:creationId xmlns:a16="http://schemas.microsoft.com/office/drawing/2014/main" id="{43646EC8-60AA-4640-B3D1-AF661F9A1971}"/>
                </a:ext>
              </a:extLst>
            </p:cNvPr>
            <p:cNvSpPr/>
            <p:nvPr/>
          </p:nvSpPr>
          <p:spPr>
            <a:xfrm rot="1040414">
              <a:off x="1659925" y="2706757"/>
              <a:ext cx="4060392" cy="1372476"/>
            </a:xfrm>
            <a:prstGeom prst="cloud">
              <a:avLst/>
            </a:prstGeom>
            <a:solidFill>
              <a:srgbClr val="FFFF0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11303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clear">
              <a:bevelT w="317500" h="317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2" name="Freeform 91">
              <a:extLst>
                <a:ext uri="{FF2B5EF4-FFF2-40B4-BE49-F238E27FC236}">
                  <a16:creationId xmlns:a16="http://schemas.microsoft.com/office/drawing/2014/main" id="{2F956150-7FDE-4B45-99C2-4D5B794691AB}"/>
                </a:ext>
              </a:extLst>
            </p:cNvPr>
            <p:cNvSpPr/>
            <p:nvPr/>
          </p:nvSpPr>
          <p:spPr>
            <a:xfrm>
              <a:off x="1787236" y="2643250"/>
              <a:ext cx="3546764" cy="1404256"/>
            </a:xfrm>
            <a:custGeom>
              <a:avLst/>
              <a:gdLst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20042 w 3546764"/>
                <a:gd name="connsiteY11" fmla="*/ 70559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60628 w 3546764"/>
                <a:gd name="connsiteY11" fmla="*/ 71374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60628 w 3546764"/>
                <a:gd name="connsiteY11" fmla="*/ 71374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60628 w 3546764"/>
                <a:gd name="connsiteY11" fmla="*/ 71374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  <a:gd name="connsiteX0" fmla="*/ 0 w 3546764"/>
                <a:gd name="connsiteY0" fmla="*/ 218703 h 1404256"/>
                <a:gd name="connsiteX1" fmla="*/ 397824 w 3546764"/>
                <a:gd name="connsiteY1" fmla="*/ 343394 h 1404256"/>
                <a:gd name="connsiteX2" fmla="*/ 486889 w 3546764"/>
                <a:gd name="connsiteY2" fmla="*/ 711529 h 1404256"/>
                <a:gd name="connsiteX3" fmla="*/ 516577 w 3546764"/>
                <a:gd name="connsiteY3" fmla="*/ 693716 h 1404256"/>
                <a:gd name="connsiteX4" fmla="*/ 463138 w 3546764"/>
                <a:gd name="connsiteY4" fmla="*/ 331519 h 1404256"/>
                <a:gd name="connsiteX5" fmla="*/ 659081 w 3546764"/>
                <a:gd name="connsiteY5" fmla="*/ 379020 h 1404256"/>
                <a:gd name="connsiteX6" fmla="*/ 878774 w 3546764"/>
                <a:gd name="connsiteY6" fmla="*/ 491836 h 1404256"/>
                <a:gd name="connsiteX7" fmla="*/ 926276 w 3546764"/>
                <a:gd name="connsiteY7" fmla="*/ 871846 h 1404256"/>
                <a:gd name="connsiteX8" fmla="*/ 967839 w 3546764"/>
                <a:gd name="connsiteY8" fmla="*/ 735280 h 1404256"/>
                <a:gd name="connsiteX9" fmla="*/ 955964 w 3546764"/>
                <a:gd name="connsiteY9" fmla="*/ 557150 h 1404256"/>
                <a:gd name="connsiteX10" fmla="*/ 1211283 w 3546764"/>
                <a:gd name="connsiteY10" fmla="*/ 604651 h 1404256"/>
                <a:gd name="connsiteX11" fmla="*/ 1560628 w 3546764"/>
                <a:gd name="connsiteY11" fmla="*/ 713742 h 1404256"/>
                <a:gd name="connsiteX12" fmla="*/ 1620982 w 3546764"/>
                <a:gd name="connsiteY12" fmla="*/ 1210293 h 1404256"/>
                <a:gd name="connsiteX13" fmla="*/ 1615045 w 3546764"/>
                <a:gd name="connsiteY13" fmla="*/ 735280 h 1404256"/>
                <a:gd name="connsiteX14" fmla="*/ 1858489 w 3546764"/>
                <a:gd name="connsiteY14" fmla="*/ 764968 h 1404256"/>
                <a:gd name="connsiteX15" fmla="*/ 2357252 w 3546764"/>
                <a:gd name="connsiteY15" fmla="*/ 919347 h 1404256"/>
                <a:gd name="connsiteX16" fmla="*/ 2695699 w 3546764"/>
                <a:gd name="connsiteY16" fmla="*/ 1358734 h 1404256"/>
                <a:gd name="connsiteX17" fmla="*/ 2481943 w 3546764"/>
                <a:gd name="connsiteY17" fmla="*/ 949036 h 1404256"/>
                <a:gd name="connsiteX18" fmla="*/ 2861954 w 3546764"/>
                <a:gd name="connsiteY18" fmla="*/ 1020288 h 1404256"/>
                <a:gd name="connsiteX19" fmla="*/ 3336967 w 3546764"/>
                <a:gd name="connsiteY19" fmla="*/ 1210293 h 1404256"/>
                <a:gd name="connsiteX20" fmla="*/ 3461658 w 3546764"/>
                <a:gd name="connsiteY20" fmla="*/ 1394360 h 1404256"/>
                <a:gd name="connsiteX21" fmla="*/ 3461658 w 3546764"/>
                <a:gd name="connsiteY21" fmla="*/ 1269669 h 1404256"/>
                <a:gd name="connsiteX22" fmla="*/ 3212276 w 3546764"/>
                <a:gd name="connsiteY22" fmla="*/ 1097477 h 1404256"/>
                <a:gd name="connsiteX23" fmla="*/ 3313216 w 3546764"/>
                <a:gd name="connsiteY23" fmla="*/ 978724 h 1404256"/>
                <a:gd name="connsiteX24" fmla="*/ 3544785 w 3546764"/>
                <a:gd name="connsiteY24" fmla="*/ 931223 h 1404256"/>
                <a:gd name="connsiteX25" fmla="*/ 3301341 w 3546764"/>
                <a:gd name="connsiteY25" fmla="*/ 925285 h 1404256"/>
                <a:gd name="connsiteX26" fmla="*/ 3170712 w 3546764"/>
                <a:gd name="connsiteY26" fmla="*/ 1055914 h 1404256"/>
                <a:gd name="connsiteX27" fmla="*/ 2790702 w 3546764"/>
                <a:gd name="connsiteY27" fmla="*/ 960911 h 1404256"/>
                <a:gd name="connsiteX28" fmla="*/ 2974769 w 3546764"/>
                <a:gd name="connsiteY28" fmla="*/ 776844 h 1404256"/>
                <a:gd name="connsiteX29" fmla="*/ 3342904 w 3546764"/>
                <a:gd name="connsiteY29" fmla="*/ 711529 h 1404256"/>
                <a:gd name="connsiteX30" fmla="*/ 3307278 w 3546764"/>
                <a:gd name="connsiteY30" fmla="*/ 687779 h 1404256"/>
                <a:gd name="connsiteX31" fmla="*/ 2986645 w 3546764"/>
                <a:gd name="connsiteY31" fmla="*/ 741218 h 1404256"/>
                <a:gd name="connsiteX32" fmla="*/ 2737263 w 3546764"/>
                <a:gd name="connsiteY32" fmla="*/ 937160 h 1404256"/>
                <a:gd name="connsiteX33" fmla="*/ 2630385 w 3546764"/>
                <a:gd name="connsiteY33" fmla="*/ 907472 h 1404256"/>
                <a:gd name="connsiteX34" fmla="*/ 2256312 w 3546764"/>
                <a:gd name="connsiteY34" fmla="*/ 806532 h 1404256"/>
                <a:gd name="connsiteX35" fmla="*/ 2363190 w 3546764"/>
                <a:gd name="connsiteY35" fmla="*/ 509649 h 1404256"/>
                <a:gd name="connsiteX36" fmla="*/ 2713512 w 3546764"/>
                <a:gd name="connsiteY36" fmla="*/ 474023 h 1404256"/>
                <a:gd name="connsiteX37" fmla="*/ 2576946 w 3546764"/>
                <a:gd name="connsiteY37" fmla="*/ 438397 h 1404256"/>
                <a:gd name="connsiteX38" fmla="*/ 2244437 w 3546764"/>
                <a:gd name="connsiteY38" fmla="*/ 515586 h 1404256"/>
                <a:gd name="connsiteX39" fmla="*/ 2143496 w 3546764"/>
                <a:gd name="connsiteY39" fmla="*/ 764968 h 1404256"/>
                <a:gd name="connsiteX40" fmla="*/ 1751611 w 3546764"/>
                <a:gd name="connsiteY40" fmla="*/ 669966 h 1404256"/>
                <a:gd name="connsiteX41" fmla="*/ 1715985 w 3546764"/>
                <a:gd name="connsiteY41" fmla="*/ 497773 h 1404256"/>
                <a:gd name="connsiteX42" fmla="*/ 1977242 w 3546764"/>
                <a:gd name="connsiteY42" fmla="*/ 284018 h 1404256"/>
                <a:gd name="connsiteX43" fmla="*/ 1959429 w 3546764"/>
                <a:gd name="connsiteY43" fmla="*/ 260267 h 1404256"/>
                <a:gd name="connsiteX44" fmla="*/ 1846613 w 3546764"/>
                <a:gd name="connsiteY44" fmla="*/ 319644 h 1404256"/>
                <a:gd name="connsiteX45" fmla="*/ 1609107 w 3546764"/>
                <a:gd name="connsiteY45" fmla="*/ 533399 h 1404256"/>
                <a:gd name="connsiteX46" fmla="*/ 1561606 w 3546764"/>
                <a:gd name="connsiteY46" fmla="*/ 592776 h 1404256"/>
                <a:gd name="connsiteX47" fmla="*/ 1187533 w 3546764"/>
                <a:gd name="connsiteY47" fmla="*/ 527462 h 1404256"/>
                <a:gd name="connsiteX48" fmla="*/ 1217221 w 3546764"/>
                <a:gd name="connsiteY48" fmla="*/ 384958 h 1404256"/>
                <a:gd name="connsiteX49" fmla="*/ 1383476 w 3546764"/>
                <a:gd name="connsiteY49" fmla="*/ 242454 h 1404256"/>
                <a:gd name="connsiteX50" fmla="*/ 1561606 w 3546764"/>
                <a:gd name="connsiteY50" fmla="*/ 123701 h 1404256"/>
                <a:gd name="connsiteX51" fmla="*/ 1478478 w 3546764"/>
                <a:gd name="connsiteY51" fmla="*/ 135576 h 1404256"/>
                <a:gd name="connsiteX52" fmla="*/ 1140032 w 3546764"/>
                <a:gd name="connsiteY52" fmla="*/ 408708 h 1404256"/>
                <a:gd name="connsiteX53" fmla="*/ 1074717 w 3546764"/>
                <a:gd name="connsiteY53" fmla="*/ 485898 h 1404256"/>
                <a:gd name="connsiteX54" fmla="*/ 837211 w 3546764"/>
                <a:gd name="connsiteY54" fmla="*/ 373082 h 1404256"/>
                <a:gd name="connsiteX55" fmla="*/ 866899 w 3546764"/>
                <a:gd name="connsiteY55" fmla="*/ 194953 h 1404256"/>
                <a:gd name="connsiteX56" fmla="*/ 1151907 w 3546764"/>
                <a:gd name="connsiteY56" fmla="*/ 40573 h 1404256"/>
                <a:gd name="connsiteX57" fmla="*/ 1122219 w 3546764"/>
                <a:gd name="connsiteY57" fmla="*/ 16823 h 1404256"/>
                <a:gd name="connsiteX58" fmla="*/ 860961 w 3546764"/>
                <a:gd name="connsiteY58" fmla="*/ 141514 h 1404256"/>
                <a:gd name="connsiteX59" fmla="*/ 777834 w 3546764"/>
                <a:gd name="connsiteY59" fmla="*/ 307768 h 1404256"/>
                <a:gd name="connsiteX60" fmla="*/ 605642 w 3546764"/>
                <a:gd name="connsiteY60" fmla="*/ 278080 h 1404256"/>
                <a:gd name="connsiteX61" fmla="*/ 77190 w 3546764"/>
                <a:gd name="connsiteY61" fmla="*/ 177140 h 1404256"/>
                <a:gd name="connsiteX62" fmla="*/ 0 w 3546764"/>
                <a:gd name="connsiteY62" fmla="*/ 218703 h 140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546764" h="1404256">
                  <a:moveTo>
                    <a:pt x="0" y="218703"/>
                  </a:moveTo>
                  <a:cubicBezTo>
                    <a:pt x="158338" y="239979"/>
                    <a:pt x="316676" y="261256"/>
                    <a:pt x="397824" y="343394"/>
                  </a:cubicBezTo>
                  <a:cubicBezTo>
                    <a:pt x="478972" y="425532"/>
                    <a:pt x="467097" y="653142"/>
                    <a:pt x="486889" y="711529"/>
                  </a:cubicBezTo>
                  <a:cubicBezTo>
                    <a:pt x="506681" y="769916"/>
                    <a:pt x="520536" y="757051"/>
                    <a:pt x="516577" y="693716"/>
                  </a:cubicBezTo>
                  <a:cubicBezTo>
                    <a:pt x="512619" y="630381"/>
                    <a:pt x="439387" y="383968"/>
                    <a:pt x="463138" y="331519"/>
                  </a:cubicBezTo>
                  <a:cubicBezTo>
                    <a:pt x="486889" y="279070"/>
                    <a:pt x="589808" y="352301"/>
                    <a:pt x="659081" y="379020"/>
                  </a:cubicBezTo>
                  <a:cubicBezTo>
                    <a:pt x="728354" y="405739"/>
                    <a:pt x="834242" y="409698"/>
                    <a:pt x="878774" y="491836"/>
                  </a:cubicBezTo>
                  <a:cubicBezTo>
                    <a:pt x="923306" y="573974"/>
                    <a:pt x="911432" y="831272"/>
                    <a:pt x="926276" y="871846"/>
                  </a:cubicBezTo>
                  <a:cubicBezTo>
                    <a:pt x="941120" y="912420"/>
                    <a:pt x="962891" y="787729"/>
                    <a:pt x="967839" y="735280"/>
                  </a:cubicBezTo>
                  <a:cubicBezTo>
                    <a:pt x="972787" y="682831"/>
                    <a:pt x="915390" y="578921"/>
                    <a:pt x="955964" y="557150"/>
                  </a:cubicBezTo>
                  <a:cubicBezTo>
                    <a:pt x="996538" y="535379"/>
                    <a:pt x="1110506" y="578552"/>
                    <a:pt x="1211283" y="604651"/>
                  </a:cubicBezTo>
                  <a:cubicBezTo>
                    <a:pt x="1312060" y="630750"/>
                    <a:pt x="1476266" y="671478"/>
                    <a:pt x="1560628" y="713742"/>
                  </a:cubicBezTo>
                  <a:cubicBezTo>
                    <a:pt x="1534130" y="811713"/>
                    <a:pt x="1611913" y="1206703"/>
                    <a:pt x="1620982" y="1210293"/>
                  </a:cubicBezTo>
                  <a:cubicBezTo>
                    <a:pt x="1630052" y="1213883"/>
                    <a:pt x="1575461" y="809501"/>
                    <a:pt x="1615045" y="735280"/>
                  </a:cubicBezTo>
                  <a:cubicBezTo>
                    <a:pt x="1654629" y="661059"/>
                    <a:pt x="1734788" y="734290"/>
                    <a:pt x="1858489" y="764968"/>
                  </a:cubicBezTo>
                  <a:cubicBezTo>
                    <a:pt x="1982190" y="795646"/>
                    <a:pt x="2217717" y="820386"/>
                    <a:pt x="2357252" y="919347"/>
                  </a:cubicBezTo>
                  <a:cubicBezTo>
                    <a:pt x="2496787" y="1018308"/>
                    <a:pt x="2674917" y="1353786"/>
                    <a:pt x="2695699" y="1358734"/>
                  </a:cubicBezTo>
                  <a:cubicBezTo>
                    <a:pt x="2716481" y="1363682"/>
                    <a:pt x="2454234" y="1005444"/>
                    <a:pt x="2481943" y="949036"/>
                  </a:cubicBezTo>
                  <a:cubicBezTo>
                    <a:pt x="2509652" y="892628"/>
                    <a:pt x="2719450" y="976745"/>
                    <a:pt x="2861954" y="1020288"/>
                  </a:cubicBezTo>
                  <a:cubicBezTo>
                    <a:pt x="3004458" y="1063831"/>
                    <a:pt x="3237016" y="1147948"/>
                    <a:pt x="3336967" y="1210293"/>
                  </a:cubicBezTo>
                  <a:cubicBezTo>
                    <a:pt x="3436918" y="1272638"/>
                    <a:pt x="3440876" y="1384464"/>
                    <a:pt x="3461658" y="1394360"/>
                  </a:cubicBezTo>
                  <a:cubicBezTo>
                    <a:pt x="3482440" y="1404256"/>
                    <a:pt x="3503222" y="1319149"/>
                    <a:pt x="3461658" y="1269669"/>
                  </a:cubicBezTo>
                  <a:cubicBezTo>
                    <a:pt x="3420094" y="1220189"/>
                    <a:pt x="3237016" y="1145968"/>
                    <a:pt x="3212276" y="1097477"/>
                  </a:cubicBezTo>
                  <a:cubicBezTo>
                    <a:pt x="3187536" y="1048986"/>
                    <a:pt x="3257798" y="1006433"/>
                    <a:pt x="3313216" y="978724"/>
                  </a:cubicBezTo>
                  <a:cubicBezTo>
                    <a:pt x="3368634" y="951015"/>
                    <a:pt x="3546764" y="940129"/>
                    <a:pt x="3544785" y="931223"/>
                  </a:cubicBezTo>
                  <a:cubicBezTo>
                    <a:pt x="3542806" y="922317"/>
                    <a:pt x="3363687" y="904503"/>
                    <a:pt x="3301341" y="925285"/>
                  </a:cubicBezTo>
                  <a:cubicBezTo>
                    <a:pt x="3238995" y="946067"/>
                    <a:pt x="3257220" y="960856"/>
                    <a:pt x="3170712" y="1055914"/>
                  </a:cubicBezTo>
                  <a:cubicBezTo>
                    <a:pt x="3085605" y="1061852"/>
                    <a:pt x="2959925" y="990311"/>
                    <a:pt x="2790702" y="960911"/>
                  </a:cubicBezTo>
                  <a:cubicBezTo>
                    <a:pt x="2906487" y="844604"/>
                    <a:pt x="2882735" y="818408"/>
                    <a:pt x="2974769" y="776844"/>
                  </a:cubicBezTo>
                  <a:cubicBezTo>
                    <a:pt x="3066803" y="735280"/>
                    <a:pt x="3287486" y="726373"/>
                    <a:pt x="3342904" y="711529"/>
                  </a:cubicBezTo>
                  <a:cubicBezTo>
                    <a:pt x="3398322" y="696685"/>
                    <a:pt x="3366654" y="682831"/>
                    <a:pt x="3307278" y="687779"/>
                  </a:cubicBezTo>
                  <a:cubicBezTo>
                    <a:pt x="3247902" y="692727"/>
                    <a:pt x="3081647" y="699655"/>
                    <a:pt x="2986645" y="741218"/>
                  </a:cubicBezTo>
                  <a:cubicBezTo>
                    <a:pt x="2891643" y="782781"/>
                    <a:pt x="2796640" y="909451"/>
                    <a:pt x="2737263" y="937160"/>
                  </a:cubicBezTo>
                  <a:cubicBezTo>
                    <a:pt x="2677886" y="964869"/>
                    <a:pt x="2630385" y="907472"/>
                    <a:pt x="2630385" y="907472"/>
                  </a:cubicBezTo>
                  <a:cubicBezTo>
                    <a:pt x="2550227" y="885701"/>
                    <a:pt x="2300845" y="872836"/>
                    <a:pt x="2256312" y="806532"/>
                  </a:cubicBezTo>
                  <a:cubicBezTo>
                    <a:pt x="2211779" y="740228"/>
                    <a:pt x="2286990" y="565067"/>
                    <a:pt x="2363190" y="509649"/>
                  </a:cubicBezTo>
                  <a:cubicBezTo>
                    <a:pt x="2439390" y="454231"/>
                    <a:pt x="2677886" y="485898"/>
                    <a:pt x="2713512" y="474023"/>
                  </a:cubicBezTo>
                  <a:cubicBezTo>
                    <a:pt x="2749138" y="462148"/>
                    <a:pt x="2655125" y="431470"/>
                    <a:pt x="2576946" y="438397"/>
                  </a:cubicBezTo>
                  <a:cubicBezTo>
                    <a:pt x="2498767" y="445324"/>
                    <a:pt x="2316679" y="461158"/>
                    <a:pt x="2244437" y="515586"/>
                  </a:cubicBezTo>
                  <a:cubicBezTo>
                    <a:pt x="2172306" y="723693"/>
                    <a:pt x="2225634" y="739238"/>
                    <a:pt x="2143496" y="764968"/>
                  </a:cubicBezTo>
                  <a:cubicBezTo>
                    <a:pt x="2061358" y="790698"/>
                    <a:pt x="1822863" y="714498"/>
                    <a:pt x="1751611" y="669966"/>
                  </a:cubicBezTo>
                  <a:cubicBezTo>
                    <a:pt x="1680359" y="625434"/>
                    <a:pt x="1678380" y="562098"/>
                    <a:pt x="1715985" y="497773"/>
                  </a:cubicBezTo>
                  <a:cubicBezTo>
                    <a:pt x="1753590" y="433448"/>
                    <a:pt x="1936668" y="323602"/>
                    <a:pt x="1977242" y="284018"/>
                  </a:cubicBezTo>
                  <a:cubicBezTo>
                    <a:pt x="2017816" y="244434"/>
                    <a:pt x="1981201" y="254329"/>
                    <a:pt x="1959429" y="260267"/>
                  </a:cubicBezTo>
                  <a:cubicBezTo>
                    <a:pt x="1937658" y="266205"/>
                    <a:pt x="1905000" y="274122"/>
                    <a:pt x="1846613" y="319644"/>
                  </a:cubicBezTo>
                  <a:cubicBezTo>
                    <a:pt x="1788226" y="365166"/>
                    <a:pt x="1656608" y="487877"/>
                    <a:pt x="1609107" y="533399"/>
                  </a:cubicBezTo>
                  <a:cubicBezTo>
                    <a:pt x="1561606" y="578921"/>
                    <a:pt x="1602401" y="533689"/>
                    <a:pt x="1561606" y="592776"/>
                  </a:cubicBezTo>
                  <a:cubicBezTo>
                    <a:pt x="1491344" y="591786"/>
                    <a:pt x="1244930" y="562098"/>
                    <a:pt x="1187533" y="527462"/>
                  </a:cubicBezTo>
                  <a:cubicBezTo>
                    <a:pt x="1130136" y="492826"/>
                    <a:pt x="1184564" y="432459"/>
                    <a:pt x="1217221" y="384958"/>
                  </a:cubicBezTo>
                  <a:cubicBezTo>
                    <a:pt x="1249878" y="337457"/>
                    <a:pt x="1326079" y="285997"/>
                    <a:pt x="1383476" y="242454"/>
                  </a:cubicBezTo>
                  <a:cubicBezTo>
                    <a:pt x="1440874" y="198911"/>
                    <a:pt x="1545772" y="141514"/>
                    <a:pt x="1561606" y="123701"/>
                  </a:cubicBezTo>
                  <a:cubicBezTo>
                    <a:pt x="1577440" y="105888"/>
                    <a:pt x="1548740" y="88075"/>
                    <a:pt x="1478478" y="135576"/>
                  </a:cubicBezTo>
                  <a:cubicBezTo>
                    <a:pt x="1408216" y="183077"/>
                    <a:pt x="1207325" y="350321"/>
                    <a:pt x="1140032" y="408708"/>
                  </a:cubicBezTo>
                  <a:cubicBezTo>
                    <a:pt x="1072739" y="467095"/>
                    <a:pt x="1125187" y="491836"/>
                    <a:pt x="1074717" y="485898"/>
                  </a:cubicBezTo>
                  <a:cubicBezTo>
                    <a:pt x="1024247" y="479960"/>
                    <a:pt x="871847" y="421573"/>
                    <a:pt x="837211" y="373082"/>
                  </a:cubicBezTo>
                  <a:cubicBezTo>
                    <a:pt x="802575" y="324591"/>
                    <a:pt x="814450" y="250371"/>
                    <a:pt x="866899" y="194953"/>
                  </a:cubicBezTo>
                  <a:cubicBezTo>
                    <a:pt x="919348" y="139535"/>
                    <a:pt x="1109354" y="70261"/>
                    <a:pt x="1151907" y="40573"/>
                  </a:cubicBezTo>
                  <a:cubicBezTo>
                    <a:pt x="1194460" y="10885"/>
                    <a:pt x="1170710" y="0"/>
                    <a:pt x="1122219" y="16823"/>
                  </a:cubicBezTo>
                  <a:cubicBezTo>
                    <a:pt x="1073728" y="33647"/>
                    <a:pt x="918358" y="93023"/>
                    <a:pt x="860961" y="141514"/>
                  </a:cubicBezTo>
                  <a:cubicBezTo>
                    <a:pt x="803564" y="190005"/>
                    <a:pt x="820387" y="285007"/>
                    <a:pt x="777834" y="307768"/>
                  </a:cubicBezTo>
                  <a:cubicBezTo>
                    <a:pt x="735281" y="330529"/>
                    <a:pt x="605642" y="278080"/>
                    <a:pt x="605642" y="278080"/>
                  </a:cubicBezTo>
                  <a:lnTo>
                    <a:pt x="77190" y="177140"/>
                  </a:lnTo>
                  <a:lnTo>
                    <a:pt x="0" y="218703"/>
                  </a:lnTo>
                  <a:close/>
                </a:path>
              </a:pathLst>
            </a:custGeom>
            <a:gradFill rotWithShape="1">
              <a:gsLst>
                <a:gs pos="0">
                  <a:srgbClr val="CEB966">
                    <a:shade val="60000"/>
                  </a:srgbClr>
                </a:gs>
                <a:gs pos="33000">
                  <a:srgbClr val="CEB966">
                    <a:tint val="86500"/>
                  </a:srgbClr>
                </a:gs>
                <a:gs pos="46750">
                  <a:srgbClr val="CEB966">
                    <a:tint val="71000"/>
                    <a:satMod val="112000"/>
                  </a:srgbClr>
                </a:gs>
                <a:gs pos="53000">
                  <a:srgbClr val="CEB966">
                    <a:tint val="71000"/>
                    <a:satMod val="112000"/>
                  </a:srgbClr>
                </a:gs>
                <a:gs pos="68000">
                  <a:srgbClr val="CEB966">
                    <a:tint val="86000"/>
                  </a:srgbClr>
                </a:gs>
                <a:gs pos="100000">
                  <a:srgbClr val="CEB966">
                    <a:shade val="60000"/>
                  </a:srgbClr>
                </a:gs>
              </a:gsLst>
              <a:lin ang="8350000" scaled="1"/>
            </a:gradFill>
            <a:ln>
              <a:noFill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grpSp>
        <p:nvGrpSpPr>
          <p:cNvPr id="74" name="Group 50">
            <a:extLst>
              <a:ext uri="{FF2B5EF4-FFF2-40B4-BE49-F238E27FC236}">
                <a16:creationId xmlns:a16="http://schemas.microsoft.com/office/drawing/2014/main" id="{0A6ECDD8-6233-4CED-86BF-7D05BF4ACD0E}"/>
              </a:ext>
            </a:extLst>
          </p:cNvPr>
          <p:cNvGrpSpPr/>
          <p:nvPr/>
        </p:nvGrpSpPr>
        <p:grpSpPr>
          <a:xfrm rot="18412065">
            <a:off x="4984249" y="5106024"/>
            <a:ext cx="1971393" cy="1986122"/>
            <a:chOff x="5508104" y="2276872"/>
            <a:chExt cx="2377234" cy="2542991"/>
          </a:xfrm>
          <a:effectLst>
            <a:outerShdw blurRad="50800" dist="1270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75" name="Freeform 40">
              <a:extLst>
                <a:ext uri="{FF2B5EF4-FFF2-40B4-BE49-F238E27FC236}">
                  <a16:creationId xmlns:a16="http://schemas.microsoft.com/office/drawing/2014/main" id="{1BF7F301-96A5-4C50-9341-86213C27D6CD}"/>
                </a:ext>
              </a:extLst>
            </p:cNvPr>
            <p:cNvSpPr/>
            <p:nvPr/>
          </p:nvSpPr>
          <p:spPr>
            <a:xfrm>
              <a:off x="5922736" y="3148504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90500" h="1460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6" name="Oval 41">
              <a:extLst>
                <a:ext uri="{FF2B5EF4-FFF2-40B4-BE49-F238E27FC236}">
                  <a16:creationId xmlns:a16="http://schemas.microsoft.com/office/drawing/2014/main" id="{381D7D99-099B-4A79-93A9-C012AC58607D}"/>
                </a:ext>
              </a:extLst>
            </p:cNvPr>
            <p:cNvSpPr/>
            <p:nvPr/>
          </p:nvSpPr>
          <p:spPr>
            <a:xfrm>
              <a:off x="6482354" y="3538792"/>
              <a:ext cx="237208" cy="194840"/>
            </a:xfrm>
            <a:prstGeom prst="ellipse">
              <a:avLst/>
            </a:prstGeom>
            <a:solidFill>
              <a:srgbClr val="9CB08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7" name="Freeform 42">
              <a:extLst>
                <a:ext uri="{FF2B5EF4-FFF2-40B4-BE49-F238E27FC236}">
                  <a16:creationId xmlns:a16="http://schemas.microsoft.com/office/drawing/2014/main" id="{FAAA2938-94B1-4329-A258-809BC7C2EFEB}"/>
                </a:ext>
              </a:extLst>
            </p:cNvPr>
            <p:cNvSpPr/>
            <p:nvPr/>
          </p:nvSpPr>
          <p:spPr>
            <a:xfrm>
              <a:off x="5508104" y="2564904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90500" h="1460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8" name="Oval 43">
              <a:extLst>
                <a:ext uri="{FF2B5EF4-FFF2-40B4-BE49-F238E27FC236}">
                  <a16:creationId xmlns:a16="http://schemas.microsoft.com/office/drawing/2014/main" id="{93C66F3B-8C80-4963-AEE1-3B1DC7493D08}"/>
                </a:ext>
              </a:extLst>
            </p:cNvPr>
            <p:cNvSpPr/>
            <p:nvPr/>
          </p:nvSpPr>
          <p:spPr>
            <a:xfrm>
              <a:off x="6067722" y="2955192"/>
              <a:ext cx="237208" cy="194840"/>
            </a:xfrm>
            <a:prstGeom prst="ellipse">
              <a:avLst/>
            </a:prstGeom>
            <a:solidFill>
              <a:srgbClr val="9CB08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7B285EB1-A738-4600-9815-C3C96AA89106}"/>
                </a:ext>
              </a:extLst>
            </p:cNvPr>
            <p:cNvSpPr/>
            <p:nvPr/>
          </p:nvSpPr>
          <p:spPr>
            <a:xfrm>
              <a:off x="6228184" y="2276872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90500" h="1460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0" name="Oval 45">
              <a:extLst>
                <a:ext uri="{FF2B5EF4-FFF2-40B4-BE49-F238E27FC236}">
                  <a16:creationId xmlns:a16="http://schemas.microsoft.com/office/drawing/2014/main" id="{426818E7-58B7-44F9-A3C5-045A5EBABA4B}"/>
                </a:ext>
              </a:extLst>
            </p:cNvPr>
            <p:cNvSpPr/>
            <p:nvPr/>
          </p:nvSpPr>
          <p:spPr>
            <a:xfrm>
              <a:off x="6787802" y="2667160"/>
              <a:ext cx="237208" cy="194840"/>
            </a:xfrm>
            <a:prstGeom prst="ellipse">
              <a:avLst/>
            </a:prstGeom>
            <a:solidFill>
              <a:srgbClr val="9CB08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1" name="Freeform 46">
              <a:extLst>
                <a:ext uri="{FF2B5EF4-FFF2-40B4-BE49-F238E27FC236}">
                  <a16:creationId xmlns:a16="http://schemas.microsoft.com/office/drawing/2014/main" id="{6C3F0DB3-0EEA-4987-B50B-63DB1CF38B2F}"/>
                </a:ext>
              </a:extLst>
            </p:cNvPr>
            <p:cNvSpPr/>
            <p:nvPr/>
          </p:nvSpPr>
          <p:spPr>
            <a:xfrm>
              <a:off x="6732240" y="2924944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90500" h="1460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2" name="Oval 47">
              <a:extLst>
                <a:ext uri="{FF2B5EF4-FFF2-40B4-BE49-F238E27FC236}">
                  <a16:creationId xmlns:a16="http://schemas.microsoft.com/office/drawing/2014/main" id="{E13F4F4E-1EF4-4A88-A110-020CA0158E1F}"/>
                </a:ext>
              </a:extLst>
            </p:cNvPr>
            <p:cNvSpPr/>
            <p:nvPr/>
          </p:nvSpPr>
          <p:spPr>
            <a:xfrm>
              <a:off x="7291858" y="3315232"/>
              <a:ext cx="237208" cy="194840"/>
            </a:xfrm>
            <a:prstGeom prst="ellipse">
              <a:avLst/>
            </a:prstGeom>
            <a:solidFill>
              <a:srgbClr val="9CB08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3" name="Freeform 48">
              <a:extLst>
                <a:ext uri="{FF2B5EF4-FFF2-40B4-BE49-F238E27FC236}">
                  <a16:creationId xmlns:a16="http://schemas.microsoft.com/office/drawing/2014/main" id="{E85BC489-2890-423C-8B90-5C3B8D32DE19}"/>
                </a:ext>
              </a:extLst>
            </p:cNvPr>
            <p:cNvSpPr/>
            <p:nvPr/>
          </p:nvSpPr>
          <p:spPr>
            <a:xfrm>
              <a:off x="6732240" y="3717032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90500" h="1460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4" name="Oval 49">
              <a:extLst>
                <a:ext uri="{FF2B5EF4-FFF2-40B4-BE49-F238E27FC236}">
                  <a16:creationId xmlns:a16="http://schemas.microsoft.com/office/drawing/2014/main" id="{3CC7277B-6EF6-416C-9293-5717D2DEE9F1}"/>
                </a:ext>
              </a:extLst>
            </p:cNvPr>
            <p:cNvSpPr/>
            <p:nvPr/>
          </p:nvSpPr>
          <p:spPr>
            <a:xfrm>
              <a:off x="7291858" y="4107320"/>
              <a:ext cx="237208" cy="194840"/>
            </a:xfrm>
            <a:prstGeom prst="ellipse">
              <a:avLst/>
            </a:prstGeom>
            <a:solidFill>
              <a:srgbClr val="9CB08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grpSp>
        <p:nvGrpSpPr>
          <p:cNvPr id="49" name="Group 54">
            <a:extLst>
              <a:ext uri="{FF2B5EF4-FFF2-40B4-BE49-F238E27FC236}">
                <a16:creationId xmlns:a16="http://schemas.microsoft.com/office/drawing/2014/main" id="{9A786DDF-4044-4841-B38F-4D952D20708C}"/>
              </a:ext>
            </a:extLst>
          </p:cNvPr>
          <p:cNvGrpSpPr/>
          <p:nvPr/>
        </p:nvGrpSpPr>
        <p:grpSpPr>
          <a:xfrm rot="16009362">
            <a:off x="4784273" y="4656292"/>
            <a:ext cx="2376202" cy="2206339"/>
            <a:chOff x="370720" y="2936130"/>
            <a:chExt cx="2770861" cy="2534256"/>
          </a:xfrm>
        </p:grpSpPr>
        <p:grpSp>
          <p:nvGrpSpPr>
            <p:cNvPr id="50" name="Group 25">
              <a:extLst>
                <a:ext uri="{FF2B5EF4-FFF2-40B4-BE49-F238E27FC236}">
                  <a16:creationId xmlns:a16="http://schemas.microsoft.com/office/drawing/2014/main" id="{419177D1-C2B7-47BB-BBAE-1A0A5ED5CD5B}"/>
                </a:ext>
              </a:extLst>
            </p:cNvPr>
            <p:cNvGrpSpPr/>
            <p:nvPr/>
          </p:nvGrpSpPr>
          <p:grpSpPr>
            <a:xfrm rot="19659216">
              <a:off x="947365" y="4431849"/>
              <a:ext cx="1505792" cy="1038537"/>
              <a:chOff x="1047376" y="1988840"/>
              <a:chExt cx="2876552" cy="1944216"/>
            </a:xfrm>
          </p:grpSpPr>
          <p:sp>
            <p:nvSpPr>
              <p:cNvPr id="63" name="Oval 26">
                <a:extLst>
                  <a:ext uri="{FF2B5EF4-FFF2-40B4-BE49-F238E27FC236}">
                    <a16:creationId xmlns:a16="http://schemas.microsoft.com/office/drawing/2014/main" id="{650FBE46-EF84-4F48-B613-C482A3AFF55E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 w="25400" cap="flat" cmpd="sng" algn="ctr">
                <a:noFill/>
                <a:prstDash val="solid"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64" name="Oval 27">
                <a:extLst>
                  <a:ext uri="{FF2B5EF4-FFF2-40B4-BE49-F238E27FC236}">
                    <a16:creationId xmlns:a16="http://schemas.microsoft.com/office/drawing/2014/main" id="{C64CD882-1B1B-47C0-8478-81BEC2A8A76F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rgbClr val="9CB084">
                  <a:lumMod val="50000"/>
                </a:srgbClr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28">
              <a:extLst>
                <a:ext uri="{FF2B5EF4-FFF2-40B4-BE49-F238E27FC236}">
                  <a16:creationId xmlns:a16="http://schemas.microsoft.com/office/drawing/2014/main" id="{E5C0CBBA-F0A8-4BF4-A43D-E8BA66E598A2}"/>
                </a:ext>
              </a:extLst>
            </p:cNvPr>
            <p:cNvGrpSpPr/>
            <p:nvPr/>
          </p:nvGrpSpPr>
          <p:grpSpPr>
            <a:xfrm rot="2132796">
              <a:off x="370720" y="3110680"/>
              <a:ext cx="1536561" cy="1017741"/>
              <a:chOff x="1047376" y="1988840"/>
              <a:chExt cx="2876552" cy="1944216"/>
            </a:xfrm>
          </p:grpSpPr>
          <p:sp>
            <p:nvSpPr>
              <p:cNvPr id="61" name="Oval 29">
                <a:extLst>
                  <a:ext uri="{FF2B5EF4-FFF2-40B4-BE49-F238E27FC236}">
                    <a16:creationId xmlns:a16="http://schemas.microsoft.com/office/drawing/2014/main" id="{873962E6-38E2-4D5E-8933-534206971EBF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 w="25400" cap="flat" cmpd="sng" algn="ctr">
                <a:noFill/>
                <a:prstDash val="solid"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62" name="Oval 30">
                <a:extLst>
                  <a:ext uri="{FF2B5EF4-FFF2-40B4-BE49-F238E27FC236}">
                    <a16:creationId xmlns:a16="http://schemas.microsoft.com/office/drawing/2014/main" id="{43992BCD-8DC8-43A3-A7D8-6FF5CC3237F7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rgbClr val="9CB084">
                  <a:lumMod val="50000"/>
                </a:srgbClr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31">
              <a:extLst>
                <a:ext uri="{FF2B5EF4-FFF2-40B4-BE49-F238E27FC236}">
                  <a16:creationId xmlns:a16="http://schemas.microsoft.com/office/drawing/2014/main" id="{15DC3DA1-1C69-4C7D-ADBD-051E495A7ACE}"/>
                </a:ext>
              </a:extLst>
            </p:cNvPr>
            <p:cNvGrpSpPr/>
            <p:nvPr/>
          </p:nvGrpSpPr>
          <p:grpSpPr>
            <a:xfrm rot="3736028">
              <a:off x="1297399" y="3195540"/>
              <a:ext cx="1536561" cy="1017741"/>
              <a:chOff x="1047376" y="1988840"/>
              <a:chExt cx="2876552" cy="1944216"/>
            </a:xfrm>
          </p:grpSpPr>
          <p:sp>
            <p:nvSpPr>
              <p:cNvPr id="59" name="Oval 32">
                <a:extLst>
                  <a:ext uri="{FF2B5EF4-FFF2-40B4-BE49-F238E27FC236}">
                    <a16:creationId xmlns:a16="http://schemas.microsoft.com/office/drawing/2014/main" id="{B00EFD46-4E14-492B-AF48-8E398A684FC2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 w="25400" cap="flat" cmpd="sng" algn="ctr">
                <a:noFill/>
                <a:prstDash val="solid"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60" name="Oval 33">
                <a:extLst>
                  <a:ext uri="{FF2B5EF4-FFF2-40B4-BE49-F238E27FC236}">
                    <a16:creationId xmlns:a16="http://schemas.microsoft.com/office/drawing/2014/main" id="{03A223AD-AA61-462B-B4BF-F7939257E6E2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rgbClr val="9CB084">
                  <a:lumMod val="50000"/>
                </a:srgbClr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34">
              <a:extLst>
                <a:ext uri="{FF2B5EF4-FFF2-40B4-BE49-F238E27FC236}">
                  <a16:creationId xmlns:a16="http://schemas.microsoft.com/office/drawing/2014/main" id="{5CA7A66F-8835-43B8-A28C-0AEE845CD158}"/>
                </a:ext>
              </a:extLst>
            </p:cNvPr>
            <p:cNvGrpSpPr/>
            <p:nvPr/>
          </p:nvGrpSpPr>
          <p:grpSpPr>
            <a:xfrm rot="1401436">
              <a:off x="696407" y="3802634"/>
              <a:ext cx="1536561" cy="1017741"/>
              <a:chOff x="1047376" y="1988840"/>
              <a:chExt cx="2876552" cy="1944216"/>
            </a:xfrm>
          </p:grpSpPr>
          <p:sp>
            <p:nvSpPr>
              <p:cNvPr id="57" name="Oval 35">
                <a:extLst>
                  <a:ext uri="{FF2B5EF4-FFF2-40B4-BE49-F238E27FC236}">
                    <a16:creationId xmlns:a16="http://schemas.microsoft.com/office/drawing/2014/main" id="{32075087-ED86-490C-BB7A-79E7DAC0A856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 w="25400" cap="flat" cmpd="sng" algn="ctr">
                <a:noFill/>
                <a:prstDash val="solid"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58" name="Oval 36">
                <a:extLst>
                  <a:ext uri="{FF2B5EF4-FFF2-40B4-BE49-F238E27FC236}">
                    <a16:creationId xmlns:a16="http://schemas.microsoft.com/office/drawing/2014/main" id="{83FF52B5-709B-40AD-9424-3F81877DB1E5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rgbClr val="9CB084">
                  <a:lumMod val="50000"/>
                </a:srgbClr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37">
              <a:extLst>
                <a:ext uri="{FF2B5EF4-FFF2-40B4-BE49-F238E27FC236}">
                  <a16:creationId xmlns:a16="http://schemas.microsoft.com/office/drawing/2014/main" id="{4D14405D-A0C7-4664-9937-BDAD76CA13D6}"/>
                </a:ext>
              </a:extLst>
            </p:cNvPr>
            <p:cNvGrpSpPr/>
            <p:nvPr/>
          </p:nvGrpSpPr>
          <p:grpSpPr>
            <a:xfrm rot="8925876">
              <a:off x="1635789" y="3816156"/>
              <a:ext cx="1505792" cy="1038537"/>
              <a:chOff x="1047376" y="1988840"/>
              <a:chExt cx="2876552" cy="1944216"/>
            </a:xfrm>
          </p:grpSpPr>
          <p:sp>
            <p:nvSpPr>
              <p:cNvPr id="55" name="Oval 38">
                <a:extLst>
                  <a:ext uri="{FF2B5EF4-FFF2-40B4-BE49-F238E27FC236}">
                    <a16:creationId xmlns:a16="http://schemas.microsoft.com/office/drawing/2014/main" id="{DAD8148D-B450-4C0C-948A-63872DA0D881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 w="25400" cap="flat" cmpd="sng" algn="ctr">
                <a:noFill/>
                <a:prstDash val="solid"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56" name="Oval 39">
                <a:extLst>
                  <a:ext uri="{FF2B5EF4-FFF2-40B4-BE49-F238E27FC236}">
                    <a16:creationId xmlns:a16="http://schemas.microsoft.com/office/drawing/2014/main" id="{3AD868F9-F517-49D8-9565-B4053E72C166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rgbClr val="9CB084">
                  <a:lumMod val="50000"/>
                </a:srgbClr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</p:grpSp>
      <p:sp>
        <p:nvSpPr>
          <p:cNvPr id="86" name="Pil: nedåt 85">
            <a:extLst>
              <a:ext uri="{FF2B5EF4-FFF2-40B4-BE49-F238E27FC236}">
                <a16:creationId xmlns:a16="http://schemas.microsoft.com/office/drawing/2014/main" id="{C292FC17-7308-42EF-B360-2E74531A6B64}"/>
              </a:ext>
            </a:extLst>
          </p:cNvPr>
          <p:cNvSpPr/>
          <p:nvPr/>
        </p:nvSpPr>
        <p:spPr>
          <a:xfrm>
            <a:off x="5999219" y="3565113"/>
            <a:ext cx="231153" cy="963486"/>
          </a:xfrm>
          <a:prstGeom prst="downArrow">
            <a:avLst>
              <a:gd name="adj1" fmla="val 50000"/>
              <a:gd name="adj2" fmla="val 46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Pil: nedåt 86">
            <a:extLst>
              <a:ext uri="{FF2B5EF4-FFF2-40B4-BE49-F238E27FC236}">
                <a16:creationId xmlns:a16="http://schemas.microsoft.com/office/drawing/2014/main" id="{CE901EE7-50FB-4C05-82EC-D47DAB49A658}"/>
              </a:ext>
            </a:extLst>
          </p:cNvPr>
          <p:cNvSpPr/>
          <p:nvPr/>
        </p:nvSpPr>
        <p:spPr>
          <a:xfrm rot="6968610">
            <a:off x="4090123" y="1378214"/>
            <a:ext cx="260585" cy="1259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8" name="textruta 87">
            <a:extLst>
              <a:ext uri="{FF2B5EF4-FFF2-40B4-BE49-F238E27FC236}">
                <a16:creationId xmlns:a16="http://schemas.microsoft.com/office/drawing/2014/main" id="{46CA1FF9-CAA8-4487-9B10-A97100A06379}"/>
              </a:ext>
            </a:extLst>
          </p:cNvPr>
          <p:cNvSpPr txBox="1"/>
          <p:nvPr/>
        </p:nvSpPr>
        <p:spPr>
          <a:xfrm>
            <a:off x="3810125" y="2990304"/>
            <a:ext cx="1976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/>
              <a:t>Insulin</a:t>
            </a:r>
          </a:p>
        </p:txBody>
      </p:sp>
      <p:pic>
        <p:nvPicPr>
          <p:cNvPr id="73" name="Bildobjekt 72">
            <a:extLst>
              <a:ext uri="{FF2B5EF4-FFF2-40B4-BE49-F238E27FC236}">
                <a16:creationId xmlns:a16="http://schemas.microsoft.com/office/drawing/2014/main" id="{C422FF69-5989-4DE6-8BCC-6D53300B27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3784" y="296531"/>
            <a:ext cx="981075" cy="981075"/>
          </a:xfrm>
          <a:prstGeom prst="rect">
            <a:avLst/>
          </a:prstGeom>
        </p:spPr>
      </p:pic>
      <p:cxnSp>
        <p:nvCxnSpPr>
          <p:cNvPr id="85" name="Straight Arrow Connector 35">
            <a:extLst>
              <a:ext uri="{FF2B5EF4-FFF2-40B4-BE49-F238E27FC236}">
                <a16:creationId xmlns:a16="http://schemas.microsoft.com/office/drawing/2014/main" id="{4CAE089A-4E51-4F7A-8B29-E6F3ED80178D}"/>
              </a:ext>
            </a:extLst>
          </p:cNvPr>
          <p:cNvCxnSpPr/>
          <p:nvPr/>
        </p:nvCxnSpPr>
        <p:spPr>
          <a:xfrm flipH="1">
            <a:off x="9640526" y="4655459"/>
            <a:ext cx="288032" cy="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89" name="Straight Arrow Connector 30">
            <a:extLst>
              <a:ext uri="{FF2B5EF4-FFF2-40B4-BE49-F238E27FC236}">
                <a16:creationId xmlns:a16="http://schemas.microsoft.com/office/drawing/2014/main" id="{19A11374-930E-4D62-A3BE-96C2683F24EE}"/>
              </a:ext>
            </a:extLst>
          </p:cNvPr>
          <p:cNvCxnSpPr/>
          <p:nvPr/>
        </p:nvCxnSpPr>
        <p:spPr>
          <a:xfrm>
            <a:off x="10072574" y="3575339"/>
            <a:ext cx="72008" cy="267780"/>
          </a:xfrm>
          <a:prstGeom prst="straightConnector1">
            <a:avLst/>
          </a:prstGeom>
          <a:noFill/>
          <a:ln w="15875" cap="flat" cmpd="sng" algn="ctr">
            <a:solidFill>
              <a:srgbClr val="9CB084">
                <a:lumMod val="50000"/>
              </a:srgbClr>
            </a:solidFill>
            <a:prstDash val="solid"/>
            <a:tailEnd type="arrow"/>
          </a:ln>
          <a:effectLst/>
        </p:spPr>
      </p:cxnSp>
      <p:grpSp>
        <p:nvGrpSpPr>
          <p:cNvPr id="90" name="Group 109">
            <a:extLst>
              <a:ext uri="{FF2B5EF4-FFF2-40B4-BE49-F238E27FC236}">
                <a16:creationId xmlns:a16="http://schemas.microsoft.com/office/drawing/2014/main" id="{754FA79F-CC3E-4111-856C-AB2EA14D12EA}"/>
              </a:ext>
            </a:extLst>
          </p:cNvPr>
          <p:cNvGrpSpPr/>
          <p:nvPr/>
        </p:nvGrpSpPr>
        <p:grpSpPr>
          <a:xfrm>
            <a:off x="8992454" y="2999275"/>
            <a:ext cx="2076377" cy="3555501"/>
            <a:chOff x="539552" y="2852936"/>
            <a:chExt cx="2076377" cy="3555501"/>
          </a:xfrm>
        </p:grpSpPr>
        <p:sp>
          <p:nvSpPr>
            <p:cNvPr id="91" name="Freeform 2">
              <a:extLst>
                <a:ext uri="{FF2B5EF4-FFF2-40B4-BE49-F238E27FC236}">
                  <a16:creationId xmlns:a16="http://schemas.microsoft.com/office/drawing/2014/main" id="{82F35879-029C-4255-9A8E-CF2640746A29}"/>
                </a:ext>
              </a:extLst>
            </p:cNvPr>
            <p:cNvSpPr/>
            <p:nvPr/>
          </p:nvSpPr>
          <p:spPr>
            <a:xfrm>
              <a:off x="1038618" y="2859668"/>
              <a:ext cx="1399199" cy="1990329"/>
            </a:xfrm>
            <a:custGeom>
              <a:avLst/>
              <a:gdLst>
                <a:gd name="connsiteX0" fmla="*/ 2476005 w 4144488"/>
                <a:gd name="connsiteY0" fmla="*/ 65314 h 5777346"/>
                <a:gd name="connsiteX1" fmla="*/ 2381003 w 4144488"/>
                <a:gd name="connsiteY1" fmla="*/ 29688 h 5777346"/>
                <a:gd name="connsiteX2" fmla="*/ 2262249 w 4144488"/>
                <a:gd name="connsiteY2" fmla="*/ 5938 h 5777346"/>
                <a:gd name="connsiteX3" fmla="*/ 2095995 w 4144488"/>
                <a:gd name="connsiteY3" fmla="*/ 29688 h 5777346"/>
                <a:gd name="connsiteX4" fmla="*/ 1941616 w 4144488"/>
                <a:gd name="connsiteY4" fmla="*/ 100940 h 5777346"/>
                <a:gd name="connsiteX5" fmla="*/ 1989117 w 4144488"/>
                <a:gd name="connsiteY5" fmla="*/ 492826 h 5777346"/>
                <a:gd name="connsiteX6" fmla="*/ 2167247 w 4144488"/>
                <a:gd name="connsiteY6" fmla="*/ 1181595 h 5777346"/>
                <a:gd name="connsiteX7" fmla="*/ 2226623 w 4144488"/>
                <a:gd name="connsiteY7" fmla="*/ 1834738 h 5777346"/>
                <a:gd name="connsiteX8" fmla="*/ 2238499 w 4144488"/>
                <a:gd name="connsiteY8" fmla="*/ 2487880 h 5777346"/>
                <a:gd name="connsiteX9" fmla="*/ 2048493 w 4144488"/>
                <a:gd name="connsiteY9" fmla="*/ 2844140 h 5777346"/>
                <a:gd name="connsiteX10" fmla="*/ 1822862 w 4144488"/>
                <a:gd name="connsiteY10" fmla="*/ 2951018 h 5777346"/>
                <a:gd name="connsiteX11" fmla="*/ 1668483 w 4144488"/>
                <a:gd name="connsiteY11" fmla="*/ 2951018 h 5777346"/>
                <a:gd name="connsiteX12" fmla="*/ 1430977 w 4144488"/>
                <a:gd name="connsiteY12" fmla="*/ 2832265 h 5777346"/>
                <a:gd name="connsiteX13" fmla="*/ 1157844 w 4144488"/>
                <a:gd name="connsiteY13" fmla="*/ 2571008 h 5777346"/>
                <a:gd name="connsiteX14" fmla="*/ 777834 w 4144488"/>
                <a:gd name="connsiteY14" fmla="*/ 2309751 h 5777346"/>
                <a:gd name="connsiteX15" fmla="*/ 480951 w 4144488"/>
                <a:gd name="connsiteY15" fmla="*/ 2404753 h 5777346"/>
                <a:gd name="connsiteX16" fmla="*/ 219693 w 4144488"/>
                <a:gd name="connsiteY16" fmla="*/ 2642260 h 5777346"/>
                <a:gd name="connsiteX17" fmla="*/ 29688 w 4144488"/>
                <a:gd name="connsiteY17" fmla="*/ 3117273 h 5777346"/>
                <a:gd name="connsiteX18" fmla="*/ 41564 w 4144488"/>
                <a:gd name="connsiteY18" fmla="*/ 3556660 h 5777346"/>
                <a:gd name="connsiteX19" fmla="*/ 89065 w 4144488"/>
                <a:gd name="connsiteY19" fmla="*/ 3936670 h 5777346"/>
                <a:gd name="connsiteX20" fmla="*/ 409699 w 4144488"/>
                <a:gd name="connsiteY20" fmla="*/ 4399808 h 5777346"/>
                <a:gd name="connsiteX21" fmla="*/ 1050966 w 4144488"/>
                <a:gd name="connsiteY21" fmla="*/ 4803569 h 5777346"/>
                <a:gd name="connsiteX22" fmla="*/ 1751610 w 4144488"/>
                <a:gd name="connsiteY22" fmla="*/ 4803569 h 5777346"/>
                <a:gd name="connsiteX23" fmla="*/ 2226623 w 4144488"/>
                <a:gd name="connsiteY23" fmla="*/ 4376057 h 5777346"/>
                <a:gd name="connsiteX24" fmla="*/ 2321626 w 4144488"/>
                <a:gd name="connsiteY24" fmla="*/ 4661065 h 5777346"/>
                <a:gd name="connsiteX25" fmla="*/ 2309751 w 4144488"/>
                <a:gd name="connsiteY25" fmla="*/ 5088577 h 5777346"/>
                <a:gd name="connsiteX26" fmla="*/ 2226623 w 4144488"/>
                <a:gd name="connsiteY26" fmla="*/ 5468587 h 5777346"/>
                <a:gd name="connsiteX27" fmla="*/ 2286000 w 4144488"/>
                <a:gd name="connsiteY27" fmla="*/ 5658592 h 5777346"/>
                <a:gd name="connsiteX28" fmla="*/ 2476005 w 4144488"/>
                <a:gd name="connsiteY28" fmla="*/ 5729844 h 5777346"/>
                <a:gd name="connsiteX29" fmla="*/ 2737262 w 4144488"/>
                <a:gd name="connsiteY29" fmla="*/ 5741719 h 5777346"/>
                <a:gd name="connsiteX30" fmla="*/ 2832265 w 4144488"/>
                <a:gd name="connsiteY30" fmla="*/ 5717969 h 5777346"/>
                <a:gd name="connsiteX31" fmla="*/ 2927268 w 4144488"/>
                <a:gd name="connsiteY31" fmla="*/ 5385460 h 5777346"/>
                <a:gd name="connsiteX32" fmla="*/ 2998519 w 4144488"/>
                <a:gd name="connsiteY32" fmla="*/ 4969823 h 5777346"/>
                <a:gd name="connsiteX33" fmla="*/ 2998519 w 4144488"/>
                <a:gd name="connsiteY33" fmla="*/ 4625439 h 5777346"/>
                <a:gd name="connsiteX34" fmla="*/ 2915392 w 4144488"/>
                <a:gd name="connsiteY34" fmla="*/ 4269179 h 5777346"/>
                <a:gd name="connsiteX35" fmla="*/ 2784764 w 4144488"/>
                <a:gd name="connsiteY35" fmla="*/ 4043548 h 5777346"/>
                <a:gd name="connsiteX36" fmla="*/ 2036618 w 4144488"/>
                <a:gd name="connsiteY36" fmla="*/ 4043548 h 5777346"/>
                <a:gd name="connsiteX37" fmla="*/ 1799112 w 4144488"/>
                <a:gd name="connsiteY37" fmla="*/ 4007922 h 5777346"/>
                <a:gd name="connsiteX38" fmla="*/ 1692234 w 4144488"/>
                <a:gd name="connsiteY38" fmla="*/ 4126675 h 5777346"/>
                <a:gd name="connsiteX39" fmla="*/ 1490353 w 4144488"/>
                <a:gd name="connsiteY39" fmla="*/ 4245428 h 5777346"/>
                <a:gd name="connsiteX40" fmla="*/ 1062842 w 4144488"/>
                <a:gd name="connsiteY40" fmla="*/ 4174177 h 5777346"/>
                <a:gd name="connsiteX41" fmla="*/ 706582 w 4144488"/>
                <a:gd name="connsiteY41" fmla="*/ 3960421 h 5777346"/>
                <a:gd name="connsiteX42" fmla="*/ 552203 w 4144488"/>
                <a:gd name="connsiteY42" fmla="*/ 3616036 h 5777346"/>
                <a:gd name="connsiteX43" fmla="*/ 587829 w 4144488"/>
                <a:gd name="connsiteY43" fmla="*/ 3307278 h 5777346"/>
                <a:gd name="connsiteX44" fmla="*/ 754083 w 4144488"/>
                <a:gd name="connsiteY44" fmla="*/ 3069771 h 5777346"/>
                <a:gd name="connsiteX45" fmla="*/ 837210 w 4144488"/>
                <a:gd name="connsiteY45" fmla="*/ 3046021 h 5777346"/>
                <a:gd name="connsiteX46" fmla="*/ 932213 w 4144488"/>
                <a:gd name="connsiteY46" fmla="*/ 3224151 h 5777346"/>
                <a:gd name="connsiteX47" fmla="*/ 1288473 w 4144488"/>
                <a:gd name="connsiteY47" fmla="*/ 3580410 h 5777346"/>
                <a:gd name="connsiteX48" fmla="*/ 1609106 w 4144488"/>
                <a:gd name="connsiteY48" fmla="*/ 3770416 h 5777346"/>
                <a:gd name="connsiteX49" fmla="*/ 2000992 w 4144488"/>
                <a:gd name="connsiteY49" fmla="*/ 3996047 h 5777346"/>
                <a:gd name="connsiteX50" fmla="*/ 2511631 w 4144488"/>
                <a:gd name="connsiteY50" fmla="*/ 4007922 h 5777346"/>
                <a:gd name="connsiteX51" fmla="*/ 3069771 w 4144488"/>
                <a:gd name="connsiteY51" fmla="*/ 3889169 h 5777346"/>
                <a:gd name="connsiteX52" fmla="*/ 3307278 w 4144488"/>
                <a:gd name="connsiteY52" fmla="*/ 3699164 h 5777346"/>
                <a:gd name="connsiteX53" fmla="*/ 3711039 w 4144488"/>
                <a:gd name="connsiteY53" fmla="*/ 3295403 h 5777346"/>
                <a:gd name="connsiteX54" fmla="*/ 4055423 w 4144488"/>
                <a:gd name="connsiteY54" fmla="*/ 2487880 h 5777346"/>
                <a:gd name="connsiteX55" fmla="*/ 4043548 w 4144488"/>
                <a:gd name="connsiteY55" fmla="*/ 1454727 h 5777346"/>
                <a:gd name="connsiteX56" fmla="*/ 3449782 w 4144488"/>
                <a:gd name="connsiteY56" fmla="*/ 932213 h 5777346"/>
                <a:gd name="connsiteX57" fmla="*/ 2951018 w 4144488"/>
                <a:gd name="connsiteY57" fmla="*/ 908462 h 5777346"/>
                <a:gd name="connsiteX58" fmla="*/ 2761013 w 4144488"/>
                <a:gd name="connsiteY58" fmla="*/ 1003465 h 5777346"/>
                <a:gd name="connsiteX59" fmla="*/ 2749138 w 4144488"/>
                <a:gd name="connsiteY59" fmla="*/ 1003465 h 5777346"/>
                <a:gd name="connsiteX60" fmla="*/ 2666010 w 4144488"/>
                <a:gd name="connsiteY60" fmla="*/ 872836 h 5777346"/>
                <a:gd name="connsiteX61" fmla="*/ 2594758 w 4144488"/>
                <a:gd name="connsiteY61" fmla="*/ 694706 h 5777346"/>
                <a:gd name="connsiteX62" fmla="*/ 2487880 w 4144488"/>
                <a:gd name="connsiteY62" fmla="*/ 421574 h 5777346"/>
                <a:gd name="connsiteX63" fmla="*/ 2476005 w 4144488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419595 w 4154384"/>
                <a:gd name="connsiteY20" fmla="*/ 4399808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297928 w 4154384"/>
                <a:gd name="connsiteY20" fmla="*/ 4536504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1058019 w 4151541"/>
                <a:gd name="connsiteY21" fmla="*/ 4803569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95285 w 4151541"/>
                <a:gd name="connsiteY23" fmla="*/ 4896544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456384 w 4151541"/>
                <a:gd name="connsiteY52" fmla="*/ 3672408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93053 w 4151541"/>
                <a:gd name="connsiteY26" fmla="*/ 5658592 h 5777346"/>
                <a:gd name="connsiteX27" fmla="*/ 2483058 w 4151541"/>
                <a:gd name="connsiteY27" fmla="*/ 5729844 h 5777346"/>
                <a:gd name="connsiteX28" fmla="*/ 2744315 w 4151541"/>
                <a:gd name="connsiteY28" fmla="*/ 5741719 h 5777346"/>
                <a:gd name="connsiteX29" fmla="*/ 2839318 w 4151541"/>
                <a:gd name="connsiteY29" fmla="*/ 5717969 h 5777346"/>
                <a:gd name="connsiteX30" fmla="*/ 2934321 w 4151541"/>
                <a:gd name="connsiteY30" fmla="*/ 5385460 h 5777346"/>
                <a:gd name="connsiteX31" fmla="*/ 3005572 w 4151541"/>
                <a:gd name="connsiteY31" fmla="*/ 4969823 h 5777346"/>
                <a:gd name="connsiteX32" fmla="*/ 3031389 w 4151541"/>
                <a:gd name="connsiteY32" fmla="*/ 4752528 h 5777346"/>
                <a:gd name="connsiteX33" fmla="*/ 2959381 w 4151541"/>
                <a:gd name="connsiteY33" fmla="*/ 4392488 h 5777346"/>
                <a:gd name="connsiteX34" fmla="*/ 2599341 w 4151541"/>
                <a:gd name="connsiteY34" fmla="*/ 4176464 h 5777346"/>
                <a:gd name="connsiteX35" fmla="*/ 2167293 w 4151541"/>
                <a:gd name="connsiteY35" fmla="*/ 4176464 h 5777346"/>
                <a:gd name="connsiteX36" fmla="*/ 2023277 w 4151541"/>
                <a:gd name="connsiteY36" fmla="*/ 4248472 h 5777346"/>
                <a:gd name="connsiteX37" fmla="*/ 1807253 w 4151541"/>
                <a:gd name="connsiteY37" fmla="*/ 4392488 h 5777346"/>
                <a:gd name="connsiteX38" fmla="*/ 1447213 w 4151541"/>
                <a:gd name="connsiteY38" fmla="*/ 4536504 h 5777346"/>
                <a:gd name="connsiteX39" fmla="*/ 1015165 w 4151541"/>
                <a:gd name="connsiteY39" fmla="*/ 4392488 h 5777346"/>
                <a:gd name="connsiteX40" fmla="*/ 713635 w 4151541"/>
                <a:gd name="connsiteY40" fmla="*/ 3960421 h 5777346"/>
                <a:gd name="connsiteX41" fmla="*/ 583117 w 4151541"/>
                <a:gd name="connsiteY41" fmla="*/ 3672408 h 5777346"/>
                <a:gd name="connsiteX42" fmla="*/ 594882 w 4151541"/>
                <a:gd name="connsiteY42" fmla="*/ 3307278 h 5777346"/>
                <a:gd name="connsiteX43" fmla="*/ 761136 w 4151541"/>
                <a:gd name="connsiteY43" fmla="*/ 3069771 h 5777346"/>
                <a:gd name="connsiteX44" fmla="*/ 844263 w 4151541"/>
                <a:gd name="connsiteY44" fmla="*/ 3046021 h 5777346"/>
                <a:gd name="connsiteX45" fmla="*/ 939266 w 4151541"/>
                <a:gd name="connsiteY45" fmla="*/ 3224151 h 5777346"/>
                <a:gd name="connsiteX46" fmla="*/ 1295526 w 4151541"/>
                <a:gd name="connsiteY46" fmla="*/ 3580410 h 5777346"/>
                <a:gd name="connsiteX47" fmla="*/ 1616159 w 4151541"/>
                <a:gd name="connsiteY47" fmla="*/ 3770416 h 5777346"/>
                <a:gd name="connsiteX48" fmla="*/ 2008045 w 4151541"/>
                <a:gd name="connsiteY48" fmla="*/ 3996047 h 5777346"/>
                <a:gd name="connsiteX49" fmla="*/ 2518684 w 4151541"/>
                <a:gd name="connsiteY49" fmla="*/ 4007922 h 5777346"/>
                <a:gd name="connsiteX50" fmla="*/ 3076824 w 4151541"/>
                <a:gd name="connsiteY50" fmla="*/ 3889169 h 5777346"/>
                <a:gd name="connsiteX51" fmla="*/ 3456384 w 4151541"/>
                <a:gd name="connsiteY51" fmla="*/ 3672408 h 5777346"/>
                <a:gd name="connsiteX52" fmla="*/ 3718092 w 4151541"/>
                <a:gd name="connsiteY52" fmla="*/ 3295403 h 5777346"/>
                <a:gd name="connsiteX53" fmla="*/ 4062476 w 4151541"/>
                <a:gd name="connsiteY53" fmla="*/ 2487880 h 5777346"/>
                <a:gd name="connsiteX54" fmla="*/ 4050601 w 4151541"/>
                <a:gd name="connsiteY54" fmla="*/ 1454727 h 5777346"/>
                <a:gd name="connsiteX55" fmla="*/ 3456835 w 4151541"/>
                <a:gd name="connsiteY55" fmla="*/ 932213 h 5777346"/>
                <a:gd name="connsiteX56" fmla="*/ 2958071 w 4151541"/>
                <a:gd name="connsiteY56" fmla="*/ 908462 h 5777346"/>
                <a:gd name="connsiteX57" fmla="*/ 2768066 w 4151541"/>
                <a:gd name="connsiteY57" fmla="*/ 1003465 h 5777346"/>
                <a:gd name="connsiteX58" fmla="*/ 2756191 w 4151541"/>
                <a:gd name="connsiteY58" fmla="*/ 1003465 h 5777346"/>
                <a:gd name="connsiteX59" fmla="*/ 2592288 w 4151541"/>
                <a:gd name="connsiteY59" fmla="*/ 864096 h 5777346"/>
                <a:gd name="connsiteX60" fmla="*/ 2520280 w 4151541"/>
                <a:gd name="connsiteY60" fmla="*/ 648072 h 5777346"/>
                <a:gd name="connsiteX61" fmla="*/ 2494933 w 4151541"/>
                <a:gd name="connsiteY61" fmla="*/ 421574 h 5777346"/>
                <a:gd name="connsiteX62" fmla="*/ 2483058 w 4151541"/>
                <a:gd name="connsiteY62" fmla="*/ 65314 h 5777346"/>
                <a:gd name="connsiteX0" fmla="*/ 2483058 w 4151541"/>
                <a:gd name="connsiteY0" fmla="*/ 65314 h 5809477"/>
                <a:gd name="connsiteX1" fmla="*/ 2388056 w 4151541"/>
                <a:gd name="connsiteY1" fmla="*/ 29688 h 5809477"/>
                <a:gd name="connsiteX2" fmla="*/ 2269302 w 4151541"/>
                <a:gd name="connsiteY2" fmla="*/ 5938 h 5809477"/>
                <a:gd name="connsiteX3" fmla="*/ 2103048 w 4151541"/>
                <a:gd name="connsiteY3" fmla="*/ 29688 h 5809477"/>
                <a:gd name="connsiteX4" fmla="*/ 1948669 w 4151541"/>
                <a:gd name="connsiteY4" fmla="*/ 100940 h 5809477"/>
                <a:gd name="connsiteX5" fmla="*/ 1996170 w 4151541"/>
                <a:gd name="connsiteY5" fmla="*/ 492826 h 5809477"/>
                <a:gd name="connsiteX6" fmla="*/ 2174300 w 4151541"/>
                <a:gd name="connsiteY6" fmla="*/ 1181595 h 5809477"/>
                <a:gd name="connsiteX7" fmla="*/ 2233676 w 4151541"/>
                <a:gd name="connsiteY7" fmla="*/ 1834738 h 5809477"/>
                <a:gd name="connsiteX8" fmla="*/ 2245552 w 4151541"/>
                <a:gd name="connsiteY8" fmla="*/ 2487880 h 5809477"/>
                <a:gd name="connsiteX9" fmla="*/ 2055546 w 4151541"/>
                <a:gd name="connsiteY9" fmla="*/ 2844140 h 5809477"/>
                <a:gd name="connsiteX10" fmla="*/ 1829915 w 4151541"/>
                <a:gd name="connsiteY10" fmla="*/ 2951018 h 5809477"/>
                <a:gd name="connsiteX11" fmla="*/ 1675536 w 4151541"/>
                <a:gd name="connsiteY11" fmla="*/ 2951018 h 5809477"/>
                <a:gd name="connsiteX12" fmla="*/ 1438030 w 4151541"/>
                <a:gd name="connsiteY12" fmla="*/ 2832265 h 5809477"/>
                <a:gd name="connsiteX13" fmla="*/ 1164897 w 4151541"/>
                <a:gd name="connsiteY13" fmla="*/ 2571008 h 5809477"/>
                <a:gd name="connsiteX14" fmla="*/ 784887 w 4151541"/>
                <a:gd name="connsiteY14" fmla="*/ 2309751 h 5809477"/>
                <a:gd name="connsiteX15" fmla="*/ 488004 w 4151541"/>
                <a:gd name="connsiteY15" fmla="*/ 2404753 h 5809477"/>
                <a:gd name="connsiteX16" fmla="*/ 226746 w 4151541"/>
                <a:gd name="connsiteY16" fmla="*/ 2642260 h 5809477"/>
                <a:gd name="connsiteX17" fmla="*/ 36741 w 4151541"/>
                <a:gd name="connsiteY17" fmla="*/ 3117273 h 5809477"/>
                <a:gd name="connsiteX18" fmla="*/ 7053 w 4151541"/>
                <a:gd name="connsiteY18" fmla="*/ 3528392 h 5809477"/>
                <a:gd name="connsiteX19" fmla="*/ 79061 w 4151541"/>
                <a:gd name="connsiteY19" fmla="*/ 3960440 h 5809477"/>
                <a:gd name="connsiteX20" fmla="*/ 295085 w 4151541"/>
                <a:gd name="connsiteY20" fmla="*/ 4536504 h 5809477"/>
                <a:gd name="connsiteX21" fmla="*/ 727133 w 4151541"/>
                <a:gd name="connsiteY21" fmla="*/ 4968552 h 5809477"/>
                <a:gd name="connsiteX22" fmla="*/ 1447213 w 4151541"/>
                <a:gd name="connsiteY22" fmla="*/ 5184576 h 5809477"/>
                <a:gd name="connsiteX23" fmla="*/ 1879261 w 4151541"/>
                <a:gd name="connsiteY23" fmla="*/ 5040560 h 5809477"/>
                <a:gd name="connsiteX24" fmla="*/ 2311309 w 4151541"/>
                <a:gd name="connsiteY24" fmla="*/ 4824536 h 5809477"/>
                <a:gd name="connsiteX25" fmla="*/ 2293053 w 4151541"/>
                <a:gd name="connsiteY25" fmla="*/ 5658592 h 5809477"/>
                <a:gd name="connsiteX26" fmla="*/ 2483058 w 4151541"/>
                <a:gd name="connsiteY26" fmla="*/ 5729844 h 5809477"/>
                <a:gd name="connsiteX27" fmla="*/ 2744315 w 4151541"/>
                <a:gd name="connsiteY27" fmla="*/ 5741719 h 5809477"/>
                <a:gd name="connsiteX28" fmla="*/ 2839318 w 4151541"/>
                <a:gd name="connsiteY28" fmla="*/ 5717969 h 5809477"/>
                <a:gd name="connsiteX29" fmla="*/ 2934321 w 4151541"/>
                <a:gd name="connsiteY29" fmla="*/ 5385460 h 5809477"/>
                <a:gd name="connsiteX30" fmla="*/ 3005572 w 4151541"/>
                <a:gd name="connsiteY30" fmla="*/ 4969823 h 5809477"/>
                <a:gd name="connsiteX31" fmla="*/ 3031389 w 4151541"/>
                <a:gd name="connsiteY31" fmla="*/ 4752528 h 5809477"/>
                <a:gd name="connsiteX32" fmla="*/ 2959381 w 4151541"/>
                <a:gd name="connsiteY32" fmla="*/ 4392488 h 5809477"/>
                <a:gd name="connsiteX33" fmla="*/ 2599341 w 4151541"/>
                <a:gd name="connsiteY33" fmla="*/ 4176464 h 5809477"/>
                <a:gd name="connsiteX34" fmla="*/ 2167293 w 4151541"/>
                <a:gd name="connsiteY34" fmla="*/ 4176464 h 5809477"/>
                <a:gd name="connsiteX35" fmla="*/ 2023277 w 4151541"/>
                <a:gd name="connsiteY35" fmla="*/ 4248472 h 5809477"/>
                <a:gd name="connsiteX36" fmla="*/ 1807253 w 4151541"/>
                <a:gd name="connsiteY36" fmla="*/ 4392488 h 5809477"/>
                <a:gd name="connsiteX37" fmla="*/ 1447213 w 4151541"/>
                <a:gd name="connsiteY37" fmla="*/ 4536504 h 5809477"/>
                <a:gd name="connsiteX38" fmla="*/ 1015165 w 4151541"/>
                <a:gd name="connsiteY38" fmla="*/ 4392488 h 5809477"/>
                <a:gd name="connsiteX39" fmla="*/ 713635 w 4151541"/>
                <a:gd name="connsiteY39" fmla="*/ 3960421 h 5809477"/>
                <a:gd name="connsiteX40" fmla="*/ 583117 w 4151541"/>
                <a:gd name="connsiteY40" fmla="*/ 3672408 h 5809477"/>
                <a:gd name="connsiteX41" fmla="*/ 594882 w 4151541"/>
                <a:gd name="connsiteY41" fmla="*/ 3307278 h 5809477"/>
                <a:gd name="connsiteX42" fmla="*/ 761136 w 4151541"/>
                <a:gd name="connsiteY42" fmla="*/ 3069771 h 5809477"/>
                <a:gd name="connsiteX43" fmla="*/ 844263 w 4151541"/>
                <a:gd name="connsiteY43" fmla="*/ 3046021 h 5809477"/>
                <a:gd name="connsiteX44" fmla="*/ 939266 w 4151541"/>
                <a:gd name="connsiteY44" fmla="*/ 3224151 h 5809477"/>
                <a:gd name="connsiteX45" fmla="*/ 1295526 w 4151541"/>
                <a:gd name="connsiteY45" fmla="*/ 3580410 h 5809477"/>
                <a:gd name="connsiteX46" fmla="*/ 1616159 w 4151541"/>
                <a:gd name="connsiteY46" fmla="*/ 3770416 h 5809477"/>
                <a:gd name="connsiteX47" fmla="*/ 2008045 w 4151541"/>
                <a:gd name="connsiteY47" fmla="*/ 3996047 h 5809477"/>
                <a:gd name="connsiteX48" fmla="*/ 2518684 w 4151541"/>
                <a:gd name="connsiteY48" fmla="*/ 4007922 h 5809477"/>
                <a:gd name="connsiteX49" fmla="*/ 3076824 w 4151541"/>
                <a:gd name="connsiteY49" fmla="*/ 3889169 h 5809477"/>
                <a:gd name="connsiteX50" fmla="*/ 3456384 w 4151541"/>
                <a:gd name="connsiteY50" fmla="*/ 3672408 h 5809477"/>
                <a:gd name="connsiteX51" fmla="*/ 3718092 w 4151541"/>
                <a:gd name="connsiteY51" fmla="*/ 3295403 h 5809477"/>
                <a:gd name="connsiteX52" fmla="*/ 4062476 w 4151541"/>
                <a:gd name="connsiteY52" fmla="*/ 2487880 h 5809477"/>
                <a:gd name="connsiteX53" fmla="*/ 4050601 w 4151541"/>
                <a:gd name="connsiteY53" fmla="*/ 1454727 h 5809477"/>
                <a:gd name="connsiteX54" fmla="*/ 3456835 w 4151541"/>
                <a:gd name="connsiteY54" fmla="*/ 932213 h 5809477"/>
                <a:gd name="connsiteX55" fmla="*/ 2958071 w 4151541"/>
                <a:gd name="connsiteY55" fmla="*/ 908462 h 5809477"/>
                <a:gd name="connsiteX56" fmla="*/ 2768066 w 4151541"/>
                <a:gd name="connsiteY56" fmla="*/ 1003465 h 5809477"/>
                <a:gd name="connsiteX57" fmla="*/ 2756191 w 4151541"/>
                <a:gd name="connsiteY57" fmla="*/ 1003465 h 5809477"/>
                <a:gd name="connsiteX58" fmla="*/ 2592288 w 4151541"/>
                <a:gd name="connsiteY58" fmla="*/ 864096 h 5809477"/>
                <a:gd name="connsiteX59" fmla="*/ 2520280 w 4151541"/>
                <a:gd name="connsiteY59" fmla="*/ 648072 h 5809477"/>
                <a:gd name="connsiteX60" fmla="*/ 2494933 w 4151541"/>
                <a:gd name="connsiteY60" fmla="*/ 421574 h 5809477"/>
                <a:gd name="connsiteX61" fmla="*/ 2483058 w 4151541"/>
                <a:gd name="connsiteY61" fmla="*/ 65314 h 5809477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93053 w 4151541"/>
                <a:gd name="connsiteY24" fmla="*/ 5658592 h 5777346"/>
                <a:gd name="connsiteX25" fmla="*/ 2483058 w 4151541"/>
                <a:gd name="connsiteY25" fmla="*/ 5729844 h 5777346"/>
                <a:gd name="connsiteX26" fmla="*/ 2744315 w 4151541"/>
                <a:gd name="connsiteY26" fmla="*/ 5741719 h 5777346"/>
                <a:gd name="connsiteX27" fmla="*/ 2839318 w 4151541"/>
                <a:gd name="connsiteY27" fmla="*/ 5717969 h 5777346"/>
                <a:gd name="connsiteX28" fmla="*/ 2934321 w 4151541"/>
                <a:gd name="connsiteY28" fmla="*/ 5385460 h 5777346"/>
                <a:gd name="connsiteX29" fmla="*/ 3005572 w 4151541"/>
                <a:gd name="connsiteY29" fmla="*/ 4969823 h 5777346"/>
                <a:gd name="connsiteX30" fmla="*/ 3031389 w 4151541"/>
                <a:gd name="connsiteY30" fmla="*/ 4752528 h 5777346"/>
                <a:gd name="connsiteX31" fmla="*/ 2959381 w 4151541"/>
                <a:gd name="connsiteY31" fmla="*/ 4392488 h 5777346"/>
                <a:gd name="connsiteX32" fmla="*/ 2599341 w 4151541"/>
                <a:gd name="connsiteY32" fmla="*/ 4176464 h 5777346"/>
                <a:gd name="connsiteX33" fmla="*/ 2167293 w 4151541"/>
                <a:gd name="connsiteY33" fmla="*/ 4176464 h 5777346"/>
                <a:gd name="connsiteX34" fmla="*/ 2023277 w 4151541"/>
                <a:gd name="connsiteY34" fmla="*/ 4248472 h 5777346"/>
                <a:gd name="connsiteX35" fmla="*/ 1807253 w 4151541"/>
                <a:gd name="connsiteY35" fmla="*/ 4392488 h 5777346"/>
                <a:gd name="connsiteX36" fmla="*/ 1447213 w 4151541"/>
                <a:gd name="connsiteY36" fmla="*/ 4536504 h 5777346"/>
                <a:gd name="connsiteX37" fmla="*/ 1015165 w 4151541"/>
                <a:gd name="connsiteY37" fmla="*/ 4392488 h 5777346"/>
                <a:gd name="connsiteX38" fmla="*/ 713635 w 4151541"/>
                <a:gd name="connsiteY38" fmla="*/ 3960421 h 5777346"/>
                <a:gd name="connsiteX39" fmla="*/ 583117 w 4151541"/>
                <a:gd name="connsiteY39" fmla="*/ 3672408 h 5777346"/>
                <a:gd name="connsiteX40" fmla="*/ 594882 w 4151541"/>
                <a:gd name="connsiteY40" fmla="*/ 3307278 h 5777346"/>
                <a:gd name="connsiteX41" fmla="*/ 761136 w 4151541"/>
                <a:gd name="connsiteY41" fmla="*/ 3069771 h 5777346"/>
                <a:gd name="connsiteX42" fmla="*/ 844263 w 4151541"/>
                <a:gd name="connsiteY42" fmla="*/ 3046021 h 5777346"/>
                <a:gd name="connsiteX43" fmla="*/ 939266 w 4151541"/>
                <a:gd name="connsiteY43" fmla="*/ 3224151 h 5777346"/>
                <a:gd name="connsiteX44" fmla="*/ 1295526 w 4151541"/>
                <a:gd name="connsiteY44" fmla="*/ 3580410 h 5777346"/>
                <a:gd name="connsiteX45" fmla="*/ 1616159 w 4151541"/>
                <a:gd name="connsiteY45" fmla="*/ 3770416 h 5777346"/>
                <a:gd name="connsiteX46" fmla="*/ 2008045 w 4151541"/>
                <a:gd name="connsiteY46" fmla="*/ 3996047 h 5777346"/>
                <a:gd name="connsiteX47" fmla="*/ 2518684 w 4151541"/>
                <a:gd name="connsiteY47" fmla="*/ 4007922 h 5777346"/>
                <a:gd name="connsiteX48" fmla="*/ 3076824 w 4151541"/>
                <a:gd name="connsiteY48" fmla="*/ 3889169 h 5777346"/>
                <a:gd name="connsiteX49" fmla="*/ 3456384 w 4151541"/>
                <a:gd name="connsiteY49" fmla="*/ 3672408 h 5777346"/>
                <a:gd name="connsiteX50" fmla="*/ 3718092 w 4151541"/>
                <a:gd name="connsiteY50" fmla="*/ 3295403 h 5777346"/>
                <a:gd name="connsiteX51" fmla="*/ 4062476 w 4151541"/>
                <a:gd name="connsiteY51" fmla="*/ 2487880 h 5777346"/>
                <a:gd name="connsiteX52" fmla="*/ 4050601 w 4151541"/>
                <a:gd name="connsiteY52" fmla="*/ 1454727 h 5777346"/>
                <a:gd name="connsiteX53" fmla="*/ 3456835 w 4151541"/>
                <a:gd name="connsiteY53" fmla="*/ 932213 h 5777346"/>
                <a:gd name="connsiteX54" fmla="*/ 2958071 w 4151541"/>
                <a:gd name="connsiteY54" fmla="*/ 908462 h 5777346"/>
                <a:gd name="connsiteX55" fmla="*/ 2768066 w 4151541"/>
                <a:gd name="connsiteY55" fmla="*/ 1003465 h 5777346"/>
                <a:gd name="connsiteX56" fmla="*/ 2756191 w 4151541"/>
                <a:gd name="connsiteY56" fmla="*/ 1003465 h 5777346"/>
                <a:gd name="connsiteX57" fmla="*/ 2592288 w 4151541"/>
                <a:gd name="connsiteY57" fmla="*/ 864096 h 5777346"/>
                <a:gd name="connsiteX58" fmla="*/ 2520280 w 4151541"/>
                <a:gd name="connsiteY58" fmla="*/ 648072 h 5777346"/>
                <a:gd name="connsiteX59" fmla="*/ 2494933 w 4151541"/>
                <a:gd name="connsiteY59" fmla="*/ 421574 h 5777346"/>
                <a:gd name="connsiteX60" fmla="*/ 2483058 w 4151541"/>
                <a:gd name="connsiteY60" fmla="*/ 65314 h 5777346"/>
                <a:gd name="connsiteX0" fmla="*/ 2483058 w 4151541"/>
                <a:gd name="connsiteY0" fmla="*/ 65314 h 5846704"/>
                <a:gd name="connsiteX1" fmla="*/ 2388056 w 4151541"/>
                <a:gd name="connsiteY1" fmla="*/ 29688 h 5846704"/>
                <a:gd name="connsiteX2" fmla="*/ 2269302 w 4151541"/>
                <a:gd name="connsiteY2" fmla="*/ 5938 h 5846704"/>
                <a:gd name="connsiteX3" fmla="*/ 2103048 w 4151541"/>
                <a:gd name="connsiteY3" fmla="*/ 29688 h 5846704"/>
                <a:gd name="connsiteX4" fmla="*/ 1948669 w 4151541"/>
                <a:gd name="connsiteY4" fmla="*/ 100940 h 5846704"/>
                <a:gd name="connsiteX5" fmla="*/ 1996170 w 4151541"/>
                <a:gd name="connsiteY5" fmla="*/ 492826 h 5846704"/>
                <a:gd name="connsiteX6" fmla="*/ 2174300 w 4151541"/>
                <a:gd name="connsiteY6" fmla="*/ 1181595 h 5846704"/>
                <a:gd name="connsiteX7" fmla="*/ 2233676 w 4151541"/>
                <a:gd name="connsiteY7" fmla="*/ 1834738 h 5846704"/>
                <a:gd name="connsiteX8" fmla="*/ 2245552 w 4151541"/>
                <a:gd name="connsiteY8" fmla="*/ 2487880 h 5846704"/>
                <a:gd name="connsiteX9" fmla="*/ 2055546 w 4151541"/>
                <a:gd name="connsiteY9" fmla="*/ 2844140 h 5846704"/>
                <a:gd name="connsiteX10" fmla="*/ 1829915 w 4151541"/>
                <a:gd name="connsiteY10" fmla="*/ 2951018 h 5846704"/>
                <a:gd name="connsiteX11" fmla="*/ 1675536 w 4151541"/>
                <a:gd name="connsiteY11" fmla="*/ 2951018 h 5846704"/>
                <a:gd name="connsiteX12" fmla="*/ 1438030 w 4151541"/>
                <a:gd name="connsiteY12" fmla="*/ 2832265 h 5846704"/>
                <a:gd name="connsiteX13" fmla="*/ 1164897 w 4151541"/>
                <a:gd name="connsiteY13" fmla="*/ 2571008 h 5846704"/>
                <a:gd name="connsiteX14" fmla="*/ 784887 w 4151541"/>
                <a:gd name="connsiteY14" fmla="*/ 2309751 h 5846704"/>
                <a:gd name="connsiteX15" fmla="*/ 488004 w 4151541"/>
                <a:gd name="connsiteY15" fmla="*/ 2404753 h 5846704"/>
                <a:gd name="connsiteX16" fmla="*/ 226746 w 4151541"/>
                <a:gd name="connsiteY16" fmla="*/ 2642260 h 5846704"/>
                <a:gd name="connsiteX17" fmla="*/ 36741 w 4151541"/>
                <a:gd name="connsiteY17" fmla="*/ 3117273 h 5846704"/>
                <a:gd name="connsiteX18" fmla="*/ 7053 w 4151541"/>
                <a:gd name="connsiteY18" fmla="*/ 3528392 h 5846704"/>
                <a:gd name="connsiteX19" fmla="*/ 79061 w 4151541"/>
                <a:gd name="connsiteY19" fmla="*/ 3960440 h 5846704"/>
                <a:gd name="connsiteX20" fmla="*/ 295085 w 4151541"/>
                <a:gd name="connsiteY20" fmla="*/ 4536504 h 5846704"/>
                <a:gd name="connsiteX21" fmla="*/ 727133 w 4151541"/>
                <a:gd name="connsiteY21" fmla="*/ 4968552 h 5846704"/>
                <a:gd name="connsiteX22" fmla="*/ 1447213 w 4151541"/>
                <a:gd name="connsiteY22" fmla="*/ 5184576 h 5846704"/>
                <a:gd name="connsiteX23" fmla="*/ 1879261 w 4151541"/>
                <a:gd name="connsiteY23" fmla="*/ 5040560 h 5846704"/>
                <a:gd name="connsiteX24" fmla="*/ 2483058 w 4151541"/>
                <a:gd name="connsiteY24" fmla="*/ 5729844 h 5846704"/>
                <a:gd name="connsiteX25" fmla="*/ 2744315 w 4151541"/>
                <a:gd name="connsiteY25" fmla="*/ 5741719 h 5846704"/>
                <a:gd name="connsiteX26" fmla="*/ 2839318 w 4151541"/>
                <a:gd name="connsiteY26" fmla="*/ 5717969 h 5846704"/>
                <a:gd name="connsiteX27" fmla="*/ 2934321 w 4151541"/>
                <a:gd name="connsiteY27" fmla="*/ 5385460 h 5846704"/>
                <a:gd name="connsiteX28" fmla="*/ 3005572 w 4151541"/>
                <a:gd name="connsiteY28" fmla="*/ 4969823 h 5846704"/>
                <a:gd name="connsiteX29" fmla="*/ 3031389 w 4151541"/>
                <a:gd name="connsiteY29" fmla="*/ 4752528 h 5846704"/>
                <a:gd name="connsiteX30" fmla="*/ 2959381 w 4151541"/>
                <a:gd name="connsiteY30" fmla="*/ 4392488 h 5846704"/>
                <a:gd name="connsiteX31" fmla="*/ 2599341 w 4151541"/>
                <a:gd name="connsiteY31" fmla="*/ 4176464 h 5846704"/>
                <a:gd name="connsiteX32" fmla="*/ 2167293 w 4151541"/>
                <a:gd name="connsiteY32" fmla="*/ 4176464 h 5846704"/>
                <a:gd name="connsiteX33" fmla="*/ 2023277 w 4151541"/>
                <a:gd name="connsiteY33" fmla="*/ 4248472 h 5846704"/>
                <a:gd name="connsiteX34" fmla="*/ 1807253 w 4151541"/>
                <a:gd name="connsiteY34" fmla="*/ 4392488 h 5846704"/>
                <a:gd name="connsiteX35" fmla="*/ 1447213 w 4151541"/>
                <a:gd name="connsiteY35" fmla="*/ 4536504 h 5846704"/>
                <a:gd name="connsiteX36" fmla="*/ 1015165 w 4151541"/>
                <a:gd name="connsiteY36" fmla="*/ 4392488 h 5846704"/>
                <a:gd name="connsiteX37" fmla="*/ 713635 w 4151541"/>
                <a:gd name="connsiteY37" fmla="*/ 3960421 h 5846704"/>
                <a:gd name="connsiteX38" fmla="*/ 583117 w 4151541"/>
                <a:gd name="connsiteY38" fmla="*/ 3672408 h 5846704"/>
                <a:gd name="connsiteX39" fmla="*/ 594882 w 4151541"/>
                <a:gd name="connsiteY39" fmla="*/ 3307278 h 5846704"/>
                <a:gd name="connsiteX40" fmla="*/ 761136 w 4151541"/>
                <a:gd name="connsiteY40" fmla="*/ 3069771 h 5846704"/>
                <a:gd name="connsiteX41" fmla="*/ 844263 w 4151541"/>
                <a:gd name="connsiteY41" fmla="*/ 3046021 h 5846704"/>
                <a:gd name="connsiteX42" fmla="*/ 939266 w 4151541"/>
                <a:gd name="connsiteY42" fmla="*/ 3224151 h 5846704"/>
                <a:gd name="connsiteX43" fmla="*/ 1295526 w 4151541"/>
                <a:gd name="connsiteY43" fmla="*/ 3580410 h 5846704"/>
                <a:gd name="connsiteX44" fmla="*/ 1616159 w 4151541"/>
                <a:gd name="connsiteY44" fmla="*/ 3770416 h 5846704"/>
                <a:gd name="connsiteX45" fmla="*/ 2008045 w 4151541"/>
                <a:gd name="connsiteY45" fmla="*/ 3996047 h 5846704"/>
                <a:gd name="connsiteX46" fmla="*/ 2518684 w 4151541"/>
                <a:gd name="connsiteY46" fmla="*/ 4007922 h 5846704"/>
                <a:gd name="connsiteX47" fmla="*/ 3076824 w 4151541"/>
                <a:gd name="connsiteY47" fmla="*/ 3889169 h 5846704"/>
                <a:gd name="connsiteX48" fmla="*/ 3456384 w 4151541"/>
                <a:gd name="connsiteY48" fmla="*/ 3672408 h 5846704"/>
                <a:gd name="connsiteX49" fmla="*/ 3718092 w 4151541"/>
                <a:gd name="connsiteY49" fmla="*/ 3295403 h 5846704"/>
                <a:gd name="connsiteX50" fmla="*/ 4062476 w 4151541"/>
                <a:gd name="connsiteY50" fmla="*/ 2487880 h 5846704"/>
                <a:gd name="connsiteX51" fmla="*/ 4050601 w 4151541"/>
                <a:gd name="connsiteY51" fmla="*/ 1454727 h 5846704"/>
                <a:gd name="connsiteX52" fmla="*/ 3456835 w 4151541"/>
                <a:gd name="connsiteY52" fmla="*/ 932213 h 5846704"/>
                <a:gd name="connsiteX53" fmla="*/ 2958071 w 4151541"/>
                <a:gd name="connsiteY53" fmla="*/ 908462 h 5846704"/>
                <a:gd name="connsiteX54" fmla="*/ 2768066 w 4151541"/>
                <a:gd name="connsiteY54" fmla="*/ 1003465 h 5846704"/>
                <a:gd name="connsiteX55" fmla="*/ 2756191 w 4151541"/>
                <a:gd name="connsiteY55" fmla="*/ 1003465 h 5846704"/>
                <a:gd name="connsiteX56" fmla="*/ 2592288 w 4151541"/>
                <a:gd name="connsiteY56" fmla="*/ 864096 h 5846704"/>
                <a:gd name="connsiteX57" fmla="*/ 2520280 w 4151541"/>
                <a:gd name="connsiteY57" fmla="*/ 648072 h 5846704"/>
                <a:gd name="connsiteX58" fmla="*/ 2494933 w 4151541"/>
                <a:gd name="connsiteY58" fmla="*/ 421574 h 5846704"/>
                <a:gd name="connsiteX59" fmla="*/ 2483058 w 4151541"/>
                <a:gd name="connsiteY59" fmla="*/ 65314 h 5846704"/>
                <a:gd name="connsiteX0" fmla="*/ 2483058 w 4151541"/>
                <a:gd name="connsiteY0" fmla="*/ 65314 h 5854621"/>
                <a:gd name="connsiteX1" fmla="*/ 2388056 w 4151541"/>
                <a:gd name="connsiteY1" fmla="*/ 29688 h 5854621"/>
                <a:gd name="connsiteX2" fmla="*/ 2269302 w 4151541"/>
                <a:gd name="connsiteY2" fmla="*/ 5938 h 5854621"/>
                <a:gd name="connsiteX3" fmla="*/ 2103048 w 4151541"/>
                <a:gd name="connsiteY3" fmla="*/ 29688 h 5854621"/>
                <a:gd name="connsiteX4" fmla="*/ 1948669 w 4151541"/>
                <a:gd name="connsiteY4" fmla="*/ 100940 h 5854621"/>
                <a:gd name="connsiteX5" fmla="*/ 1996170 w 4151541"/>
                <a:gd name="connsiteY5" fmla="*/ 492826 h 5854621"/>
                <a:gd name="connsiteX6" fmla="*/ 2174300 w 4151541"/>
                <a:gd name="connsiteY6" fmla="*/ 1181595 h 5854621"/>
                <a:gd name="connsiteX7" fmla="*/ 2233676 w 4151541"/>
                <a:gd name="connsiteY7" fmla="*/ 1834738 h 5854621"/>
                <a:gd name="connsiteX8" fmla="*/ 2245552 w 4151541"/>
                <a:gd name="connsiteY8" fmla="*/ 2487880 h 5854621"/>
                <a:gd name="connsiteX9" fmla="*/ 2055546 w 4151541"/>
                <a:gd name="connsiteY9" fmla="*/ 2844140 h 5854621"/>
                <a:gd name="connsiteX10" fmla="*/ 1829915 w 4151541"/>
                <a:gd name="connsiteY10" fmla="*/ 2951018 h 5854621"/>
                <a:gd name="connsiteX11" fmla="*/ 1675536 w 4151541"/>
                <a:gd name="connsiteY11" fmla="*/ 2951018 h 5854621"/>
                <a:gd name="connsiteX12" fmla="*/ 1438030 w 4151541"/>
                <a:gd name="connsiteY12" fmla="*/ 2832265 h 5854621"/>
                <a:gd name="connsiteX13" fmla="*/ 1164897 w 4151541"/>
                <a:gd name="connsiteY13" fmla="*/ 2571008 h 5854621"/>
                <a:gd name="connsiteX14" fmla="*/ 784887 w 4151541"/>
                <a:gd name="connsiteY14" fmla="*/ 2309751 h 5854621"/>
                <a:gd name="connsiteX15" fmla="*/ 488004 w 4151541"/>
                <a:gd name="connsiteY15" fmla="*/ 2404753 h 5854621"/>
                <a:gd name="connsiteX16" fmla="*/ 226746 w 4151541"/>
                <a:gd name="connsiteY16" fmla="*/ 2642260 h 5854621"/>
                <a:gd name="connsiteX17" fmla="*/ 36741 w 4151541"/>
                <a:gd name="connsiteY17" fmla="*/ 3117273 h 5854621"/>
                <a:gd name="connsiteX18" fmla="*/ 7053 w 4151541"/>
                <a:gd name="connsiteY18" fmla="*/ 3528392 h 5854621"/>
                <a:gd name="connsiteX19" fmla="*/ 79061 w 4151541"/>
                <a:gd name="connsiteY19" fmla="*/ 3960440 h 5854621"/>
                <a:gd name="connsiteX20" fmla="*/ 295085 w 4151541"/>
                <a:gd name="connsiteY20" fmla="*/ 4536504 h 5854621"/>
                <a:gd name="connsiteX21" fmla="*/ 727133 w 4151541"/>
                <a:gd name="connsiteY21" fmla="*/ 4968552 h 5854621"/>
                <a:gd name="connsiteX22" fmla="*/ 1447213 w 4151541"/>
                <a:gd name="connsiteY22" fmla="*/ 5184576 h 5854621"/>
                <a:gd name="connsiteX23" fmla="*/ 1879261 w 4151541"/>
                <a:gd name="connsiteY23" fmla="*/ 5040560 h 5854621"/>
                <a:gd name="connsiteX24" fmla="*/ 2744315 w 4151541"/>
                <a:gd name="connsiteY24" fmla="*/ 5741719 h 5854621"/>
                <a:gd name="connsiteX25" fmla="*/ 2839318 w 4151541"/>
                <a:gd name="connsiteY25" fmla="*/ 5717969 h 5854621"/>
                <a:gd name="connsiteX26" fmla="*/ 2934321 w 4151541"/>
                <a:gd name="connsiteY26" fmla="*/ 5385460 h 5854621"/>
                <a:gd name="connsiteX27" fmla="*/ 3005572 w 4151541"/>
                <a:gd name="connsiteY27" fmla="*/ 4969823 h 5854621"/>
                <a:gd name="connsiteX28" fmla="*/ 3031389 w 4151541"/>
                <a:gd name="connsiteY28" fmla="*/ 4752528 h 5854621"/>
                <a:gd name="connsiteX29" fmla="*/ 2959381 w 4151541"/>
                <a:gd name="connsiteY29" fmla="*/ 4392488 h 5854621"/>
                <a:gd name="connsiteX30" fmla="*/ 2599341 w 4151541"/>
                <a:gd name="connsiteY30" fmla="*/ 4176464 h 5854621"/>
                <a:gd name="connsiteX31" fmla="*/ 2167293 w 4151541"/>
                <a:gd name="connsiteY31" fmla="*/ 4176464 h 5854621"/>
                <a:gd name="connsiteX32" fmla="*/ 2023277 w 4151541"/>
                <a:gd name="connsiteY32" fmla="*/ 4248472 h 5854621"/>
                <a:gd name="connsiteX33" fmla="*/ 1807253 w 4151541"/>
                <a:gd name="connsiteY33" fmla="*/ 4392488 h 5854621"/>
                <a:gd name="connsiteX34" fmla="*/ 1447213 w 4151541"/>
                <a:gd name="connsiteY34" fmla="*/ 4536504 h 5854621"/>
                <a:gd name="connsiteX35" fmla="*/ 1015165 w 4151541"/>
                <a:gd name="connsiteY35" fmla="*/ 4392488 h 5854621"/>
                <a:gd name="connsiteX36" fmla="*/ 713635 w 4151541"/>
                <a:gd name="connsiteY36" fmla="*/ 3960421 h 5854621"/>
                <a:gd name="connsiteX37" fmla="*/ 583117 w 4151541"/>
                <a:gd name="connsiteY37" fmla="*/ 3672408 h 5854621"/>
                <a:gd name="connsiteX38" fmla="*/ 594882 w 4151541"/>
                <a:gd name="connsiteY38" fmla="*/ 3307278 h 5854621"/>
                <a:gd name="connsiteX39" fmla="*/ 761136 w 4151541"/>
                <a:gd name="connsiteY39" fmla="*/ 3069771 h 5854621"/>
                <a:gd name="connsiteX40" fmla="*/ 844263 w 4151541"/>
                <a:gd name="connsiteY40" fmla="*/ 3046021 h 5854621"/>
                <a:gd name="connsiteX41" fmla="*/ 939266 w 4151541"/>
                <a:gd name="connsiteY41" fmla="*/ 3224151 h 5854621"/>
                <a:gd name="connsiteX42" fmla="*/ 1295526 w 4151541"/>
                <a:gd name="connsiteY42" fmla="*/ 3580410 h 5854621"/>
                <a:gd name="connsiteX43" fmla="*/ 1616159 w 4151541"/>
                <a:gd name="connsiteY43" fmla="*/ 3770416 h 5854621"/>
                <a:gd name="connsiteX44" fmla="*/ 2008045 w 4151541"/>
                <a:gd name="connsiteY44" fmla="*/ 3996047 h 5854621"/>
                <a:gd name="connsiteX45" fmla="*/ 2518684 w 4151541"/>
                <a:gd name="connsiteY45" fmla="*/ 4007922 h 5854621"/>
                <a:gd name="connsiteX46" fmla="*/ 3076824 w 4151541"/>
                <a:gd name="connsiteY46" fmla="*/ 3889169 h 5854621"/>
                <a:gd name="connsiteX47" fmla="*/ 3456384 w 4151541"/>
                <a:gd name="connsiteY47" fmla="*/ 3672408 h 5854621"/>
                <a:gd name="connsiteX48" fmla="*/ 3718092 w 4151541"/>
                <a:gd name="connsiteY48" fmla="*/ 3295403 h 5854621"/>
                <a:gd name="connsiteX49" fmla="*/ 4062476 w 4151541"/>
                <a:gd name="connsiteY49" fmla="*/ 2487880 h 5854621"/>
                <a:gd name="connsiteX50" fmla="*/ 4050601 w 4151541"/>
                <a:gd name="connsiteY50" fmla="*/ 1454727 h 5854621"/>
                <a:gd name="connsiteX51" fmla="*/ 3456835 w 4151541"/>
                <a:gd name="connsiteY51" fmla="*/ 932213 h 5854621"/>
                <a:gd name="connsiteX52" fmla="*/ 2958071 w 4151541"/>
                <a:gd name="connsiteY52" fmla="*/ 908462 h 5854621"/>
                <a:gd name="connsiteX53" fmla="*/ 2768066 w 4151541"/>
                <a:gd name="connsiteY53" fmla="*/ 1003465 h 5854621"/>
                <a:gd name="connsiteX54" fmla="*/ 2756191 w 4151541"/>
                <a:gd name="connsiteY54" fmla="*/ 1003465 h 5854621"/>
                <a:gd name="connsiteX55" fmla="*/ 2592288 w 4151541"/>
                <a:gd name="connsiteY55" fmla="*/ 864096 h 5854621"/>
                <a:gd name="connsiteX56" fmla="*/ 2520280 w 4151541"/>
                <a:gd name="connsiteY56" fmla="*/ 648072 h 5854621"/>
                <a:gd name="connsiteX57" fmla="*/ 2494933 w 4151541"/>
                <a:gd name="connsiteY57" fmla="*/ 421574 h 5854621"/>
                <a:gd name="connsiteX58" fmla="*/ 2483058 w 4151541"/>
                <a:gd name="connsiteY58" fmla="*/ 65314 h 5854621"/>
                <a:gd name="connsiteX0" fmla="*/ 2483058 w 4151541"/>
                <a:gd name="connsiteY0" fmla="*/ 65314 h 5775452"/>
                <a:gd name="connsiteX1" fmla="*/ 2388056 w 4151541"/>
                <a:gd name="connsiteY1" fmla="*/ 29688 h 5775452"/>
                <a:gd name="connsiteX2" fmla="*/ 2269302 w 4151541"/>
                <a:gd name="connsiteY2" fmla="*/ 5938 h 5775452"/>
                <a:gd name="connsiteX3" fmla="*/ 2103048 w 4151541"/>
                <a:gd name="connsiteY3" fmla="*/ 29688 h 5775452"/>
                <a:gd name="connsiteX4" fmla="*/ 1948669 w 4151541"/>
                <a:gd name="connsiteY4" fmla="*/ 100940 h 5775452"/>
                <a:gd name="connsiteX5" fmla="*/ 1996170 w 4151541"/>
                <a:gd name="connsiteY5" fmla="*/ 492826 h 5775452"/>
                <a:gd name="connsiteX6" fmla="*/ 2174300 w 4151541"/>
                <a:gd name="connsiteY6" fmla="*/ 1181595 h 5775452"/>
                <a:gd name="connsiteX7" fmla="*/ 2233676 w 4151541"/>
                <a:gd name="connsiteY7" fmla="*/ 1834738 h 5775452"/>
                <a:gd name="connsiteX8" fmla="*/ 2245552 w 4151541"/>
                <a:gd name="connsiteY8" fmla="*/ 2487880 h 5775452"/>
                <a:gd name="connsiteX9" fmla="*/ 2055546 w 4151541"/>
                <a:gd name="connsiteY9" fmla="*/ 2844140 h 5775452"/>
                <a:gd name="connsiteX10" fmla="*/ 1829915 w 4151541"/>
                <a:gd name="connsiteY10" fmla="*/ 2951018 h 5775452"/>
                <a:gd name="connsiteX11" fmla="*/ 1675536 w 4151541"/>
                <a:gd name="connsiteY11" fmla="*/ 2951018 h 5775452"/>
                <a:gd name="connsiteX12" fmla="*/ 1438030 w 4151541"/>
                <a:gd name="connsiteY12" fmla="*/ 2832265 h 5775452"/>
                <a:gd name="connsiteX13" fmla="*/ 1164897 w 4151541"/>
                <a:gd name="connsiteY13" fmla="*/ 2571008 h 5775452"/>
                <a:gd name="connsiteX14" fmla="*/ 784887 w 4151541"/>
                <a:gd name="connsiteY14" fmla="*/ 2309751 h 5775452"/>
                <a:gd name="connsiteX15" fmla="*/ 488004 w 4151541"/>
                <a:gd name="connsiteY15" fmla="*/ 2404753 h 5775452"/>
                <a:gd name="connsiteX16" fmla="*/ 226746 w 4151541"/>
                <a:gd name="connsiteY16" fmla="*/ 2642260 h 5775452"/>
                <a:gd name="connsiteX17" fmla="*/ 36741 w 4151541"/>
                <a:gd name="connsiteY17" fmla="*/ 3117273 h 5775452"/>
                <a:gd name="connsiteX18" fmla="*/ 7053 w 4151541"/>
                <a:gd name="connsiteY18" fmla="*/ 3528392 h 5775452"/>
                <a:gd name="connsiteX19" fmla="*/ 79061 w 4151541"/>
                <a:gd name="connsiteY19" fmla="*/ 3960440 h 5775452"/>
                <a:gd name="connsiteX20" fmla="*/ 295085 w 4151541"/>
                <a:gd name="connsiteY20" fmla="*/ 4536504 h 5775452"/>
                <a:gd name="connsiteX21" fmla="*/ 727133 w 4151541"/>
                <a:gd name="connsiteY21" fmla="*/ 4968552 h 5775452"/>
                <a:gd name="connsiteX22" fmla="*/ 1447213 w 4151541"/>
                <a:gd name="connsiteY22" fmla="*/ 5184576 h 5775452"/>
                <a:gd name="connsiteX23" fmla="*/ 1879261 w 4151541"/>
                <a:gd name="connsiteY23" fmla="*/ 5040560 h 5775452"/>
                <a:gd name="connsiteX24" fmla="*/ 2839318 w 4151541"/>
                <a:gd name="connsiteY24" fmla="*/ 5717969 h 5775452"/>
                <a:gd name="connsiteX25" fmla="*/ 2934321 w 4151541"/>
                <a:gd name="connsiteY25" fmla="*/ 5385460 h 5775452"/>
                <a:gd name="connsiteX26" fmla="*/ 3005572 w 4151541"/>
                <a:gd name="connsiteY26" fmla="*/ 4969823 h 5775452"/>
                <a:gd name="connsiteX27" fmla="*/ 3031389 w 4151541"/>
                <a:gd name="connsiteY27" fmla="*/ 4752528 h 5775452"/>
                <a:gd name="connsiteX28" fmla="*/ 2959381 w 4151541"/>
                <a:gd name="connsiteY28" fmla="*/ 4392488 h 5775452"/>
                <a:gd name="connsiteX29" fmla="*/ 2599341 w 4151541"/>
                <a:gd name="connsiteY29" fmla="*/ 4176464 h 5775452"/>
                <a:gd name="connsiteX30" fmla="*/ 2167293 w 4151541"/>
                <a:gd name="connsiteY30" fmla="*/ 4176464 h 5775452"/>
                <a:gd name="connsiteX31" fmla="*/ 2023277 w 4151541"/>
                <a:gd name="connsiteY31" fmla="*/ 4248472 h 5775452"/>
                <a:gd name="connsiteX32" fmla="*/ 1807253 w 4151541"/>
                <a:gd name="connsiteY32" fmla="*/ 4392488 h 5775452"/>
                <a:gd name="connsiteX33" fmla="*/ 1447213 w 4151541"/>
                <a:gd name="connsiteY33" fmla="*/ 4536504 h 5775452"/>
                <a:gd name="connsiteX34" fmla="*/ 1015165 w 4151541"/>
                <a:gd name="connsiteY34" fmla="*/ 4392488 h 5775452"/>
                <a:gd name="connsiteX35" fmla="*/ 713635 w 4151541"/>
                <a:gd name="connsiteY35" fmla="*/ 3960421 h 5775452"/>
                <a:gd name="connsiteX36" fmla="*/ 583117 w 4151541"/>
                <a:gd name="connsiteY36" fmla="*/ 3672408 h 5775452"/>
                <a:gd name="connsiteX37" fmla="*/ 594882 w 4151541"/>
                <a:gd name="connsiteY37" fmla="*/ 3307278 h 5775452"/>
                <a:gd name="connsiteX38" fmla="*/ 761136 w 4151541"/>
                <a:gd name="connsiteY38" fmla="*/ 3069771 h 5775452"/>
                <a:gd name="connsiteX39" fmla="*/ 844263 w 4151541"/>
                <a:gd name="connsiteY39" fmla="*/ 3046021 h 5775452"/>
                <a:gd name="connsiteX40" fmla="*/ 939266 w 4151541"/>
                <a:gd name="connsiteY40" fmla="*/ 3224151 h 5775452"/>
                <a:gd name="connsiteX41" fmla="*/ 1295526 w 4151541"/>
                <a:gd name="connsiteY41" fmla="*/ 3580410 h 5775452"/>
                <a:gd name="connsiteX42" fmla="*/ 1616159 w 4151541"/>
                <a:gd name="connsiteY42" fmla="*/ 3770416 h 5775452"/>
                <a:gd name="connsiteX43" fmla="*/ 2008045 w 4151541"/>
                <a:gd name="connsiteY43" fmla="*/ 3996047 h 5775452"/>
                <a:gd name="connsiteX44" fmla="*/ 2518684 w 4151541"/>
                <a:gd name="connsiteY44" fmla="*/ 4007922 h 5775452"/>
                <a:gd name="connsiteX45" fmla="*/ 3076824 w 4151541"/>
                <a:gd name="connsiteY45" fmla="*/ 3889169 h 5775452"/>
                <a:gd name="connsiteX46" fmla="*/ 3456384 w 4151541"/>
                <a:gd name="connsiteY46" fmla="*/ 3672408 h 5775452"/>
                <a:gd name="connsiteX47" fmla="*/ 3718092 w 4151541"/>
                <a:gd name="connsiteY47" fmla="*/ 3295403 h 5775452"/>
                <a:gd name="connsiteX48" fmla="*/ 4062476 w 4151541"/>
                <a:gd name="connsiteY48" fmla="*/ 2487880 h 5775452"/>
                <a:gd name="connsiteX49" fmla="*/ 4050601 w 4151541"/>
                <a:gd name="connsiteY49" fmla="*/ 1454727 h 5775452"/>
                <a:gd name="connsiteX50" fmla="*/ 3456835 w 4151541"/>
                <a:gd name="connsiteY50" fmla="*/ 932213 h 5775452"/>
                <a:gd name="connsiteX51" fmla="*/ 2958071 w 4151541"/>
                <a:gd name="connsiteY51" fmla="*/ 908462 h 5775452"/>
                <a:gd name="connsiteX52" fmla="*/ 2768066 w 4151541"/>
                <a:gd name="connsiteY52" fmla="*/ 1003465 h 5775452"/>
                <a:gd name="connsiteX53" fmla="*/ 2756191 w 4151541"/>
                <a:gd name="connsiteY53" fmla="*/ 1003465 h 5775452"/>
                <a:gd name="connsiteX54" fmla="*/ 2592288 w 4151541"/>
                <a:gd name="connsiteY54" fmla="*/ 864096 h 5775452"/>
                <a:gd name="connsiteX55" fmla="*/ 2520280 w 4151541"/>
                <a:gd name="connsiteY55" fmla="*/ 648072 h 5775452"/>
                <a:gd name="connsiteX56" fmla="*/ 2494933 w 4151541"/>
                <a:gd name="connsiteY56" fmla="*/ 421574 h 5775452"/>
                <a:gd name="connsiteX57" fmla="*/ 2483058 w 4151541"/>
                <a:gd name="connsiteY57" fmla="*/ 65314 h 5775452"/>
                <a:gd name="connsiteX0" fmla="*/ 2483058 w 4151541"/>
                <a:gd name="connsiteY0" fmla="*/ 65314 h 5729758"/>
                <a:gd name="connsiteX1" fmla="*/ 2388056 w 4151541"/>
                <a:gd name="connsiteY1" fmla="*/ 29688 h 5729758"/>
                <a:gd name="connsiteX2" fmla="*/ 2269302 w 4151541"/>
                <a:gd name="connsiteY2" fmla="*/ 5938 h 5729758"/>
                <a:gd name="connsiteX3" fmla="*/ 2103048 w 4151541"/>
                <a:gd name="connsiteY3" fmla="*/ 29688 h 5729758"/>
                <a:gd name="connsiteX4" fmla="*/ 1948669 w 4151541"/>
                <a:gd name="connsiteY4" fmla="*/ 100940 h 5729758"/>
                <a:gd name="connsiteX5" fmla="*/ 1996170 w 4151541"/>
                <a:gd name="connsiteY5" fmla="*/ 492826 h 5729758"/>
                <a:gd name="connsiteX6" fmla="*/ 2174300 w 4151541"/>
                <a:gd name="connsiteY6" fmla="*/ 1181595 h 5729758"/>
                <a:gd name="connsiteX7" fmla="*/ 2233676 w 4151541"/>
                <a:gd name="connsiteY7" fmla="*/ 1834738 h 5729758"/>
                <a:gd name="connsiteX8" fmla="*/ 2245552 w 4151541"/>
                <a:gd name="connsiteY8" fmla="*/ 2487880 h 5729758"/>
                <a:gd name="connsiteX9" fmla="*/ 2055546 w 4151541"/>
                <a:gd name="connsiteY9" fmla="*/ 2844140 h 5729758"/>
                <a:gd name="connsiteX10" fmla="*/ 1829915 w 4151541"/>
                <a:gd name="connsiteY10" fmla="*/ 2951018 h 5729758"/>
                <a:gd name="connsiteX11" fmla="*/ 1675536 w 4151541"/>
                <a:gd name="connsiteY11" fmla="*/ 2951018 h 5729758"/>
                <a:gd name="connsiteX12" fmla="*/ 1438030 w 4151541"/>
                <a:gd name="connsiteY12" fmla="*/ 2832265 h 5729758"/>
                <a:gd name="connsiteX13" fmla="*/ 1164897 w 4151541"/>
                <a:gd name="connsiteY13" fmla="*/ 2571008 h 5729758"/>
                <a:gd name="connsiteX14" fmla="*/ 784887 w 4151541"/>
                <a:gd name="connsiteY14" fmla="*/ 2309751 h 5729758"/>
                <a:gd name="connsiteX15" fmla="*/ 488004 w 4151541"/>
                <a:gd name="connsiteY15" fmla="*/ 2404753 h 5729758"/>
                <a:gd name="connsiteX16" fmla="*/ 226746 w 4151541"/>
                <a:gd name="connsiteY16" fmla="*/ 2642260 h 5729758"/>
                <a:gd name="connsiteX17" fmla="*/ 36741 w 4151541"/>
                <a:gd name="connsiteY17" fmla="*/ 3117273 h 5729758"/>
                <a:gd name="connsiteX18" fmla="*/ 7053 w 4151541"/>
                <a:gd name="connsiteY18" fmla="*/ 3528392 h 5729758"/>
                <a:gd name="connsiteX19" fmla="*/ 79061 w 4151541"/>
                <a:gd name="connsiteY19" fmla="*/ 3960440 h 5729758"/>
                <a:gd name="connsiteX20" fmla="*/ 295085 w 4151541"/>
                <a:gd name="connsiteY20" fmla="*/ 4536504 h 5729758"/>
                <a:gd name="connsiteX21" fmla="*/ 727133 w 4151541"/>
                <a:gd name="connsiteY21" fmla="*/ 4968552 h 5729758"/>
                <a:gd name="connsiteX22" fmla="*/ 1447213 w 4151541"/>
                <a:gd name="connsiteY22" fmla="*/ 5184576 h 5729758"/>
                <a:gd name="connsiteX23" fmla="*/ 1879261 w 4151541"/>
                <a:gd name="connsiteY23" fmla="*/ 5040560 h 5729758"/>
                <a:gd name="connsiteX24" fmla="*/ 2839318 w 4151541"/>
                <a:gd name="connsiteY24" fmla="*/ 5717969 h 5729758"/>
                <a:gd name="connsiteX25" fmla="*/ 3005572 w 4151541"/>
                <a:gd name="connsiteY25" fmla="*/ 4969823 h 5729758"/>
                <a:gd name="connsiteX26" fmla="*/ 3031389 w 4151541"/>
                <a:gd name="connsiteY26" fmla="*/ 4752528 h 5729758"/>
                <a:gd name="connsiteX27" fmla="*/ 2959381 w 4151541"/>
                <a:gd name="connsiteY27" fmla="*/ 4392488 h 5729758"/>
                <a:gd name="connsiteX28" fmla="*/ 2599341 w 4151541"/>
                <a:gd name="connsiteY28" fmla="*/ 4176464 h 5729758"/>
                <a:gd name="connsiteX29" fmla="*/ 2167293 w 4151541"/>
                <a:gd name="connsiteY29" fmla="*/ 4176464 h 5729758"/>
                <a:gd name="connsiteX30" fmla="*/ 2023277 w 4151541"/>
                <a:gd name="connsiteY30" fmla="*/ 4248472 h 5729758"/>
                <a:gd name="connsiteX31" fmla="*/ 1807253 w 4151541"/>
                <a:gd name="connsiteY31" fmla="*/ 4392488 h 5729758"/>
                <a:gd name="connsiteX32" fmla="*/ 1447213 w 4151541"/>
                <a:gd name="connsiteY32" fmla="*/ 4536504 h 5729758"/>
                <a:gd name="connsiteX33" fmla="*/ 1015165 w 4151541"/>
                <a:gd name="connsiteY33" fmla="*/ 4392488 h 5729758"/>
                <a:gd name="connsiteX34" fmla="*/ 713635 w 4151541"/>
                <a:gd name="connsiteY34" fmla="*/ 3960421 h 5729758"/>
                <a:gd name="connsiteX35" fmla="*/ 583117 w 4151541"/>
                <a:gd name="connsiteY35" fmla="*/ 3672408 h 5729758"/>
                <a:gd name="connsiteX36" fmla="*/ 594882 w 4151541"/>
                <a:gd name="connsiteY36" fmla="*/ 3307278 h 5729758"/>
                <a:gd name="connsiteX37" fmla="*/ 761136 w 4151541"/>
                <a:gd name="connsiteY37" fmla="*/ 3069771 h 5729758"/>
                <a:gd name="connsiteX38" fmla="*/ 844263 w 4151541"/>
                <a:gd name="connsiteY38" fmla="*/ 3046021 h 5729758"/>
                <a:gd name="connsiteX39" fmla="*/ 939266 w 4151541"/>
                <a:gd name="connsiteY39" fmla="*/ 3224151 h 5729758"/>
                <a:gd name="connsiteX40" fmla="*/ 1295526 w 4151541"/>
                <a:gd name="connsiteY40" fmla="*/ 3580410 h 5729758"/>
                <a:gd name="connsiteX41" fmla="*/ 1616159 w 4151541"/>
                <a:gd name="connsiteY41" fmla="*/ 3770416 h 5729758"/>
                <a:gd name="connsiteX42" fmla="*/ 2008045 w 4151541"/>
                <a:gd name="connsiteY42" fmla="*/ 3996047 h 5729758"/>
                <a:gd name="connsiteX43" fmla="*/ 2518684 w 4151541"/>
                <a:gd name="connsiteY43" fmla="*/ 4007922 h 5729758"/>
                <a:gd name="connsiteX44" fmla="*/ 3076824 w 4151541"/>
                <a:gd name="connsiteY44" fmla="*/ 3889169 h 5729758"/>
                <a:gd name="connsiteX45" fmla="*/ 3456384 w 4151541"/>
                <a:gd name="connsiteY45" fmla="*/ 3672408 h 5729758"/>
                <a:gd name="connsiteX46" fmla="*/ 3718092 w 4151541"/>
                <a:gd name="connsiteY46" fmla="*/ 3295403 h 5729758"/>
                <a:gd name="connsiteX47" fmla="*/ 4062476 w 4151541"/>
                <a:gd name="connsiteY47" fmla="*/ 2487880 h 5729758"/>
                <a:gd name="connsiteX48" fmla="*/ 4050601 w 4151541"/>
                <a:gd name="connsiteY48" fmla="*/ 1454727 h 5729758"/>
                <a:gd name="connsiteX49" fmla="*/ 3456835 w 4151541"/>
                <a:gd name="connsiteY49" fmla="*/ 932213 h 5729758"/>
                <a:gd name="connsiteX50" fmla="*/ 2958071 w 4151541"/>
                <a:gd name="connsiteY50" fmla="*/ 908462 h 5729758"/>
                <a:gd name="connsiteX51" fmla="*/ 2768066 w 4151541"/>
                <a:gd name="connsiteY51" fmla="*/ 1003465 h 5729758"/>
                <a:gd name="connsiteX52" fmla="*/ 2756191 w 4151541"/>
                <a:gd name="connsiteY52" fmla="*/ 1003465 h 5729758"/>
                <a:gd name="connsiteX53" fmla="*/ 2592288 w 4151541"/>
                <a:gd name="connsiteY53" fmla="*/ 864096 h 5729758"/>
                <a:gd name="connsiteX54" fmla="*/ 2520280 w 4151541"/>
                <a:gd name="connsiteY54" fmla="*/ 648072 h 5729758"/>
                <a:gd name="connsiteX55" fmla="*/ 2494933 w 4151541"/>
                <a:gd name="connsiteY55" fmla="*/ 421574 h 5729758"/>
                <a:gd name="connsiteX56" fmla="*/ 2483058 w 4151541"/>
                <a:gd name="connsiteY56" fmla="*/ 65314 h 5729758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05572 w 4151541"/>
                <a:gd name="connsiteY24" fmla="*/ 4969823 h 5196577"/>
                <a:gd name="connsiteX25" fmla="*/ 3031389 w 4151541"/>
                <a:gd name="connsiteY25" fmla="*/ 4752528 h 5196577"/>
                <a:gd name="connsiteX26" fmla="*/ 2959381 w 4151541"/>
                <a:gd name="connsiteY26" fmla="*/ 4392488 h 5196577"/>
                <a:gd name="connsiteX27" fmla="*/ 2599341 w 4151541"/>
                <a:gd name="connsiteY27" fmla="*/ 4176464 h 5196577"/>
                <a:gd name="connsiteX28" fmla="*/ 2167293 w 4151541"/>
                <a:gd name="connsiteY28" fmla="*/ 4176464 h 5196577"/>
                <a:gd name="connsiteX29" fmla="*/ 2023277 w 4151541"/>
                <a:gd name="connsiteY29" fmla="*/ 4248472 h 5196577"/>
                <a:gd name="connsiteX30" fmla="*/ 1807253 w 4151541"/>
                <a:gd name="connsiteY30" fmla="*/ 4392488 h 5196577"/>
                <a:gd name="connsiteX31" fmla="*/ 1447213 w 4151541"/>
                <a:gd name="connsiteY31" fmla="*/ 4536504 h 5196577"/>
                <a:gd name="connsiteX32" fmla="*/ 1015165 w 4151541"/>
                <a:gd name="connsiteY32" fmla="*/ 4392488 h 5196577"/>
                <a:gd name="connsiteX33" fmla="*/ 713635 w 4151541"/>
                <a:gd name="connsiteY33" fmla="*/ 3960421 h 5196577"/>
                <a:gd name="connsiteX34" fmla="*/ 583117 w 4151541"/>
                <a:gd name="connsiteY34" fmla="*/ 3672408 h 5196577"/>
                <a:gd name="connsiteX35" fmla="*/ 594882 w 4151541"/>
                <a:gd name="connsiteY35" fmla="*/ 3307278 h 5196577"/>
                <a:gd name="connsiteX36" fmla="*/ 761136 w 4151541"/>
                <a:gd name="connsiteY36" fmla="*/ 3069771 h 5196577"/>
                <a:gd name="connsiteX37" fmla="*/ 844263 w 4151541"/>
                <a:gd name="connsiteY37" fmla="*/ 3046021 h 5196577"/>
                <a:gd name="connsiteX38" fmla="*/ 939266 w 4151541"/>
                <a:gd name="connsiteY38" fmla="*/ 3224151 h 5196577"/>
                <a:gd name="connsiteX39" fmla="*/ 1295526 w 4151541"/>
                <a:gd name="connsiteY39" fmla="*/ 3580410 h 5196577"/>
                <a:gd name="connsiteX40" fmla="*/ 1616159 w 4151541"/>
                <a:gd name="connsiteY40" fmla="*/ 3770416 h 5196577"/>
                <a:gd name="connsiteX41" fmla="*/ 2008045 w 4151541"/>
                <a:gd name="connsiteY41" fmla="*/ 3996047 h 5196577"/>
                <a:gd name="connsiteX42" fmla="*/ 2518684 w 4151541"/>
                <a:gd name="connsiteY42" fmla="*/ 4007922 h 5196577"/>
                <a:gd name="connsiteX43" fmla="*/ 3076824 w 4151541"/>
                <a:gd name="connsiteY43" fmla="*/ 3889169 h 5196577"/>
                <a:gd name="connsiteX44" fmla="*/ 3456384 w 4151541"/>
                <a:gd name="connsiteY44" fmla="*/ 3672408 h 5196577"/>
                <a:gd name="connsiteX45" fmla="*/ 3718092 w 4151541"/>
                <a:gd name="connsiteY45" fmla="*/ 3295403 h 5196577"/>
                <a:gd name="connsiteX46" fmla="*/ 4062476 w 4151541"/>
                <a:gd name="connsiteY46" fmla="*/ 2487880 h 5196577"/>
                <a:gd name="connsiteX47" fmla="*/ 4050601 w 4151541"/>
                <a:gd name="connsiteY47" fmla="*/ 1454727 h 5196577"/>
                <a:gd name="connsiteX48" fmla="*/ 3456835 w 4151541"/>
                <a:gd name="connsiteY48" fmla="*/ 932213 h 5196577"/>
                <a:gd name="connsiteX49" fmla="*/ 2958071 w 4151541"/>
                <a:gd name="connsiteY49" fmla="*/ 908462 h 5196577"/>
                <a:gd name="connsiteX50" fmla="*/ 2768066 w 4151541"/>
                <a:gd name="connsiteY50" fmla="*/ 1003465 h 5196577"/>
                <a:gd name="connsiteX51" fmla="*/ 2756191 w 4151541"/>
                <a:gd name="connsiteY51" fmla="*/ 1003465 h 5196577"/>
                <a:gd name="connsiteX52" fmla="*/ 2592288 w 4151541"/>
                <a:gd name="connsiteY52" fmla="*/ 864096 h 5196577"/>
                <a:gd name="connsiteX53" fmla="*/ 2520280 w 4151541"/>
                <a:gd name="connsiteY53" fmla="*/ 648072 h 5196577"/>
                <a:gd name="connsiteX54" fmla="*/ 2494933 w 4151541"/>
                <a:gd name="connsiteY54" fmla="*/ 421574 h 5196577"/>
                <a:gd name="connsiteX55" fmla="*/ 2483058 w 4151541"/>
                <a:gd name="connsiteY55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31389 w 4151541"/>
                <a:gd name="connsiteY24" fmla="*/ 4752528 h 5196577"/>
                <a:gd name="connsiteX25" fmla="*/ 2959381 w 4151541"/>
                <a:gd name="connsiteY25" fmla="*/ 4392488 h 5196577"/>
                <a:gd name="connsiteX26" fmla="*/ 2599341 w 4151541"/>
                <a:gd name="connsiteY26" fmla="*/ 4176464 h 5196577"/>
                <a:gd name="connsiteX27" fmla="*/ 2167293 w 4151541"/>
                <a:gd name="connsiteY27" fmla="*/ 4176464 h 5196577"/>
                <a:gd name="connsiteX28" fmla="*/ 2023277 w 4151541"/>
                <a:gd name="connsiteY28" fmla="*/ 4248472 h 5196577"/>
                <a:gd name="connsiteX29" fmla="*/ 1807253 w 4151541"/>
                <a:gd name="connsiteY29" fmla="*/ 4392488 h 5196577"/>
                <a:gd name="connsiteX30" fmla="*/ 1447213 w 4151541"/>
                <a:gd name="connsiteY30" fmla="*/ 4536504 h 5196577"/>
                <a:gd name="connsiteX31" fmla="*/ 1015165 w 4151541"/>
                <a:gd name="connsiteY31" fmla="*/ 4392488 h 5196577"/>
                <a:gd name="connsiteX32" fmla="*/ 713635 w 4151541"/>
                <a:gd name="connsiteY32" fmla="*/ 3960421 h 5196577"/>
                <a:gd name="connsiteX33" fmla="*/ 583117 w 4151541"/>
                <a:gd name="connsiteY33" fmla="*/ 3672408 h 5196577"/>
                <a:gd name="connsiteX34" fmla="*/ 594882 w 4151541"/>
                <a:gd name="connsiteY34" fmla="*/ 3307278 h 5196577"/>
                <a:gd name="connsiteX35" fmla="*/ 761136 w 4151541"/>
                <a:gd name="connsiteY35" fmla="*/ 3069771 h 5196577"/>
                <a:gd name="connsiteX36" fmla="*/ 844263 w 4151541"/>
                <a:gd name="connsiteY36" fmla="*/ 3046021 h 5196577"/>
                <a:gd name="connsiteX37" fmla="*/ 939266 w 4151541"/>
                <a:gd name="connsiteY37" fmla="*/ 3224151 h 5196577"/>
                <a:gd name="connsiteX38" fmla="*/ 1295526 w 4151541"/>
                <a:gd name="connsiteY38" fmla="*/ 3580410 h 5196577"/>
                <a:gd name="connsiteX39" fmla="*/ 1616159 w 4151541"/>
                <a:gd name="connsiteY39" fmla="*/ 3770416 h 5196577"/>
                <a:gd name="connsiteX40" fmla="*/ 2008045 w 4151541"/>
                <a:gd name="connsiteY40" fmla="*/ 3996047 h 5196577"/>
                <a:gd name="connsiteX41" fmla="*/ 2518684 w 4151541"/>
                <a:gd name="connsiteY41" fmla="*/ 4007922 h 5196577"/>
                <a:gd name="connsiteX42" fmla="*/ 3076824 w 4151541"/>
                <a:gd name="connsiteY42" fmla="*/ 3889169 h 5196577"/>
                <a:gd name="connsiteX43" fmla="*/ 3456384 w 4151541"/>
                <a:gd name="connsiteY43" fmla="*/ 3672408 h 5196577"/>
                <a:gd name="connsiteX44" fmla="*/ 3718092 w 4151541"/>
                <a:gd name="connsiteY44" fmla="*/ 3295403 h 5196577"/>
                <a:gd name="connsiteX45" fmla="*/ 4062476 w 4151541"/>
                <a:gd name="connsiteY45" fmla="*/ 2487880 h 5196577"/>
                <a:gd name="connsiteX46" fmla="*/ 4050601 w 4151541"/>
                <a:gd name="connsiteY46" fmla="*/ 1454727 h 5196577"/>
                <a:gd name="connsiteX47" fmla="*/ 3456835 w 4151541"/>
                <a:gd name="connsiteY47" fmla="*/ 932213 h 5196577"/>
                <a:gd name="connsiteX48" fmla="*/ 2958071 w 4151541"/>
                <a:gd name="connsiteY48" fmla="*/ 908462 h 5196577"/>
                <a:gd name="connsiteX49" fmla="*/ 2768066 w 4151541"/>
                <a:gd name="connsiteY49" fmla="*/ 1003465 h 5196577"/>
                <a:gd name="connsiteX50" fmla="*/ 2756191 w 4151541"/>
                <a:gd name="connsiteY50" fmla="*/ 1003465 h 5196577"/>
                <a:gd name="connsiteX51" fmla="*/ 2592288 w 4151541"/>
                <a:gd name="connsiteY51" fmla="*/ 864096 h 5196577"/>
                <a:gd name="connsiteX52" fmla="*/ 2520280 w 4151541"/>
                <a:gd name="connsiteY52" fmla="*/ 648072 h 5196577"/>
                <a:gd name="connsiteX53" fmla="*/ 2494933 w 4151541"/>
                <a:gd name="connsiteY53" fmla="*/ 421574 h 5196577"/>
                <a:gd name="connsiteX54" fmla="*/ 2483058 w 4151541"/>
                <a:gd name="connsiteY54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959381 w 4151541"/>
                <a:gd name="connsiteY24" fmla="*/ 4392488 h 5196577"/>
                <a:gd name="connsiteX25" fmla="*/ 2599341 w 4151541"/>
                <a:gd name="connsiteY25" fmla="*/ 4176464 h 5196577"/>
                <a:gd name="connsiteX26" fmla="*/ 2167293 w 4151541"/>
                <a:gd name="connsiteY26" fmla="*/ 4176464 h 5196577"/>
                <a:gd name="connsiteX27" fmla="*/ 2023277 w 4151541"/>
                <a:gd name="connsiteY27" fmla="*/ 4248472 h 5196577"/>
                <a:gd name="connsiteX28" fmla="*/ 1807253 w 4151541"/>
                <a:gd name="connsiteY28" fmla="*/ 4392488 h 5196577"/>
                <a:gd name="connsiteX29" fmla="*/ 1447213 w 4151541"/>
                <a:gd name="connsiteY29" fmla="*/ 4536504 h 5196577"/>
                <a:gd name="connsiteX30" fmla="*/ 1015165 w 4151541"/>
                <a:gd name="connsiteY30" fmla="*/ 4392488 h 5196577"/>
                <a:gd name="connsiteX31" fmla="*/ 713635 w 4151541"/>
                <a:gd name="connsiteY31" fmla="*/ 3960421 h 5196577"/>
                <a:gd name="connsiteX32" fmla="*/ 583117 w 4151541"/>
                <a:gd name="connsiteY32" fmla="*/ 3672408 h 5196577"/>
                <a:gd name="connsiteX33" fmla="*/ 594882 w 4151541"/>
                <a:gd name="connsiteY33" fmla="*/ 3307278 h 5196577"/>
                <a:gd name="connsiteX34" fmla="*/ 761136 w 4151541"/>
                <a:gd name="connsiteY34" fmla="*/ 3069771 h 5196577"/>
                <a:gd name="connsiteX35" fmla="*/ 844263 w 4151541"/>
                <a:gd name="connsiteY35" fmla="*/ 3046021 h 5196577"/>
                <a:gd name="connsiteX36" fmla="*/ 939266 w 4151541"/>
                <a:gd name="connsiteY36" fmla="*/ 3224151 h 5196577"/>
                <a:gd name="connsiteX37" fmla="*/ 1295526 w 4151541"/>
                <a:gd name="connsiteY37" fmla="*/ 3580410 h 5196577"/>
                <a:gd name="connsiteX38" fmla="*/ 1616159 w 4151541"/>
                <a:gd name="connsiteY38" fmla="*/ 3770416 h 5196577"/>
                <a:gd name="connsiteX39" fmla="*/ 2008045 w 4151541"/>
                <a:gd name="connsiteY39" fmla="*/ 3996047 h 5196577"/>
                <a:gd name="connsiteX40" fmla="*/ 2518684 w 4151541"/>
                <a:gd name="connsiteY40" fmla="*/ 4007922 h 5196577"/>
                <a:gd name="connsiteX41" fmla="*/ 3076824 w 4151541"/>
                <a:gd name="connsiteY41" fmla="*/ 3889169 h 5196577"/>
                <a:gd name="connsiteX42" fmla="*/ 3456384 w 4151541"/>
                <a:gd name="connsiteY42" fmla="*/ 3672408 h 5196577"/>
                <a:gd name="connsiteX43" fmla="*/ 3718092 w 4151541"/>
                <a:gd name="connsiteY43" fmla="*/ 3295403 h 5196577"/>
                <a:gd name="connsiteX44" fmla="*/ 4062476 w 4151541"/>
                <a:gd name="connsiteY44" fmla="*/ 2487880 h 5196577"/>
                <a:gd name="connsiteX45" fmla="*/ 4050601 w 4151541"/>
                <a:gd name="connsiteY45" fmla="*/ 1454727 h 5196577"/>
                <a:gd name="connsiteX46" fmla="*/ 3456835 w 4151541"/>
                <a:gd name="connsiteY46" fmla="*/ 932213 h 5196577"/>
                <a:gd name="connsiteX47" fmla="*/ 2958071 w 4151541"/>
                <a:gd name="connsiteY47" fmla="*/ 908462 h 5196577"/>
                <a:gd name="connsiteX48" fmla="*/ 2768066 w 4151541"/>
                <a:gd name="connsiteY48" fmla="*/ 1003465 h 5196577"/>
                <a:gd name="connsiteX49" fmla="*/ 2756191 w 4151541"/>
                <a:gd name="connsiteY49" fmla="*/ 1003465 h 5196577"/>
                <a:gd name="connsiteX50" fmla="*/ 2592288 w 4151541"/>
                <a:gd name="connsiteY50" fmla="*/ 864096 h 5196577"/>
                <a:gd name="connsiteX51" fmla="*/ 2520280 w 4151541"/>
                <a:gd name="connsiteY51" fmla="*/ 648072 h 5196577"/>
                <a:gd name="connsiteX52" fmla="*/ 2494933 w 4151541"/>
                <a:gd name="connsiteY52" fmla="*/ 421574 h 5196577"/>
                <a:gd name="connsiteX53" fmla="*/ 2483058 w 4151541"/>
                <a:gd name="connsiteY53" fmla="*/ 65314 h 5196577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599341 w 4151541"/>
                <a:gd name="connsiteY24" fmla="*/ 4176464 h 5208579"/>
                <a:gd name="connsiteX25" fmla="*/ 2167293 w 4151541"/>
                <a:gd name="connsiteY25" fmla="*/ 4176464 h 5208579"/>
                <a:gd name="connsiteX26" fmla="*/ 2023277 w 4151541"/>
                <a:gd name="connsiteY26" fmla="*/ 4248472 h 5208579"/>
                <a:gd name="connsiteX27" fmla="*/ 1807253 w 4151541"/>
                <a:gd name="connsiteY27" fmla="*/ 4392488 h 5208579"/>
                <a:gd name="connsiteX28" fmla="*/ 1447213 w 4151541"/>
                <a:gd name="connsiteY28" fmla="*/ 4536504 h 5208579"/>
                <a:gd name="connsiteX29" fmla="*/ 1015165 w 4151541"/>
                <a:gd name="connsiteY29" fmla="*/ 4392488 h 5208579"/>
                <a:gd name="connsiteX30" fmla="*/ 713635 w 4151541"/>
                <a:gd name="connsiteY30" fmla="*/ 3960421 h 5208579"/>
                <a:gd name="connsiteX31" fmla="*/ 583117 w 4151541"/>
                <a:gd name="connsiteY31" fmla="*/ 3672408 h 5208579"/>
                <a:gd name="connsiteX32" fmla="*/ 594882 w 4151541"/>
                <a:gd name="connsiteY32" fmla="*/ 3307278 h 5208579"/>
                <a:gd name="connsiteX33" fmla="*/ 761136 w 4151541"/>
                <a:gd name="connsiteY33" fmla="*/ 3069771 h 5208579"/>
                <a:gd name="connsiteX34" fmla="*/ 844263 w 4151541"/>
                <a:gd name="connsiteY34" fmla="*/ 3046021 h 5208579"/>
                <a:gd name="connsiteX35" fmla="*/ 939266 w 4151541"/>
                <a:gd name="connsiteY35" fmla="*/ 3224151 h 5208579"/>
                <a:gd name="connsiteX36" fmla="*/ 1295526 w 4151541"/>
                <a:gd name="connsiteY36" fmla="*/ 3580410 h 5208579"/>
                <a:gd name="connsiteX37" fmla="*/ 1616159 w 4151541"/>
                <a:gd name="connsiteY37" fmla="*/ 3770416 h 5208579"/>
                <a:gd name="connsiteX38" fmla="*/ 2008045 w 4151541"/>
                <a:gd name="connsiteY38" fmla="*/ 3996047 h 5208579"/>
                <a:gd name="connsiteX39" fmla="*/ 2518684 w 4151541"/>
                <a:gd name="connsiteY39" fmla="*/ 4007922 h 5208579"/>
                <a:gd name="connsiteX40" fmla="*/ 3076824 w 4151541"/>
                <a:gd name="connsiteY40" fmla="*/ 3889169 h 5208579"/>
                <a:gd name="connsiteX41" fmla="*/ 3456384 w 4151541"/>
                <a:gd name="connsiteY41" fmla="*/ 3672408 h 5208579"/>
                <a:gd name="connsiteX42" fmla="*/ 3718092 w 4151541"/>
                <a:gd name="connsiteY42" fmla="*/ 3295403 h 5208579"/>
                <a:gd name="connsiteX43" fmla="*/ 4062476 w 4151541"/>
                <a:gd name="connsiteY43" fmla="*/ 2487880 h 5208579"/>
                <a:gd name="connsiteX44" fmla="*/ 4050601 w 4151541"/>
                <a:gd name="connsiteY44" fmla="*/ 1454727 h 5208579"/>
                <a:gd name="connsiteX45" fmla="*/ 3456835 w 4151541"/>
                <a:gd name="connsiteY45" fmla="*/ 932213 h 5208579"/>
                <a:gd name="connsiteX46" fmla="*/ 2958071 w 4151541"/>
                <a:gd name="connsiteY46" fmla="*/ 908462 h 5208579"/>
                <a:gd name="connsiteX47" fmla="*/ 2768066 w 4151541"/>
                <a:gd name="connsiteY47" fmla="*/ 1003465 h 5208579"/>
                <a:gd name="connsiteX48" fmla="*/ 2756191 w 4151541"/>
                <a:gd name="connsiteY48" fmla="*/ 1003465 h 5208579"/>
                <a:gd name="connsiteX49" fmla="*/ 2592288 w 4151541"/>
                <a:gd name="connsiteY49" fmla="*/ 864096 h 5208579"/>
                <a:gd name="connsiteX50" fmla="*/ 2520280 w 4151541"/>
                <a:gd name="connsiteY50" fmla="*/ 648072 h 5208579"/>
                <a:gd name="connsiteX51" fmla="*/ 2494933 w 4151541"/>
                <a:gd name="connsiteY51" fmla="*/ 421574 h 5208579"/>
                <a:gd name="connsiteX52" fmla="*/ 2483058 w 4151541"/>
                <a:gd name="connsiteY52" fmla="*/ 65314 h 5208579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167293 w 4151541"/>
                <a:gd name="connsiteY24" fmla="*/ 4176464 h 5208579"/>
                <a:gd name="connsiteX25" fmla="*/ 2023277 w 4151541"/>
                <a:gd name="connsiteY25" fmla="*/ 4248472 h 5208579"/>
                <a:gd name="connsiteX26" fmla="*/ 1807253 w 4151541"/>
                <a:gd name="connsiteY26" fmla="*/ 4392488 h 5208579"/>
                <a:gd name="connsiteX27" fmla="*/ 1447213 w 4151541"/>
                <a:gd name="connsiteY27" fmla="*/ 4536504 h 5208579"/>
                <a:gd name="connsiteX28" fmla="*/ 1015165 w 4151541"/>
                <a:gd name="connsiteY28" fmla="*/ 4392488 h 5208579"/>
                <a:gd name="connsiteX29" fmla="*/ 713635 w 4151541"/>
                <a:gd name="connsiteY29" fmla="*/ 3960421 h 5208579"/>
                <a:gd name="connsiteX30" fmla="*/ 583117 w 4151541"/>
                <a:gd name="connsiteY30" fmla="*/ 3672408 h 5208579"/>
                <a:gd name="connsiteX31" fmla="*/ 594882 w 4151541"/>
                <a:gd name="connsiteY31" fmla="*/ 3307278 h 5208579"/>
                <a:gd name="connsiteX32" fmla="*/ 761136 w 4151541"/>
                <a:gd name="connsiteY32" fmla="*/ 3069771 h 5208579"/>
                <a:gd name="connsiteX33" fmla="*/ 844263 w 4151541"/>
                <a:gd name="connsiteY33" fmla="*/ 3046021 h 5208579"/>
                <a:gd name="connsiteX34" fmla="*/ 939266 w 4151541"/>
                <a:gd name="connsiteY34" fmla="*/ 3224151 h 5208579"/>
                <a:gd name="connsiteX35" fmla="*/ 1295526 w 4151541"/>
                <a:gd name="connsiteY35" fmla="*/ 3580410 h 5208579"/>
                <a:gd name="connsiteX36" fmla="*/ 1616159 w 4151541"/>
                <a:gd name="connsiteY36" fmla="*/ 3770416 h 5208579"/>
                <a:gd name="connsiteX37" fmla="*/ 2008045 w 4151541"/>
                <a:gd name="connsiteY37" fmla="*/ 3996047 h 5208579"/>
                <a:gd name="connsiteX38" fmla="*/ 2518684 w 4151541"/>
                <a:gd name="connsiteY38" fmla="*/ 4007922 h 5208579"/>
                <a:gd name="connsiteX39" fmla="*/ 3076824 w 4151541"/>
                <a:gd name="connsiteY39" fmla="*/ 3889169 h 5208579"/>
                <a:gd name="connsiteX40" fmla="*/ 3456384 w 4151541"/>
                <a:gd name="connsiteY40" fmla="*/ 3672408 h 5208579"/>
                <a:gd name="connsiteX41" fmla="*/ 3718092 w 4151541"/>
                <a:gd name="connsiteY41" fmla="*/ 3295403 h 5208579"/>
                <a:gd name="connsiteX42" fmla="*/ 4062476 w 4151541"/>
                <a:gd name="connsiteY42" fmla="*/ 2487880 h 5208579"/>
                <a:gd name="connsiteX43" fmla="*/ 4050601 w 4151541"/>
                <a:gd name="connsiteY43" fmla="*/ 1454727 h 5208579"/>
                <a:gd name="connsiteX44" fmla="*/ 3456835 w 4151541"/>
                <a:gd name="connsiteY44" fmla="*/ 932213 h 5208579"/>
                <a:gd name="connsiteX45" fmla="*/ 2958071 w 4151541"/>
                <a:gd name="connsiteY45" fmla="*/ 908462 h 5208579"/>
                <a:gd name="connsiteX46" fmla="*/ 2768066 w 4151541"/>
                <a:gd name="connsiteY46" fmla="*/ 1003465 h 5208579"/>
                <a:gd name="connsiteX47" fmla="*/ 2756191 w 4151541"/>
                <a:gd name="connsiteY47" fmla="*/ 1003465 h 5208579"/>
                <a:gd name="connsiteX48" fmla="*/ 2592288 w 4151541"/>
                <a:gd name="connsiteY48" fmla="*/ 864096 h 5208579"/>
                <a:gd name="connsiteX49" fmla="*/ 2520280 w 4151541"/>
                <a:gd name="connsiteY49" fmla="*/ 648072 h 5208579"/>
                <a:gd name="connsiteX50" fmla="*/ 2494933 w 4151541"/>
                <a:gd name="connsiteY50" fmla="*/ 421574 h 5208579"/>
                <a:gd name="connsiteX51" fmla="*/ 2483058 w 4151541"/>
                <a:gd name="connsiteY51" fmla="*/ 65314 h 5208579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023277 w 4151541"/>
                <a:gd name="connsiteY24" fmla="*/ 4248472 h 5196577"/>
                <a:gd name="connsiteX25" fmla="*/ 1807253 w 4151541"/>
                <a:gd name="connsiteY25" fmla="*/ 4392488 h 5196577"/>
                <a:gd name="connsiteX26" fmla="*/ 1447213 w 4151541"/>
                <a:gd name="connsiteY26" fmla="*/ 4536504 h 5196577"/>
                <a:gd name="connsiteX27" fmla="*/ 1015165 w 4151541"/>
                <a:gd name="connsiteY27" fmla="*/ 4392488 h 5196577"/>
                <a:gd name="connsiteX28" fmla="*/ 713635 w 4151541"/>
                <a:gd name="connsiteY28" fmla="*/ 3960421 h 5196577"/>
                <a:gd name="connsiteX29" fmla="*/ 583117 w 4151541"/>
                <a:gd name="connsiteY29" fmla="*/ 3672408 h 5196577"/>
                <a:gd name="connsiteX30" fmla="*/ 594882 w 4151541"/>
                <a:gd name="connsiteY30" fmla="*/ 3307278 h 5196577"/>
                <a:gd name="connsiteX31" fmla="*/ 761136 w 4151541"/>
                <a:gd name="connsiteY31" fmla="*/ 3069771 h 5196577"/>
                <a:gd name="connsiteX32" fmla="*/ 844263 w 4151541"/>
                <a:gd name="connsiteY32" fmla="*/ 3046021 h 5196577"/>
                <a:gd name="connsiteX33" fmla="*/ 939266 w 4151541"/>
                <a:gd name="connsiteY33" fmla="*/ 3224151 h 5196577"/>
                <a:gd name="connsiteX34" fmla="*/ 1295526 w 4151541"/>
                <a:gd name="connsiteY34" fmla="*/ 3580410 h 5196577"/>
                <a:gd name="connsiteX35" fmla="*/ 1616159 w 4151541"/>
                <a:gd name="connsiteY35" fmla="*/ 3770416 h 5196577"/>
                <a:gd name="connsiteX36" fmla="*/ 2008045 w 4151541"/>
                <a:gd name="connsiteY36" fmla="*/ 3996047 h 5196577"/>
                <a:gd name="connsiteX37" fmla="*/ 2518684 w 4151541"/>
                <a:gd name="connsiteY37" fmla="*/ 4007922 h 5196577"/>
                <a:gd name="connsiteX38" fmla="*/ 3076824 w 4151541"/>
                <a:gd name="connsiteY38" fmla="*/ 3889169 h 5196577"/>
                <a:gd name="connsiteX39" fmla="*/ 3456384 w 4151541"/>
                <a:gd name="connsiteY39" fmla="*/ 3672408 h 5196577"/>
                <a:gd name="connsiteX40" fmla="*/ 3718092 w 4151541"/>
                <a:gd name="connsiteY40" fmla="*/ 3295403 h 5196577"/>
                <a:gd name="connsiteX41" fmla="*/ 4062476 w 4151541"/>
                <a:gd name="connsiteY41" fmla="*/ 2487880 h 5196577"/>
                <a:gd name="connsiteX42" fmla="*/ 4050601 w 4151541"/>
                <a:gd name="connsiteY42" fmla="*/ 1454727 h 5196577"/>
                <a:gd name="connsiteX43" fmla="*/ 3456835 w 4151541"/>
                <a:gd name="connsiteY43" fmla="*/ 932213 h 5196577"/>
                <a:gd name="connsiteX44" fmla="*/ 2958071 w 4151541"/>
                <a:gd name="connsiteY44" fmla="*/ 908462 h 5196577"/>
                <a:gd name="connsiteX45" fmla="*/ 2768066 w 4151541"/>
                <a:gd name="connsiteY45" fmla="*/ 1003465 h 5196577"/>
                <a:gd name="connsiteX46" fmla="*/ 2756191 w 4151541"/>
                <a:gd name="connsiteY46" fmla="*/ 1003465 h 5196577"/>
                <a:gd name="connsiteX47" fmla="*/ 2592288 w 4151541"/>
                <a:gd name="connsiteY47" fmla="*/ 864096 h 5196577"/>
                <a:gd name="connsiteX48" fmla="*/ 2520280 w 4151541"/>
                <a:gd name="connsiteY48" fmla="*/ 648072 h 5196577"/>
                <a:gd name="connsiteX49" fmla="*/ 2494933 w 4151541"/>
                <a:gd name="connsiteY49" fmla="*/ 421574 h 5196577"/>
                <a:gd name="connsiteX50" fmla="*/ 2483058 w 4151541"/>
                <a:gd name="connsiteY50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807253 w 4151541"/>
                <a:gd name="connsiteY24" fmla="*/ 4392488 h 5196577"/>
                <a:gd name="connsiteX25" fmla="*/ 1447213 w 4151541"/>
                <a:gd name="connsiteY25" fmla="*/ 4536504 h 5196577"/>
                <a:gd name="connsiteX26" fmla="*/ 1015165 w 4151541"/>
                <a:gd name="connsiteY26" fmla="*/ 4392488 h 5196577"/>
                <a:gd name="connsiteX27" fmla="*/ 713635 w 4151541"/>
                <a:gd name="connsiteY27" fmla="*/ 3960421 h 5196577"/>
                <a:gd name="connsiteX28" fmla="*/ 583117 w 4151541"/>
                <a:gd name="connsiteY28" fmla="*/ 3672408 h 5196577"/>
                <a:gd name="connsiteX29" fmla="*/ 594882 w 4151541"/>
                <a:gd name="connsiteY29" fmla="*/ 3307278 h 5196577"/>
                <a:gd name="connsiteX30" fmla="*/ 761136 w 4151541"/>
                <a:gd name="connsiteY30" fmla="*/ 3069771 h 5196577"/>
                <a:gd name="connsiteX31" fmla="*/ 844263 w 4151541"/>
                <a:gd name="connsiteY31" fmla="*/ 3046021 h 5196577"/>
                <a:gd name="connsiteX32" fmla="*/ 939266 w 4151541"/>
                <a:gd name="connsiteY32" fmla="*/ 3224151 h 5196577"/>
                <a:gd name="connsiteX33" fmla="*/ 1295526 w 4151541"/>
                <a:gd name="connsiteY33" fmla="*/ 3580410 h 5196577"/>
                <a:gd name="connsiteX34" fmla="*/ 1616159 w 4151541"/>
                <a:gd name="connsiteY34" fmla="*/ 3770416 h 5196577"/>
                <a:gd name="connsiteX35" fmla="*/ 2008045 w 4151541"/>
                <a:gd name="connsiteY35" fmla="*/ 3996047 h 5196577"/>
                <a:gd name="connsiteX36" fmla="*/ 2518684 w 4151541"/>
                <a:gd name="connsiteY36" fmla="*/ 4007922 h 5196577"/>
                <a:gd name="connsiteX37" fmla="*/ 3076824 w 4151541"/>
                <a:gd name="connsiteY37" fmla="*/ 3889169 h 5196577"/>
                <a:gd name="connsiteX38" fmla="*/ 3456384 w 4151541"/>
                <a:gd name="connsiteY38" fmla="*/ 3672408 h 5196577"/>
                <a:gd name="connsiteX39" fmla="*/ 3718092 w 4151541"/>
                <a:gd name="connsiteY39" fmla="*/ 3295403 h 5196577"/>
                <a:gd name="connsiteX40" fmla="*/ 4062476 w 4151541"/>
                <a:gd name="connsiteY40" fmla="*/ 2487880 h 5196577"/>
                <a:gd name="connsiteX41" fmla="*/ 4050601 w 4151541"/>
                <a:gd name="connsiteY41" fmla="*/ 1454727 h 5196577"/>
                <a:gd name="connsiteX42" fmla="*/ 3456835 w 4151541"/>
                <a:gd name="connsiteY42" fmla="*/ 932213 h 5196577"/>
                <a:gd name="connsiteX43" fmla="*/ 2958071 w 4151541"/>
                <a:gd name="connsiteY43" fmla="*/ 908462 h 5196577"/>
                <a:gd name="connsiteX44" fmla="*/ 2768066 w 4151541"/>
                <a:gd name="connsiteY44" fmla="*/ 1003465 h 5196577"/>
                <a:gd name="connsiteX45" fmla="*/ 2756191 w 4151541"/>
                <a:gd name="connsiteY45" fmla="*/ 1003465 h 5196577"/>
                <a:gd name="connsiteX46" fmla="*/ 2592288 w 4151541"/>
                <a:gd name="connsiteY46" fmla="*/ 864096 h 5196577"/>
                <a:gd name="connsiteX47" fmla="*/ 2520280 w 4151541"/>
                <a:gd name="connsiteY47" fmla="*/ 648072 h 5196577"/>
                <a:gd name="connsiteX48" fmla="*/ 2494933 w 4151541"/>
                <a:gd name="connsiteY48" fmla="*/ 421574 h 5196577"/>
                <a:gd name="connsiteX49" fmla="*/ 2483058 w 4151541"/>
                <a:gd name="connsiteY49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447213 w 4151541"/>
                <a:gd name="connsiteY24" fmla="*/ 4536504 h 5196577"/>
                <a:gd name="connsiteX25" fmla="*/ 1015165 w 4151541"/>
                <a:gd name="connsiteY25" fmla="*/ 4392488 h 5196577"/>
                <a:gd name="connsiteX26" fmla="*/ 713635 w 4151541"/>
                <a:gd name="connsiteY26" fmla="*/ 3960421 h 5196577"/>
                <a:gd name="connsiteX27" fmla="*/ 583117 w 4151541"/>
                <a:gd name="connsiteY27" fmla="*/ 3672408 h 5196577"/>
                <a:gd name="connsiteX28" fmla="*/ 594882 w 4151541"/>
                <a:gd name="connsiteY28" fmla="*/ 3307278 h 5196577"/>
                <a:gd name="connsiteX29" fmla="*/ 761136 w 4151541"/>
                <a:gd name="connsiteY29" fmla="*/ 3069771 h 5196577"/>
                <a:gd name="connsiteX30" fmla="*/ 844263 w 4151541"/>
                <a:gd name="connsiteY30" fmla="*/ 3046021 h 5196577"/>
                <a:gd name="connsiteX31" fmla="*/ 939266 w 4151541"/>
                <a:gd name="connsiteY31" fmla="*/ 3224151 h 5196577"/>
                <a:gd name="connsiteX32" fmla="*/ 1295526 w 4151541"/>
                <a:gd name="connsiteY32" fmla="*/ 3580410 h 5196577"/>
                <a:gd name="connsiteX33" fmla="*/ 1616159 w 4151541"/>
                <a:gd name="connsiteY33" fmla="*/ 3770416 h 5196577"/>
                <a:gd name="connsiteX34" fmla="*/ 2008045 w 4151541"/>
                <a:gd name="connsiteY34" fmla="*/ 3996047 h 5196577"/>
                <a:gd name="connsiteX35" fmla="*/ 2518684 w 4151541"/>
                <a:gd name="connsiteY35" fmla="*/ 4007922 h 5196577"/>
                <a:gd name="connsiteX36" fmla="*/ 3076824 w 4151541"/>
                <a:gd name="connsiteY36" fmla="*/ 3889169 h 5196577"/>
                <a:gd name="connsiteX37" fmla="*/ 3456384 w 4151541"/>
                <a:gd name="connsiteY37" fmla="*/ 3672408 h 5196577"/>
                <a:gd name="connsiteX38" fmla="*/ 3718092 w 4151541"/>
                <a:gd name="connsiteY38" fmla="*/ 3295403 h 5196577"/>
                <a:gd name="connsiteX39" fmla="*/ 4062476 w 4151541"/>
                <a:gd name="connsiteY39" fmla="*/ 2487880 h 5196577"/>
                <a:gd name="connsiteX40" fmla="*/ 4050601 w 4151541"/>
                <a:gd name="connsiteY40" fmla="*/ 1454727 h 5196577"/>
                <a:gd name="connsiteX41" fmla="*/ 3456835 w 4151541"/>
                <a:gd name="connsiteY41" fmla="*/ 932213 h 5196577"/>
                <a:gd name="connsiteX42" fmla="*/ 2958071 w 4151541"/>
                <a:gd name="connsiteY42" fmla="*/ 908462 h 5196577"/>
                <a:gd name="connsiteX43" fmla="*/ 2768066 w 4151541"/>
                <a:gd name="connsiteY43" fmla="*/ 1003465 h 5196577"/>
                <a:gd name="connsiteX44" fmla="*/ 2756191 w 4151541"/>
                <a:gd name="connsiteY44" fmla="*/ 1003465 h 5196577"/>
                <a:gd name="connsiteX45" fmla="*/ 2592288 w 4151541"/>
                <a:gd name="connsiteY45" fmla="*/ 864096 h 5196577"/>
                <a:gd name="connsiteX46" fmla="*/ 2520280 w 4151541"/>
                <a:gd name="connsiteY46" fmla="*/ 648072 h 5196577"/>
                <a:gd name="connsiteX47" fmla="*/ 2494933 w 4151541"/>
                <a:gd name="connsiteY47" fmla="*/ 421574 h 5196577"/>
                <a:gd name="connsiteX48" fmla="*/ 2483058 w 4151541"/>
                <a:gd name="connsiteY48" fmla="*/ 65314 h 5196577"/>
                <a:gd name="connsiteX0" fmla="*/ 2483058 w 4151541"/>
                <a:gd name="connsiteY0" fmla="*/ 65314 h 5256584"/>
                <a:gd name="connsiteX1" fmla="*/ 2388056 w 4151541"/>
                <a:gd name="connsiteY1" fmla="*/ 29688 h 5256584"/>
                <a:gd name="connsiteX2" fmla="*/ 2269302 w 4151541"/>
                <a:gd name="connsiteY2" fmla="*/ 5938 h 5256584"/>
                <a:gd name="connsiteX3" fmla="*/ 2103048 w 4151541"/>
                <a:gd name="connsiteY3" fmla="*/ 29688 h 5256584"/>
                <a:gd name="connsiteX4" fmla="*/ 1948669 w 4151541"/>
                <a:gd name="connsiteY4" fmla="*/ 100940 h 5256584"/>
                <a:gd name="connsiteX5" fmla="*/ 1996170 w 4151541"/>
                <a:gd name="connsiteY5" fmla="*/ 492826 h 5256584"/>
                <a:gd name="connsiteX6" fmla="*/ 2174300 w 4151541"/>
                <a:gd name="connsiteY6" fmla="*/ 1181595 h 5256584"/>
                <a:gd name="connsiteX7" fmla="*/ 2233676 w 4151541"/>
                <a:gd name="connsiteY7" fmla="*/ 1834738 h 5256584"/>
                <a:gd name="connsiteX8" fmla="*/ 2245552 w 4151541"/>
                <a:gd name="connsiteY8" fmla="*/ 2487880 h 5256584"/>
                <a:gd name="connsiteX9" fmla="*/ 2055546 w 4151541"/>
                <a:gd name="connsiteY9" fmla="*/ 2844140 h 5256584"/>
                <a:gd name="connsiteX10" fmla="*/ 1829915 w 4151541"/>
                <a:gd name="connsiteY10" fmla="*/ 2951018 h 5256584"/>
                <a:gd name="connsiteX11" fmla="*/ 1675536 w 4151541"/>
                <a:gd name="connsiteY11" fmla="*/ 2951018 h 5256584"/>
                <a:gd name="connsiteX12" fmla="*/ 1438030 w 4151541"/>
                <a:gd name="connsiteY12" fmla="*/ 2832265 h 5256584"/>
                <a:gd name="connsiteX13" fmla="*/ 1164897 w 4151541"/>
                <a:gd name="connsiteY13" fmla="*/ 2571008 h 5256584"/>
                <a:gd name="connsiteX14" fmla="*/ 784887 w 4151541"/>
                <a:gd name="connsiteY14" fmla="*/ 2309751 h 5256584"/>
                <a:gd name="connsiteX15" fmla="*/ 488004 w 4151541"/>
                <a:gd name="connsiteY15" fmla="*/ 2404753 h 5256584"/>
                <a:gd name="connsiteX16" fmla="*/ 226746 w 4151541"/>
                <a:gd name="connsiteY16" fmla="*/ 2642260 h 5256584"/>
                <a:gd name="connsiteX17" fmla="*/ 36741 w 4151541"/>
                <a:gd name="connsiteY17" fmla="*/ 3117273 h 5256584"/>
                <a:gd name="connsiteX18" fmla="*/ 7053 w 4151541"/>
                <a:gd name="connsiteY18" fmla="*/ 3528392 h 5256584"/>
                <a:gd name="connsiteX19" fmla="*/ 79061 w 4151541"/>
                <a:gd name="connsiteY19" fmla="*/ 3960440 h 5256584"/>
                <a:gd name="connsiteX20" fmla="*/ 295085 w 4151541"/>
                <a:gd name="connsiteY20" fmla="*/ 4536504 h 5256584"/>
                <a:gd name="connsiteX21" fmla="*/ 727133 w 4151541"/>
                <a:gd name="connsiteY21" fmla="*/ 4968552 h 5256584"/>
                <a:gd name="connsiteX22" fmla="*/ 1447213 w 4151541"/>
                <a:gd name="connsiteY22" fmla="*/ 5184576 h 5256584"/>
                <a:gd name="connsiteX23" fmla="*/ 1447213 w 4151541"/>
                <a:gd name="connsiteY23" fmla="*/ 4536504 h 5256584"/>
                <a:gd name="connsiteX24" fmla="*/ 1015165 w 4151541"/>
                <a:gd name="connsiteY24" fmla="*/ 4392488 h 5256584"/>
                <a:gd name="connsiteX25" fmla="*/ 713635 w 4151541"/>
                <a:gd name="connsiteY25" fmla="*/ 3960421 h 5256584"/>
                <a:gd name="connsiteX26" fmla="*/ 583117 w 4151541"/>
                <a:gd name="connsiteY26" fmla="*/ 3672408 h 5256584"/>
                <a:gd name="connsiteX27" fmla="*/ 594882 w 4151541"/>
                <a:gd name="connsiteY27" fmla="*/ 3307278 h 5256584"/>
                <a:gd name="connsiteX28" fmla="*/ 761136 w 4151541"/>
                <a:gd name="connsiteY28" fmla="*/ 3069771 h 5256584"/>
                <a:gd name="connsiteX29" fmla="*/ 844263 w 4151541"/>
                <a:gd name="connsiteY29" fmla="*/ 3046021 h 5256584"/>
                <a:gd name="connsiteX30" fmla="*/ 939266 w 4151541"/>
                <a:gd name="connsiteY30" fmla="*/ 3224151 h 5256584"/>
                <a:gd name="connsiteX31" fmla="*/ 1295526 w 4151541"/>
                <a:gd name="connsiteY31" fmla="*/ 3580410 h 5256584"/>
                <a:gd name="connsiteX32" fmla="*/ 1616159 w 4151541"/>
                <a:gd name="connsiteY32" fmla="*/ 3770416 h 5256584"/>
                <a:gd name="connsiteX33" fmla="*/ 2008045 w 4151541"/>
                <a:gd name="connsiteY33" fmla="*/ 3996047 h 5256584"/>
                <a:gd name="connsiteX34" fmla="*/ 2518684 w 4151541"/>
                <a:gd name="connsiteY34" fmla="*/ 4007922 h 5256584"/>
                <a:gd name="connsiteX35" fmla="*/ 3076824 w 4151541"/>
                <a:gd name="connsiteY35" fmla="*/ 3889169 h 5256584"/>
                <a:gd name="connsiteX36" fmla="*/ 3456384 w 4151541"/>
                <a:gd name="connsiteY36" fmla="*/ 3672408 h 5256584"/>
                <a:gd name="connsiteX37" fmla="*/ 3718092 w 4151541"/>
                <a:gd name="connsiteY37" fmla="*/ 3295403 h 5256584"/>
                <a:gd name="connsiteX38" fmla="*/ 4062476 w 4151541"/>
                <a:gd name="connsiteY38" fmla="*/ 2487880 h 5256584"/>
                <a:gd name="connsiteX39" fmla="*/ 4050601 w 4151541"/>
                <a:gd name="connsiteY39" fmla="*/ 1454727 h 5256584"/>
                <a:gd name="connsiteX40" fmla="*/ 3456835 w 4151541"/>
                <a:gd name="connsiteY40" fmla="*/ 932213 h 5256584"/>
                <a:gd name="connsiteX41" fmla="*/ 2958071 w 4151541"/>
                <a:gd name="connsiteY41" fmla="*/ 908462 h 5256584"/>
                <a:gd name="connsiteX42" fmla="*/ 2768066 w 4151541"/>
                <a:gd name="connsiteY42" fmla="*/ 1003465 h 5256584"/>
                <a:gd name="connsiteX43" fmla="*/ 2756191 w 4151541"/>
                <a:gd name="connsiteY43" fmla="*/ 1003465 h 5256584"/>
                <a:gd name="connsiteX44" fmla="*/ 2592288 w 4151541"/>
                <a:gd name="connsiteY44" fmla="*/ 864096 h 5256584"/>
                <a:gd name="connsiteX45" fmla="*/ 2520280 w 4151541"/>
                <a:gd name="connsiteY45" fmla="*/ 648072 h 5256584"/>
                <a:gd name="connsiteX46" fmla="*/ 2494933 w 4151541"/>
                <a:gd name="connsiteY46" fmla="*/ 421574 h 5256584"/>
                <a:gd name="connsiteX47" fmla="*/ 2483058 w 4151541"/>
                <a:gd name="connsiteY47" fmla="*/ 65314 h 5256584"/>
                <a:gd name="connsiteX0" fmla="*/ 2483058 w 4151541"/>
                <a:gd name="connsiteY0" fmla="*/ 65314 h 4968552"/>
                <a:gd name="connsiteX1" fmla="*/ 2388056 w 4151541"/>
                <a:gd name="connsiteY1" fmla="*/ 29688 h 4968552"/>
                <a:gd name="connsiteX2" fmla="*/ 2269302 w 4151541"/>
                <a:gd name="connsiteY2" fmla="*/ 5938 h 4968552"/>
                <a:gd name="connsiteX3" fmla="*/ 2103048 w 4151541"/>
                <a:gd name="connsiteY3" fmla="*/ 29688 h 4968552"/>
                <a:gd name="connsiteX4" fmla="*/ 1948669 w 4151541"/>
                <a:gd name="connsiteY4" fmla="*/ 100940 h 4968552"/>
                <a:gd name="connsiteX5" fmla="*/ 1996170 w 4151541"/>
                <a:gd name="connsiteY5" fmla="*/ 492826 h 4968552"/>
                <a:gd name="connsiteX6" fmla="*/ 2174300 w 4151541"/>
                <a:gd name="connsiteY6" fmla="*/ 1181595 h 4968552"/>
                <a:gd name="connsiteX7" fmla="*/ 2233676 w 4151541"/>
                <a:gd name="connsiteY7" fmla="*/ 1834738 h 4968552"/>
                <a:gd name="connsiteX8" fmla="*/ 2245552 w 4151541"/>
                <a:gd name="connsiteY8" fmla="*/ 2487880 h 4968552"/>
                <a:gd name="connsiteX9" fmla="*/ 2055546 w 4151541"/>
                <a:gd name="connsiteY9" fmla="*/ 2844140 h 4968552"/>
                <a:gd name="connsiteX10" fmla="*/ 1829915 w 4151541"/>
                <a:gd name="connsiteY10" fmla="*/ 2951018 h 4968552"/>
                <a:gd name="connsiteX11" fmla="*/ 1675536 w 4151541"/>
                <a:gd name="connsiteY11" fmla="*/ 2951018 h 4968552"/>
                <a:gd name="connsiteX12" fmla="*/ 1438030 w 4151541"/>
                <a:gd name="connsiteY12" fmla="*/ 2832265 h 4968552"/>
                <a:gd name="connsiteX13" fmla="*/ 1164897 w 4151541"/>
                <a:gd name="connsiteY13" fmla="*/ 2571008 h 4968552"/>
                <a:gd name="connsiteX14" fmla="*/ 784887 w 4151541"/>
                <a:gd name="connsiteY14" fmla="*/ 2309751 h 4968552"/>
                <a:gd name="connsiteX15" fmla="*/ 488004 w 4151541"/>
                <a:gd name="connsiteY15" fmla="*/ 2404753 h 4968552"/>
                <a:gd name="connsiteX16" fmla="*/ 226746 w 4151541"/>
                <a:gd name="connsiteY16" fmla="*/ 2642260 h 4968552"/>
                <a:gd name="connsiteX17" fmla="*/ 36741 w 4151541"/>
                <a:gd name="connsiteY17" fmla="*/ 3117273 h 4968552"/>
                <a:gd name="connsiteX18" fmla="*/ 7053 w 4151541"/>
                <a:gd name="connsiteY18" fmla="*/ 3528392 h 4968552"/>
                <a:gd name="connsiteX19" fmla="*/ 79061 w 4151541"/>
                <a:gd name="connsiteY19" fmla="*/ 3960440 h 4968552"/>
                <a:gd name="connsiteX20" fmla="*/ 295085 w 4151541"/>
                <a:gd name="connsiteY20" fmla="*/ 4536504 h 4968552"/>
                <a:gd name="connsiteX21" fmla="*/ 727133 w 4151541"/>
                <a:gd name="connsiteY21" fmla="*/ 4968552 h 4968552"/>
                <a:gd name="connsiteX22" fmla="*/ 1447213 w 4151541"/>
                <a:gd name="connsiteY22" fmla="*/ 4536504 h 4968552"/>
                <a:gd name="connsiteX23" fmla="*/ 1015165 w 4151541"/>
                <a:gd name="connsiteY23" fmla="*/ 4392488 h 4968552"/>
                <a:gd name="connsiteX24" fmla="*/ 713635 w 4151541"/>
                <a:gd name="connsiteY24" fmla="*/ 3960421 h 4968552"/>
                <a:gd name="connsiteX25" fmla="*/ 583117 w 4151541"/>
                <a:gd name="connsiteY25" fmla="*/ 3672408 h 4968552"/>
                <a:gd name="connsiteX26" fmla="*/ 594882 w 4151541"/>
                <a:gd name="connsiteY26" fmla="*/ 3307278 h 4968552"/>
                <a:gd name="connsiteX27" fmla="*/ 761136 w 4151541"/>
                <a:gd name="connsiteY27" fmla="*/ 3069771 h 4968552"/>
                <a:gd name="connsiteX28" fmla="*/ 844263 w 4151541"/>
                <a:gd name="connsiteY28" fmla="*/ 3046021 h 4968552"/>
                <a:gd name="connsiteX29" fmla="*/ 939266 w 4151541"/>
                <a:gd name="connsiteY29" fmla="*/ 3224151 h 4968552"/>
                <a:gd name="connsiteX30" fmla="*/ 1295526 w 4151541"/>
                <a:gd name="connsiteY30" fmla="*/ 3580410 h 4968552"/>
                <a:gd name="connsiteX31" fmla="*/ 1616159 w 4151541"/>
                <a:gd name="connsiteY31" fmla="*/ 3770416 h 4968552"/>
                <a:gd name="connsiteX32" fmla="*/ 2008045 w 4151541"/>
                <a:gd name="connsiteY32" fmla="*/ 3996047 h 4968552"/>
                <a:gd name="connsiteX33" fmla="*/ 2518684 w 4151541"/>
                <a:gd name="connsiteY33" fmla="*/ 4007922 h 4968552"/>
                <a:gd name="connsiteX34" fmla="*/ 3076824 w 4151541"/>
                <a:gd name="connsiteY34" fmla="*/ 3889169 h 4968552"/>
                <a:gd name="connsiteX35" fmla="*/ 3456384 w 4151541"/>
                <a:gd name="connsiteY35" fmla="*/ 3672408 h 4968552"/>
                <a:gd name="connsiteX36" fmla="*/ 3718092 w 4151541"/>
                <a:gd name="connsiteY36" fmla="*/ 3295403 h 4968552"/>
                <a:gd name="connsiteX37" fmla="*/ 4062476 w 4151541"/>
                <a:gd name="connsiteY37" fmla="*/ 2487880 h 4968552"/>
                <a:gd name="connsiteX38" fmla="*/ 4050601 w 4151541"/>
                <a:gd name="connsiteY38" fmla="*/ 1454727 h 4968552"/>
                <a:gd name="connsiteX39" fmla="*/ 3456835 w 4151541"/>
                <a:gd name="connsiteY39" fmla="*/ 932213 h 4968552"/>
                <a:gd name="connsiteX40" fmla="*/ 2958071 w 4151541"/>
                <a:gd name="connsiteY40" fmla="*/ 908462 h 4968552"/>
                <a:gd name="connsiteX41" fmla="*/ 2768066 w 4151541"/>
                <a:gd name="connsiteY41" fmla="*/ 1003465 h 4968552"/>
                <a:gd name="connsiteX42" fmla="*/ 2756191 w 4151541"/>
                <a:gd name="connsiteY42" fmla="*/ 1003465 h 4968552"/>
                <a:gd name="connsiteX43" fmla="*/ 2592288 w 4151541"/>
                <a:gd name="connsiteY43" fmla="*/ 864096 h 4968552"/>
                <a:gd name="connsiteX44" fmla="*/ 2520280 w 4151541"/>
                <a:gd name="connsiteY44" fmla="*/ 648072 h 4968552"/>
                <a:gd name="connsiteX45" fmla="*/ 2494933 w 4151541"/>
                <a:gd name="connsiteY45" fmla="*/ 421574 h 4968552"/>
                <a:gd name="connsiteX46" fmla="*/ 2483058 w 4151541"/>
                <a:gd name="connsiteY46" fmla="*/ 65314 h 4968552"/>
                <a:gd name="connsiteX0" fmla="*/ 2483058 w 4151541"/>
                <a:gd name="connsiteY0" fmla="*/ 65314 h 4992555"/>
                <a:gd name="connsiteX1" fmla="*/ 2388056 w 4151541"/>
                <a:gd name="connsiteY1" fmla="*/ 29688 h 4992555"/>
                <a:gd name="connsiteX2" fmla="*/ 2269302 w 4151541"/>
                <a:gd name="connsiteY2" fmla="*/ 5938 h 4992555"/>
                <a:gd name="connsiteX3" fmla="*/ 2103048 w 4151541"/>
                <a:gd name="connsiteY3" fmla="*/ 29688 h 4992555"/>
                <a:gd name="connsiteX4" fmla="*/ 1948669 w 4151541"/>
                <a:gd name="connsiteY4" fmla="*/ 100940 h 4992555"/>
                <a:gd name="connsiteX5" fmla="*/ 1996170 w 4151541"/>
                <a:gd name="connsiteY5" fmla="*/ 492826 h 4992555"/>
                <a:gd name="connsiteX6" fmla="*/ 2174300 w 4151541"/>
                <a:gd name="connsiteY6" fmla="*/ 1181595 h 4992555"/>
                <a:gd name="connsiteX7" fmla="*/ 2233676 w 4151541"/>
                <a:gd name="connsiteY7" fmla="*/ 1834738 h 4992555"/>
                <a:gd name="connsiteX8" fmla="*/ 2245552 w 4151541"/>
                <a:gd name="connsiteY8" fmla="*/ 2487880 h 4992555"/>
                <a:gd name="connsiteX9" fmla="*/ 2055546 w 4151541"/>
                <a:gd name="connsiteY9" fmla="*/ 2844140 h 4992555"/>
                <a:gd name="connsiteX10" fmla="*/ 1829915 w 4151541"/>
                <a:gd name="connsiteY10" fmla="*/ 2951018 h 4992555"/>
                <a:gd name="connsiteX11" fmla="*/ 1675536 w 4151541"/>
                <a:gd name="connsiteY11" fmla="*/ 2951018 h 4992555"/>
                <a:gd name="connsiteX12" fmla="*/ 1438030 w 4151541"/>
                <a:gd name="connsiteY12" fmla="*/ 2832265 h 4992555"/>
                <a:gd name="connsiteX13" fmla="*/ 1164897 w 4151541"/>
                <a:gd name="connsiteY13" fmla="*/ 2571008 h 4992555"/>
                <a:gd name="connsiteX14" fmla="*/ 784887 w 4151541"/>
                <a:gd name="connsiteY14" fmla="*/ 2309751 h 4992555"/>
                <a:gd name="connsiteX15" fmla="*/ 488004 w 4151541"/>
                <a:gd name="connsiteY15" fmla="*/ 2404753 h 4992555"/>
                <a:gd name="connsiteX16" fmla="*/ 226746 w 4151541"/>
                <a:gd name="connsiteY16" fmla="*/ 2642260 h 4992555"/>
                <a:gd name="connsiteX17" fmla="*/ 36741 w 4151541"/>
                <a:gd name="connsiteY17" fmla="*/ 3117273 h 4992555"/>
                <a:gd name="connsiteX18" fmla="*/ 7053 w 4151541"/>
                <a:gd name="connsiteY18" fmla="*/ 3528392 h 4992555"/>
                <a:gd name="connsiteX19" fmla="*/ 79061 w 4151541"/>
                <a:gd name="connsiteY19" fmla="*/ 3960440 h 4992555"/>
                <a:gd name="connsiteX20" fmla="*/ 295085 w 4151541"/>
                <a:gd name="connsiteY20" fmla="*/ 4536504 h 4992555"/>
                <a:gd name="connsiteX21" fmla="*/ 727133 w 4151541"/>
                <a:gd name="connsiteY21" fmla="*/ 4968552 h 4992555"/>
                <a:gd name="connsiteX22" fmla="*/ 1015165 w 4151541"/>
                <a:gd name="connsiteY22" fmla="*/ 4392488 h 4992555"/>
                <a:gd name="connsiteX23" fmla="*/ 713635 w 4151541"/>
                <a:gd name="connsiteY23" fmla="*/ 3960421 h 4992555"/>
                <a:gd name="connsiteX24" fmla="*/ 583117 w 4151541"/>
                <a:gd name="connsiteY24" fmla="*/ 3672408 h 4992555"/>
                <a:gd name="connsiteX25" fmla="*/ 594882 w 4151541"/>
                <a:gd name="connsiteY25" fmla="*/ 3307278 h 4992555"/>
                <a:gd name="connsiteX26" fmla="*/ 761136 w 4151541"/>
                <a:gd name="connsiteY26" fmla="*/ 3069771 h 4992555"/>
                <a:gd name="connsiteX27" fmla="*/ 844263 w 4151541"/>
                <a:gd name="connsiteY27" fmla="*/ 3046021 h 4992555"/>
                <a:gd name="connsiteX28" fmla="*/ 939266 w 4151541"/>
                <a:gd name="connsiteY28" fmla="*/ 3224151 h 4992555"/>
                <a:gd name="connsiteX29" fmla="*/ 1295526 w 4151541"/>
                <a:gd name="connsiteY29" fmla="*/ 3580410 h 4992555"/>
                <a:gd name="connsiteX30" fmla="*/ 1616159 w 4151541"/>
                <a:gd name="connsiteY30" fmla="*/ 3770416 h 4992555"/>
                <a:gd name="connsiteX31" fmla="*/ 2008045 w 4151541"/>
                <a:gd name="connsiteY31" fmla="*/ 3996047 h 4992555"/>
                <a:gd name="connsiteX32" fmla="*/ 2518684 w 4151541"/>
                <a:gd name="connsiteY32" fmla="*/ 4007922 h 4992555"/>
                <a:gd name="connsiteX33" fmla="*/ 3076824 w 4151541"/>
                <a:gd name="connsiteY33" fmla="*/ 3889169 h 4992555"/>
                <a:gd name="connsiteX34" fmla="*/ 3456384 w 4151541"/>
                <a:gd name="connsiteY34" fmla="*/ 3672408 h 4992555"/>
                <a:gd name="connsiteX35" fmla="*/ 3718092 w 4151541"/>
                <a:gd name="connsiteY35" fmla="*/ 3295403 h 4992555"/>
                <a:gd name="connsiteX36" fmla="*/ 4062476 w 4151541"/>
                <a:gd name="connsiteY36" fmla="*/ 2487880 h 4992555"/>
                <a:gd name="connsiteX37" fmla="*/ 4050601 w 4151541"/>
                <a:gd name="connsiteY37" fmla="*/ 1454727 h 4992555"/>
                <a:gd name="connsiteX38" fmla="*/ 3456835 w 4151541"/>
                <a:gd name="connsiteY38" fmla="*/ 932213 h 4992555"/>
                <a:gd name="connsiteX39" fmla="*/ 2958071 w 4151541"/>
                <a:gd name="connsiteY39" fmla="*/ 908462 h 4992555"/>
                <a:gd name="connsiteX40" fmla="*/ 2768066 w 4151541"/>
                <a:gd name="connsiteY40" fmla="*/ 1003465 h 4992555"/>
                <a:gd name="connsiteX41" fmla="*/ 2756191 w 4151541"/>
                <a:gd name="connsiteY41" fmla="*/ 1003465 h 4992555"/>
                <a:gd name="connsiteX42" fmla="*/ 2592288 w 4151541"/>
                <a:gd name="connsiteY42" fmla="*/ 864096 h 4992555"/>
                <a:gd name="connsiteX43" fmla="*/ 2520280 w 4151541"/>
                <a:gd name="connsiteY43" fmla="*/ 648072 h 4992555"/>
                <a:gd name="connsiteX44" fmla="*/ 2494933 w 4151541"/>
                <a:gd name="connsiteY44" fmla="*/ 421574 h 4992555"/>
                <a:gd name="connsiteX45" fmla="*/ 2483058 w 4151541"/>
                <a:gd name="connsiteY45" fmla="*/ 65314 h 4992555"/>
                <a:gd name="connsiteX0" fmla="*/ 2483058 w 4151541"/>
                <a:gd name="connsiteY0" fmla="*/ 65314 h 5064566"/>
                <a:gd name="connsiteX1" fmla="*/ 2388056 w 4151541"/>
                <a:gd name="connsiteY1" fmla="*/ 29688 h 5064566"/>
                <a:gd name="connsiteX2" fmla="*/ 2269302 w 4151541"/>
                <a:gd name="connsiteY2" fmla="*/ 5938 h 5064566"/>
                <a:gd name="connsiteX3" fmla="*/ 2103048 w 4151541"/>
                <a:gd name="connsiteY3" fmla="*/ 29688 h 5064566"/>
                <a:gd name="connsiteX4" fmla="*/ 1948669 w 4151541"/>
                <a:gd name="connsiteY4" fmla="*/ 100940 h 5064566"/>
                <a:gd name="connsiteX5" fmla="*/ 1996170 w 4151541"/>
                <a:gd name="connsiteY5" fmla="*/ 492826 h 5064566"/>
                <a:gd name="connsiteX6" fmla="*/ 2174300 w 4151541"/>
                <a:gd name="connsiteY6" fmla="*/ 1181595 h 5064566"/>
                <a:gd name="connsiteX7" fmla="*/ 2233676 w 4151541"/>
                <a:gd name="connsiteY7" fmla="*/ 1834738 h 5064566"/>
                <a:gd name="connsiteX8" fmla="*/ 2245552 w 4151541"/>
                <a:gd name="connsiteY8" fmla="*/ 2487880 h 5064566"/>
                <a:gd name="connsiteX9" fmla="*/ 2055546 w 4151541"/>
                <a:gd name="connsiteY9" fmla="*/ 2844140 h 5064566"/>
                <a:gd name="connsiteX10" fmla="*/ 1829915 w 4151541"/>
                <a:gd name="connsiteY10" fmla="*/ 2951018 h 5064566"/>
                <a:gd name="connsiteX11" fmla="*/ 1675536 w 4151541"/>
                <a:gd name="connsiteY11" fmla="*/ 2951018 h 5064566"/>
                <a:gd name="connsiteX12" fmla="*/ 1438030 w 4151541"/>
                <a:gd name="connsiteY12" fmla="*/ 2832265 h 5064566"/>
                <a:gd name="connsiteX13" fmla="*/ 1164897 w 4151541"/>
                <a:gd name="connsiteY13" fmla="*/ 2571008 h 5064566"/>
                <a:gd name="connsiteX14" fmla="*/ 784887 w 4151541"/>
                <a:gd name="connsiteY14" fmla="*/ 2309751 h 5064566"/>
                <a:gd name="connsiteX15" fmla="*/ 488004 w 4151541"/>
                <a:gd name="connsiteY15" fmla="*/ 2404753 h 5064566"/>
                <a:gd name="connsiteX16" fmla="*/ 226746 w 4151541"/>
                <a:gd name="connsiteY16" fmla="*/ 2642260 h 5064566"/>
                <a:gd name="connsiteX17" fmla="*/ 36741 w 4151541"/>
                <a:gd name="connsiteY17" fmla="*/ 3117273 h 5064566"/>
                <a:gd name="connsiteX18" fmla="*/ 7053 w 4151541"/>
                <a:gd name="connsiteY18" fmla="*/ 3528392 h 5064566"/>
                <a:gd name="connsiteX19" fmla="*/ 79061 w 4151541"/>
                <a:gd name="connsiteY19" fmla="*/ 3960440 h 5064566"/>
                <a:gd name="connsiteX20" fmla="*/ 295085 w 4151541"/>
                <a:gd name="connsiteY20" fmla="*/ 4536504 h 5064566"/>
                <a:gd name="connsiteX21" fmla="*/ 727133 w 4151541"/>
                <a:gd name="connsiteY21" fmla="*/ 4968552 h 5064566"/>
                <a:gd name="connsiteX22" fmla="*/ 713635 w 4151541"/>
                <a:gd name="connsiteY22" fmla="*/ 3960421 h 5064566"/>
                <a:gd name="connsiteX23" fmla="*/ 583117 w 4151541"/>
                <a:gd name="connsiteY23" fmla="*/ 3672408 h 5064566"/>
                <a:gd name="connsiteX24" fmla="*/ 594882 w 4151541"/>
                <a:gd name="connsiteY24" fmla="*/ 3307278 h 5064566"/>
                <a:gd name="connsiteX25" fmla="*/ 761136 w 4151541"/>
                <a:gd name="connsiteY25" fmla="*/ 3069771 h 5064566"/>
                <a:gd name="connsiteX26" fmla="*/ 844263 w 4151541"/>
                <a:gd name="connsiteY26" fmla="*/ 3046021 h 5064566"/>
                <a:gd name="connsiteX27" fmla="*/ 939266 w 4151541"/>
                <a:gd name="connsiteY27" fmla="*/ 3224151 h 5064566"/>
                <a:gd name="connsiteX28" fmla="*/ 1295526 w 4151541"/>
                <a:gd name="connsiteY28" fmla="*/ 3580410 h 5064566"/>
                <a:gd name="connsiteX29" fmla="*/ 1616159 w 4151541"/>
                <a:gd name="connsiteY29" fmla="*/ 3770416 h 5064566"/>
                <a:gd name="connsiteX30" fmla="*/ 2008045 w 4151541"/>
                <a:gd name="connsiteY30" fmla="*/ 3996047 h 5064566"/>
                <a:gd name="connsiteX31" fmla="*/ 2518684 w 4151541"/>
                <a:gd name="connsiteY31" fmla="*/ 4007922 h 5064566"/>
                <a:gd name="connsiteX32" fmla="*/ 3076824 w 4151541"/>
                <a:gd name="connsiteY32" fmla="*/ 3889169 h 5064566"/>
                <a:gd name="connsiteX33" fmla="*/ 3456384 w 4151541"/>
                <a:gd name="connsiteY33" fmla="*/ 3672408 h 5064566"/>
                <a:gd name="connsiteX34" fmla="*/ 3718092 w 4151541"/>
                <a:gd name="connsiteY34" fmla="*/ 3295403 h 5064566"/>
                <a:gd name="connsiteX35" fmla="*/ 4062476 w 4151541"/>
                <a:gd name="connsiteY35" fmla="*/ 2487880 h 5064566"/>
                <a:gd name="connsiteX36" fmla="*/ 4050601 w 4151541"/>
                <a:gd name="connsiteY36" fmla="*/ 1454727 h 5064566"/>
                <a:gd name="connsiteX37" fmla="*/ 3456835 w 4151541"/>
                <a:gd name="connsiteY37" fmla="*/ 932213 h 5064566"/>
                <a:gd name="connsiteX38" fmla="*/ 2958071 w 4151541"/>
                <a:gd name="connsiteY38" fmla="*/ 908462 h 5064566"/>
                <a:gd name="connsiteX39" fmla="*/ 2768066 w 4151541"/>
                <a:gd name="connsiteY39" fmla="*/ 1003465 h 5064566"/>
                <a:gd name="connsiteX40" fmla="*/ 2756191 w 4151541"/>
                <a:gd name="connsiteY40" fmla="*/ 1003465 h 5064566"/>
                <a:gd name="connsiteX41" fmla="*/ 2592288 w 4151541"/>
                <a:gd name="connsiteY41" fmla="*/ 864096 h 5064566"/>
                <a:gd name="connsiteX42" fmla="*/ 2520280 w 4151541"/>
                <a:gd name="connsiteY42" fmla="*/ 648072 h 5064566"/>
                <a:gd name="connsiteX43" fmla="*/ 2494933 w 4151541"/>
                <a:gd name="connsiteY43" fmla="*/ 421574 h 5064566"/>
                <a:gd name="connsiteX44" fmla="*/ 2483058 w 4151541"/>
                <a:gd name="connsiteY44" fmla="*/ 65314 h 5064566"/>
                <a:gd name="connsiteX0" fmla="*/ 2483058 w 4151541"/>
                <a:gd name="connsiteY0" fmla="*/ 65314 h 4536507"/>
                <a:gd name="connsiteX1" fmla="*/ 2388056 w 4151541"/>
                <a:gd name="connsiteY1" fmla="*/ 29688 h 4536507"/>
                <a:gd name="connsiteX2" fmla="*/ 2269302 w 4151541"/>
                <a:gd name="connsiteY2" fmla="*/ 5938 h 4536507"/>
                <a:gd name="connsiteX3" fmla="*/ 2103048 w 4151541"/>
                <a:gd name="connsiteY3" fmla="*/ 29688 h 4536507"/>
                <a:gd name="connsiteX4" fmla="*/ 1948669 w 4151541"/>
                <a:gd name="connsiteY4" fmla="*/ 100940 h 4536507"/>
                <a:gd name="connsiteX5" fmla="*/ 1996170 w 4151541"/>
                <a:gd name="connsiteY5" fmla="*/ 492826 h 4536507"/>
                <a:gd name="connsiteX6" fmla="*/ 2174300 w 4151541"/>
                <a:gd name="connsiteY6" fmla="*/ 1181595 h 4536507"/>
                <a:gd name="connsiteX7" fmla="*/ 2233676 w 4151541"/>
                <a:gd name="connsiteY7" fmla="*/ 1834738 h 4536507"/>
                <a:gd name="connsiteX8" fmla="*/ 2245552 w 4151541"/>
                <a:gd name="connsiteY8" fmla="*/ 2487880 h 4536507"/>
                <a:gd name="connsiteX9" fmla="*/ 2055546 w 4151541"/>
                <a:gd name="connsiteY9" fmla="*/ 2844140 h 4536507"/>
                <a:gd name="connsiteX10" fmla="*/ 1829915 w 4151541"/>
                <a:gd name="connsiteY10" fmla="*/ 2951018 h 4536507"/>
                <a:gd name="connsiteX11" fmla="*/ 1675536 w 4151541"/>
                <a:gd name="connsiteY11" fmla="*/ 2951018 h 4536507"/>
                <a:gd name="connsiteX12" fmla="*/ 1438030 w 4151541"/>
                <a:gd name="connsiteY12" fmla="*/ 2832265 h 4536507"/>
                <a:gd name="connsiteX13" fmla="*/ 1164897 w 4151541"/>
                <a:gd name="connsiteY13" fmla="*/ 2571008 h 4536507"/>
                <a:gd name="connsiteX14" fmla="*/ 784887 w 4151541"/>
                <a:gd name="connsiteY14" fmla="*/ 2309751 h 4536507"/>
                <a:gd name="connsiteX15" fmla="*/ 488004 w 4151541"/>
                <a:gd name="connsiteY15" fmla="*/ 2404753 h 4536507"/>
                <a:gd name="connsiteX16" fmla="*/ 226746 w 4151541"/>
                <a:gd name="connsiteY16" fmla="*/ 2642260 h 4536507"/>
                <a:gd name="connsiteX17" fmla="*/ 36741 w 4151541"/>
                <a:gd name="connsiteY17" fmla="*/ 3117273 h 4536507"/>
                <a:gd name="connsiteX18" fmla="*/ 7053 w 4151541"/>
                <a:gd name="connsiteY18" fmla="*/ 3528392 h 4536507"/>
                <a:gd name="connsiteX19" fmla="*/ 79061 w 4151541"/>
                <a:gd name="connsiteY19" fmla="*/ 3960440 h 4536507"/>
                <a:gd name="connsiteX20" fmla="*/ 295085 w 4151541"/>
                <a:gd name="connsiteY20" fmla="*/ 4536504 h 4536507"/>
                <a:gd name="connsiteX21" fmla="*/ 713635 w 4151541"/>
                <a:gd name="connsiteY21" fmla="*/ 3960421 h 4536507"/>
                <a:gd name="connsiteX22" fmla="*/ 583117 w 4151541"/>
                <a:gd name="connsiteY22" fmla="*/ 3672408 h 4536507"/>
                <a:gd name="connsiteX23" fmla="*/ 594882 w 4151541"/>
                <a:gd name="connsiteY23" fmla="*/ 3307278 h 4536507"/>
                <a:gd name="connsiteX24" fmla="*/ 761136 w 4151541"/>
                <a:gd name="connsiteY24" fmla="*/ 3069771 h 4536507"/>
                <a:gd name="connsiteX25" fmla="*/ 844263 w 4151541"/>
                <a:gd name="connsiteY25" fmla="*/ 3046021 h 4536507"/>
                <a:gd name="connsiteX26" fmla="*/ 939266 w 4151541"/>
                <a:gd name="connsiteY26" fmla="*/ 3224151 h 4536507"/>
                <a:gd name="connsiteX27" fmla="*/ 1295526 w 4151541"/>
                <a:gd name="connsiteY27" fmla="*/ 3580410 h 4536507"/>
                <a:gd name="connsiteX28" fmla="*/ 1616159 w 4151541"/>
                <a:gd name="connsiteY28" fmla="*/ 3770416 h 4536507"/>
                <a:gd name="connsiteX29" fmla="*/ 2008045 w 4151541"/>
                <a:gd name="connsiteY29" fmla="*/ 3996047 h 4536507"/>
                <a:gd name="connsiteX30" fmla="*/ 2518684 w 4151541"/>
                <a:gd name="connsiteY30" fmla="*/ 4007922 h 4536507"/>
                <a:gd name="connsiteX31" fmla="*/ 3076824 w 4151541"/>
                <a:gd name="connsiteY31" fmla="*/ 3889169 h 4536507"/>
                <a:gd name="connsiteX32" fmla="*/ 3456384 w 4151541"/>
                <a:gd name="connsiteY32" fmla="*/ 3672408 h 4536507"/>
                <a:gd name="connsiteX33" fmla="*/ 3718092 w 4151541"/>
                <a:gd name="connsiteY33" fmla="*/ 3295403 h 4536507"/>
                <a:gd name="connsiteX34" fmla="*/ 4062476 w 4151541"/>
                <a:gd name="connsiteY34" fmla="*/ 2487880 h 4536507"/>
                <a:gd name="connsiteX35" fmla="*/ 4050601 w 4151541"/>
                <a:gd name="connsiteY35" fmla="*/ 1454727 h 4536507"/>
                <a:gd name="connsiteX36" fmla="*/ 3456835 w 4151541"/>
                <a:gd name="connsiteY36" fmla="*/ 932213 h 4536507"/>
                <a:gd name="connsiteX37" fmla="*/ 2958071 w 4151541"/>
                <a:gd name="connsiteY37" fmla="*/ 908462 h 4536507"/>
                <a:gd name="connsiteX38" fmla="*/ 2768066 w 4151541"/>
                <a:gd name="connsiteY38" fmla="*/ 1003465 h 4536507"/>
                <a:gd name="connsiteX39" fmla="*/ 2756191 w 4151541"/>
                <a:gd name="connsiteY39" fmla="*/ 1003465 h 4536507"/>
                <a:gd name="connsiteX40" fmla="*/ 2592288 w 4151541"/>
                <a:gd name="connsiteY40" fmla="*/ 864096 h 4536507"/>
                <a:gd name="connsiteX41" fmla="*/ 2520280 w 4151541"/>
                <a:gd name="connsiteY41" fmla="*/ 648072 h 4536507"/>
                <a:gd name="connsiteX42" fmla="*/ 2494933 w 4151541"/>
                <a:gd name="connsiteY42" fmla="*/ 421574 h 4536507"/>
                <a:gd name="connsiteX43" fmla="*/ 2483058 w 4151541"/>
                <a:gd name="connsiteY43" fmla="*/ 65314 h 4536507"/>
                <a:gd name="connsiteX0" fmla="*/ 2483058 w 4151541"/>
                <a:gd name="connsiteY0" fmla="*/ 65314 h 4608515"/>
                <a:gd name="connsiteX1" fmla="*/ 2388056 w 4151541"/>
                <a:gd name="connsiteY1" fmla="*/ 29688 h 4608515"/>
                <a:gd name="connsiteX2" fmla="*/ 2269302 w 4151541"/>
                <a:gd name="connsiteY2" fmla="*/ 5938 h 4608515"/>
                <a:gd name="connsiteX3" fmla="*/ 2103048 w 4151541"/>
                <a:gd name="connsiteY3" fmla="*/ 29688 h 4608515"/>
                <a:gd name="connsiteX4" fmla="*/ 1948669 w 4151541"/>
                <a:gd name="connsiteY4" fmla="*/ 100940 h 4608515"/>
                <a:gd name="connsiteX5" fmla="*/ 1996170 w 4151541"/>
                <a:gd name="connsiteY5" fmla="*/ 492826 h 4608515"/>
                <a:gd name="connsiteX6" fmla="*/ 2174300 w 4151541"/>
                <a:gd name="connsiteY6" fmla="*/ 1181595 h 4608515"/>
                <a:gd name="connsiteX7" fmla="*/ 2233676 w 4151541"/>
                <a:gd name="connsiteY7" fmla="*/ 1834738 h 4608515"/>
                <a:gd name="connsiteX8" fmla="*/ 2245552 w 4151541"/>
                <a:gd name="connsiteY8" fmla="*/ 2487880 h 4608515"/>
                <a:gd name="connsiteX9" fmla="*/ 2055546 w 4151541"/>
                <a:gd name="connsiteY9" fmla="*/ 2844140 h 4608515"/>
                <a:gd name="connsiteX10" fmla="*/ 1829915 w 4151541"/>
                <a:gd name="connsiteY10" fmla="*/ 2951018 h 4608515"/>
                <a:gd name="connsiteX11" fmla="*/ 1675536 w 4151541"/>
                <a:gd name="connsiteY11" fmla="*/ 2951018 h 4608515"/>
                <a:gd name="connsiteX12" fmla="*/ 1438030 w 4151541"/>
                <a:gd name="connsiteY12" fmla="*/ 2832265 h 4608515"/>
                <a:gd name="connsiteX13" fmla="*/ 1164897 w 4151541"/>
                <a:gd name="connsiteY13" fmla="*/ 2571008 h 4608515"/>
                <a:gd name="connsiteX14" fmla="*/ 784887 w 4151541"/>
                <a:gd name="connsiteY14" fmla="*/ 2309751 h 4608515"/>
                <a:gd name="connsiteX15" fmla="*/ 488004 w 4151541"/>
                <a:gd name="connsiteY15" fmla="*/ 2404753 h 4608515"/>
                <a:gd name="connsiteX16" fmla="*/ 226746 w 4151541"/>
                <a:gd name="connsiteY16" fmla="*/ 2642260 h 4608515"/>
                <a:gd name="connsiteX17" fmla="*/ 36741 w 4151541"/>
                <a:gd name="connsiteY17" fmla="*/ 3117273 h 4608515"/>
                <a:gd name="connsiteX18" fmla="*/ 7053 w 4151541"/>
                <a:gd name="connsiteY18" fmla="*/ 3528392 h 4608515"/>
                <a:gd name="connsiteX19" fmla="*/ 79061 w 4151541"/>
                <a:gd name="connsiteY19" fmla="*/ 3960440 h 4608515"/>
                <a:gd name="connsiteX20" fmla="*/ 179512 w 4151541"/>
                <a:gd name="connsiteY20" fmla="*/ 4608512 h 4608515"/>
                <a:gd name="connsiteX21" fmla="*/ 713635 w 4151541"/>
                <a:gd name="connsiteY21" fmla="*/ 3960421 h 4608515"/>
                <a:gd name="connsiteX22" fmla="*/ 583117 w 4151541"/>
                <a:gd name="connsiteY22" fmla="*/ 3672408 h 4608515"/>
                <a:gd name="connsiteX23" fmla="*/ 594882 w 4151541"/>
                <a:gd name="connsiteY23" fmla="*/ 3307278 h 4608515"/>
                <a:gd name="connsiteX24" fmla="*/ 761136 w 4151541"/>
                <a:gd name="connsiteY24" fmla="*/ 3069771 h 4608515"/>
                <a:gd name="connsiteX25" fmla="*/ 844263 w 4151541"/>
                <a:gd name="connsiteY25" fmla="*/ 3046021 h 4608515"/>
                <a:gd name="connsiteX26" fmla="*/ 939266 w 4151541"/>
                <a:gd name="connsiteY26" fmla="*/ 3224151 h 4608515"/>
                <a:gd name="connsiteX27" fmla="*/ 1295526 w 4151541"/>
                <a:gd name="connsiteY27" fmla="*/ 3580410 h 4608515"/>
                <a:gd name="connsiteX28" fmla="*/ 1616159 w 4151541"/>
                <a:gd name="connsiteY28" fmla="*/ 3770416 h 4608515"/>
                <a:gd name="connsiteX29" fmla="*/ 2008045 w 4151541"/>
                <a:gd name="connsiteY29" fmla="*/ 3996047 h 4608515"/>
                <a:gd name="connsiteX30" fmla="*/ 2518684 w 4151541"/>
                <a:gd name="connsiteY30" fmla="*/ 4007922 h 4608515"/>
                <a:gd name="connsiteX31" fmla="*/ 3076824 w 4151541"/>
                <a:gd name="connsiteY31" fmla="*/ 3889169 h 4608515"/>
                <a:gd name="connsiteX32" fmla="*/ 3456384 w 4151541"/>
                <a:gd name="connsiteY32" fmla="*/ 3672408 h 4608515"/>
                <a:gd name="connsiteX33" fmla="*/ 3718092 w 4151541"/>
                <a:gd name="connsiteY33" fmla="*/ 3295403 h 4608515"/>
                <a:gd name="connsiteX34" fmla="*/ 4062476 w 4151541"/>
                <a:gd name="connsiteY34" fmla="*/ 2487880 h 4608515"/>
                <a:gd name="connsiteX35" fmla="*/ 4050601 w 4151541"/>
                <a:gd name="connsiteY35" fmla="*/ 1454727 h 4608515"/>
                <a:gd name="connsiteX36" fmla="*/ 3456835 w 4151541"/>
                <a:gd name="connsiteY36" fmla="*/ 932213 h 4608515"/>
                <a:gd name="connsiteX37" fmla="*/ 2958071 w 4151541"/>
                <a:gd name="connsiteY37" fmla="*/ 908462 h 4608515"/>
                <a:gd name="connsiteX38" fmla="*/ 2768066 w 4151541"/>
                <a:gd name="connsiteY38" fmla="*/ 1003465 h 4608515"/>
                <a:gd name="connsiteX39" fmla="*/ 2756191 w 4151541"/>
                <a:gd name="connsiteY39" fmla="*/ 1003465 h 4608515"/>
                <a:gd name="connsiteX40" fmla="*/ 2592288 w 4151541"/>
                <a:gd name="connsiteY40" fmla="*/ 864096 h 4608515"/>
                <a:gd name="connsiteX41" fmla="*/ 2520280 w 4151541"/>
                <a:gd name="connsiteY41" fmla="*/ 648072 h 4608515"/>
                <a:gd name="connsiteX42" fmla="*/ 2494933 w 4151541"/>
                <a:gd name="connsiteY42" fmla="*/ 421574 h 4608515"/>
                <a:gd name="connsiteX43" fmla="*/ 2483058 w 4151541"/>
                <a:gd name="connsiteY43" fmla="*/ 65314 h 4608515"/>
                <a:gd name="connsiteX0" fmla="*/ 2483058 w 4151541"/>
                <a:gd name="connsiteY0" fmla="*/ 65314 h 4644516"/>
                <a:gd name="connsiteX1" fmla="*/ 2388056 w 4151541"/>
                <a:gd name="connsiteY1" fmla="*/ 29688 h 4644516"/>
                <a:gd name="connsiteX2" fmla="*/ 2269302 w 4151541"/>
                <a:gd name="connsiteY2" fmla="*/ 5938 h 4644516"/>
                <a:gd name="connsiteX3" fmla="*/ 2103048 w 4151541"/>
                <a:gd name="connsiteY3" fmla="*/ 29688 h 4644516"/>
                <a:gd name="connsiteX4" fmla="*/ 1948669 w 4151541"/>
                <a:gd name="connsiteY4" fmla="*/ 100940 h 4644516"/>
                <a:gd name="connsiteX5" fmla="*/ 1996170 w 4151541"/>
                <a:gd name="connsiteY5" fmla="*/ 492826 h 4644516"/>
                <a:gd name="connsiteX6" fmla="*/ 2174300 w 4151541"/>
                <a:gd name="connsiteY6" fmla="*/ 1181595 h 4644516"/>
                <a:gd name="connsiteX7" fmla="*/ 2233676 w 4151541"/>
                <a:gd name="connsiteY7" fmla="*/ 1834738 h 4644516"/>
                <a:gd name="connsiteX8" fmla="*/ 2245552 w 4151541"/>
                <a:gd name="connsiteY8" fmla="*/ 2487880 h 4644516"/>
                <a:gd name="connsiteX9" fmla="*/ 2055546 w 4151541"/>
                <a:gd name="connsiteY9" fmla="*/ 2844140 h 4644516"/>
                <a:gd name="connsiteX10" fmla="*/ 1829915 w 4151541"/>
                <a:gd name="connsiteY10" fmla="*/ 2951018 h 4644516"/>
                <a:gd name="connsiteX11" fmla="*/ 1675536 w 4151541"/>
                <a:gd name="connsiteY11" fmla="*/ 2951018 h 4644516"/>
                <a:gd name="connsiteX12" fmla="*/ 1438030 w 4151541"/>
                <a:gd name="connsiteY12" fmla="*/ 2832265 h 4644516"/>
                <a:gd name="connsiteX13" fmla="*/ 1164897 w 4151541"/>
                <a:gd name="connsiteY13" fmla="*/ 2571008 h 4644516"/>
                <a:gd name="connsiteX14" fmla="*/ 784887 w 4151541"/>
                <a:gd name="connsiteY14" fmla="*/ 2309751 h 4644516"/>
                <a:gd name="connsiteX15" fmla="*/ 488004 w 4151541"/>
                <a:gd name="connsiteY15" fmla="*/ 2404753 h 4644516"/>
                <a:gd name="connsiteX16" fmla="*/ 226746 w 4151541"/>
                <a:gd name="connsiteY16" fmla="*/ 2642260 h 4644516"/>
                <a:gd name="connsiteX17" fmla="*/ 36741 w 4151541"/>
                <a:gd name="connsiteY17" fmla="*/ 3117273 h 4644516"/>
                <a:gd name="connsiteX18" fmla="*/ 7053 w 4151541"/>
                <a:gd name="connsiteY18" fmla="*/ 3528392 h 4644516"/>
                <a:gd name="connsiteX19" fmla="*/ 79061 w 4151541"/>
                <a:gd name="connsiteY19" fmla="*/ 3960440 h 4644516"/>
                <a:gd name="connsiteX20" fmla="*/ 179512 w 4151541"/>
                <a:gd name="connsiteY20" fmla="*/ 4608512 h 4644516"/>
                <a:gd name="connsiteX21" fmla="*/ 611560 w 4151541"/>
                <a:gd name="connsiteY21" fmla="*/ 4176464 h 4644516"/>
                <a:gd name="connsiteX22" fmla="*/ 583117 w 4151541"/>
                <a:gd name="connsiteY22" fmla="*/ 3672408 h 4644516"/>
                <a:gd name="connsiteX23" fmla="*/ 594882 w 4151541"/>
                <a:gd name="connsiteY23" fmla="*/ 3307278 h 4644516"/>
                <a:gd name="connsiteX24" fmla="*/ 761136 w 4151541"/>
                <a:gd name="connsiteY24" fmla="*/ 3069771 h 4644516"/>
                <a:gd name="connsiteX25" fmla="*/ 844263 w 4151541"/>
                <a:gd name="connsiteY25" fmla="*/ 3046021 h 4644516"/>
                <a:gd name="connsiteX26" fmla="*/ 939266 w 4151541"/>
                <a:gd name="connsiteY26" fmla="*/ 3224151 h 4644516"/>
                <a:gd name="connsiteX27" fmla="*/ 1295526 w 4151541"/>
                <a:gd name="connsiteY27" fmla="*/ 3580410 h 4644516"/>
                <a:gd name="connsiteX28" fmla="*/ 1616159 w 4151541"/>
                <a:gd name="connsiteY28" fmla="*/ 3770416 h 4644516"/>
                <a:gd name="connsiteX29" fmla="*/ 2008045 w 4151541"/>
                <a:gd name="connsiteY29" fmla="*/ 3996047 h 4644516"/>
                <a:gd name="connsiteX30" fmla="*/ 2518684 w 4151541"/>
                <a:gd name="connsiteY30" fmla="*/ 4007922 h 4644516"/>
                <a:gd name="connsiteX31" fmla="*/ 3076824 w 4151541"/>
                <a:gd name="connsiteY31" fmla="*/ 3889169 h 4644516"/>
                <a:gd name="connsiteX32" fmla="*/ 3456384 w 4151541"/>
                <a:gd name="connsiteY32" fmla="*/ 3672408 h 4644516"/>
                <a:gd name="connsiteX33" fmla="*/ 3718092 w 4151541"/>
                <a:gd name="connsiteY33" fmla="*/ 3295403 h 4644516"/>
                <a:gd name="connsiteX34" fmla="*/ 4062476 w 4151541"/>
                <a:gd name="connsiteY34" fmla="*/ 2487880 h 4644516"/>
                <a:gd name="connsiteX35" fmla="*/ 4050601 w 4151541"/>
                <a:gd name="connsiteY35" fmla="*/ 1454727 h 4644516"/>
                <a:gd name="connsiteX36" fmla="*/ 3456835 w 4151541"/>
                <a:gd name="connsiteY36" fmla="*/ 932213 h 4644516"/>
                <a:gd name="connsiteX37" fmla="*/ 2958071 w 4151541"/>
                <a:gd name="connsiteY37" fmla="*/ 908462 h 4644516"/>
                <a:gd name="connsiteX38" fmla="*/ 2768066 w 4151541"/>
                <a:gd name="connsiteY38" fmla="*/ 1003465 h 4644516"/>
                <a:gd name="connsiteX39" fmla="*/ 2756191 w 4151541"/>
                <a:gd name="connsiteY39" fmla="*/ 1003465 h 4644516"/>
                <a:gd name="connsiteX40" fmla="*/ 2592288 w 4151541"/>
                <a:gd name="connsiteY40" fmla="*/ 864096 h 4644516"/>
                <a:gd name="connsiteX41" fmla="*/ 2520280 w 4151541"/>
                <a:gd name="connsiteY41" fmla="*/ 648072 h 4644516"/>
                <a:gd name="connsiteX42" fmla="*/ 2494933 w 4151541"/>
                <a:gd name="connsiteY42" fmla="*/ 421574 h 4644516"/>
                <a:gd name="connsiteX43" fmla="*/ 2483058 w 4151541"/>
                <a:gd name="connsiteY43" fmla="*/ 65314 h 4644516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611560 w 4151541"/>
                <a:gd name="connsiteY15" fmla="*/ 309634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511064 w 4179547"/>
                <a:gd name="connsiteY0" fmla="*/ 65314 h 4656517"/>
                <a:gd name="connsiteX1" fmla="*/ 2416062 w 4179547"/>
                <a:gd name="connsiteY1" fmla="*/ 29688 h 4656517"/>
                <a:gd name="connsiteX2" fmla="*/ 2297308 w 4179547"/>
                <a:gd name="connsiteY2" fmla="*/ 5938 h 4656517"/>
                <a:gd name="connsiteX3" fmla="*/ 2131054 w 4179547"/>
                <a:gd name="connsiteY3" fmla="*/ 29688 h 4656517"/>
                <a:gd name="connsiteX4" fmla="*/ 1976675 w 4179547"/>
                <a:gd name="connsiteY4" fmla="*/ 100940 h 4656517"/>
                <a:gd name="connsiteX5" fmla="*/ 2024176 w 4179547"/>
                <a:gd name="connsiteY5" fmla="*/ 492826 h 4656517"/>
                <a:gd name="connsiteX6" fmla="*/ 2202306 w 4179547"/>
                <a:gd name="connsiteY6" fmla="*/ 1181595 h 4656517"/>
                <a:gd name="connsiteX7" fmla="*/ 2261682 w 4179547"/>
                <a:gd name="connsiteY7" fmla="*/ 1834738 h 4656517"/>
                <a:gd name="connsiteX8" fmla="*/ 2273558 w 4179547"/>
                <a:gd name="connsiteY8" fmla="*/ 2487880 h 4656517"/>
                <a:gd name="connsiteX9" fmla="*/ 2083552 w 4179547"/>
                <a:gd name="connsiteY9" fmla="*/ 2844140 h 4656517"/>
                <a:gd name="connsiteX10" fmla="*/ 1857921 w 4179547"/>
                <a:gd name="connsiteY10" fmla="*/ 2951018 h 4656517"/>
                <a:gd name="connsiteX11" fmla="*/ 1703542 w 4179547"/>
                <a:gd name="connsiteY11" fmla="*/ 2951018 h 4656517"/>
                <a:gd name="connsiteX12" fmla="*/ 1359646 w 4179547"/>
                <a:gd name="connsiteY12" fmla="*/ 3096343 h 4656517"/>
                <a:gd name="connsiteX13" fmla="*/ 999606 w 4179547"/>
                <a:gd name="connsiteY13" fmla="*/ 3024335 h 4656517"/>
                <a:gd name="connsiteX14" fmla="*/ 711574 w 4179547"/>
                <a:gd name="connsiteY14" fmla="*/ 3024335 h 4656517"/>
                <a:gd name="connsiteX15" fmla="*/ 639566 w 4179547"/>
                <a:gd name="connsiteY15" fmla="*/ 3096343 h 4656517"/>
                <a:gd name="connsiteX16" fmla="*/ 423542 w 4179547"/>
                <a:gd name="connsiteY16" fmla="*/ 3096343 h 4656517"/>
                <a:gd name="connsiteX17" fmla="*/ 64747 w 4179547"/>
                <a:gd name="connsiteY17" fmla="*/ 3117273 h 4656517"/>
                <a:gd name="connsiteX18" fmla="*/ 35059 w 4179547"/>
                <a:gd name="connsiteY18" fmla="*/ 3528392 h 4656517"/>
                <a:gd name="connsiteX19" fmla="*/ 107067 w 4179547"/>
                <a:gd name="connsiteY19" fmla="*/ 3960440 h 4656517"/>
                <a:gd name="connsiteX20" fmla="*/ 207518 w 4179547"/>
                <a:gd name="connsiteY20" fmla="*/ 4608512 h 4656517"/>
                <a:gd name="connsiteX21" fmla="*/ 567558 w 4179547"/>
                <a:gd name="connsiteY21" fmla="*/ 4248471 h 4656517"/>
                <a:gd name="connsiteX22" fmla="*/ 611123 w 4179547"/>
                <a:gd name="connsiteY22" fmla="*/ 3672408 h 4656517"/>
                <a:gd name="connsiteX23" fmla="*/ 639566 w 4179547"/>
                <a:gd name="connsiteY23" fmla="*/ 3528391 h 4656517"/>
                <a:gd name="connsiteX24" fmla="*/ 783582 w 4179547"/>
                <a:gd name="connsiteY24" fmla="*/ 3384375 h 4656517"/>
                <a:gd name="connsiteX25" fmla="*/ 855590 w 4179547"/>
                <a:gd name="connsiteY25" fmla="*/ 3456383 h 4656517"/>
                <a:gd name="connsiteX26" fmla="*/ 999606 w 4179547"/>
                <a:gd name="connsiteY26" fmla="*/ 3384375 h 4656517"/>
                <a:gd name="connsiteX27" fmla="*/ 1323532 w 4179547"/>
                <a:gd name="connsiteY27" fmla="*/ 3580410 h 4656517"/>
                <a:gd name="connsiteX28" fmla="*/ 1644165 w 4179547"/>
                <a:gd name="connsiteY28" fmla="*/ 3770416 h 4656517"/>
                <a:gd name="connsiteX29" fmla="*/ 2036051 w 4179547"/>
                <a:gd name="connsiteY29" fmla="*/ 3996047 h 4656517"/>
                <a:gd name="connsiteX30" fmla="*/ 2546690 w 4179547"/>
                <a:gd name="connsiteY30" fmla="*/ 4007922 h 4656517"/>
                <a:gd name="connsiteX31" fmla="*/ 3104830 w 4179547"/>
                <a:gd name="connsiteY31" fmla="*/ 3889169 h 4656517"/>
                <a:gd name="connsiteX32" fmla="*/ 3484390 w 4179547"/>
                <a:gd name="connsiteY32" fmla="*/ 3672408 h 4656517"/>
                <a:gd name="connsiteX33" fmla="*/ 3746098 w 4179547"/>
                <a:gd name="connsiteY33" fmla="*/ 3295403 h 4656517"/>
                <a:gd name="connsiteX34" fmla="*/ 4090482 w 4179547"/>
                <a:gd name="connsiteY34" fmla="*/ 2487880 h 4656517"/>
                <a:gd name="connsiteX35" fmla="*/ 4078607 w 4179547"/>
                <a:gd name="connsiteY35" fmla="*/ 1454727 h 4656517"/>
                <a:gd name="connsiteX36" fmla="*/ 3484841 w 4179547"/>
                <a:gd name="connsiteY36" fmla="*/ 932213 h 4656517"/>
                <a:gd name="connsiteX37" fmla="*/ 2986077 w 4179547"/>
                <a:gd name="connsiteY37" fmla="*/ 908462 h 4656517"/>
                <a:gd name="connsiteX38" fmla="*/ 2796072 w 4179547"/>
                <a:gd name="connsiteY38" fmla="*/ 1003465 h 4656517"/>
                <a:gd name="connsiteX39" fmla="*/ 2784197 w 4179547"/>
                <a:gd name="connsiteY39" fmla="*/ 1003465 h 4656517"/>
                <a:gd name="connsiteX40" fmla="*/ 2620294 w 4179547"/>
                <a:gd name="connsiteY40" fmla="*/ 864096 h 4656517"/>
                <a:gd name="connsiteX41" fmla="*/ 2548286 w 4179547"/>
                <a:gd name="connsiteY41" fmla="*/ 648072 h 4656517"/>
                <a:gd name="connsiteX42" fmla="*/ 2522939 w 4179547"/>
                <a:gd name="connsiteY42" fmla="*/ 421574 h 4656517"/>
                <a:gd name="connsiteX43" fmla="*/ 2511064 w 4179547"/>
                <a:gd name="connsiteY43" fmla="*/ 65314 h 4656517"/>
                <a:gd name="connsiteX0" fmla="*/ 2504748 w 4173231"/>
                <a:gd name="connsiteY0" fmla="*/ 65314 h 4656517"/>
                <a:gd name="connsiteX1" fmla="*/ 2409746 w 4173231"/>
                <a:gd name="connsiteY1" fmla="*/ 29688 h 4656517"/>
                <a:gd name="connsiteX2" fmla="*/ 2290992 w 4173231"/>
                <a:gd name="connsiteY2" fmla="*/ 5938 h 4656517"/>
                <a:gd name="connsiteX3" fmla="*/ 2124738 w 4173231"/>
                <a:gd name="connsiteY3" fmla="*/ 29688 h 4656517"/>
                <a:gd name="connsiteX4" fmla="*/ 1970359 w 4173231"/>
                <a:gd name="connsiteY4" fmla="*/ 100940 h 4656517"/>
                <a:gd name="connsiteX5" fmla="*/ 2017860 w 4173231"/>
                <a:gd name="connsiteY5" fmla="*/ 492826 h 4656517"/>
                <a:gd name="connsiteX6" fmla="*/ 2195990 w 4173231"/>
                <a:gd name="connsiteY6" fmla="*/ 1181595 h 4656517"/>
                <a:gd name="connsiteX7" fmla="*/ 2255366 w 4173231"/>
                <a:gd name="connsiteY7" fmla="*/ 1834738 h 4656517"/>
                <a:gd name="connsiteX8" fmla="*/ 2267242 w 4173231"/>
                <a:gd name="connsiteY8" fmla="*/ 2487880 h 4656517"/>
                <a:gd name="connsiteX9" fmla="*/ 2077236 w 4173231"/>
                <a:gd name="connsiteY9" fmla="*/ 2844140 h 4656517"/>
                <a:gd name="connsiteX10" fmla="*/ 1851605 w 4173231"/>
                <a:gd name="connsiteY10" fmla="*/ 2951018 h 4656517"/>
                <a:gd name="connsiteX11" fmla="*/ 1697226 w 4173231"/>
                <a:gd name="connsiteY11" fmla="*/ 2951018 h 4656517"/>
                <a:gd name="connsiteX12" fmla="*/ 1353330 w 4173231"/>
                <a:gd name="connsiteY12" fmla="*/ 3096343 h 4656517"/>
                <a:gd name="connsiteX13" fmla="*/ 993290 w 4173231"/>
                <a:gd name="connsiteY13" fmla="*/ 3024335 h 4656517"/>
                <a:gd name="connsiteX14" fmla="*/ 705258 w 4173231"/>
                <a:gd name="connsiteY14" fmla="*/ 3024335 h 4656517"/>
                <a:gd name="connsiteX15" fmla="*/ 633250 w 4173231"/>
                <a:gd name="connsiteY15" fmla="*/ 3096343 h 4656517"/>
                <a:gd name="connsiteX16" fmla="*/ 417226 w 4173231"/>
                <a:gd name="connsiteY16" fmla="*/ 3096343 h 4656517"/>
                <a:gd name="connsiteX17" fmla="*/ 273210 w 4173231"/>
                <a:gd name="connsiteY17" fmla="*/ 3240359 h 4656517"/>
                <a:gd name="connsiteX18" fmla="*/ 28743 w 4173231"/>
                <a:gd name="connsiteY18" fmla="*/ 3528392 h 4656517"/>
                <a:gd name="connsiteX19" fmla="*/ 100751 w 4173231"/>
                <a:gd name="connsiteY19" fmla="*/ 3960440 h 4656517"/>
                <a:gd name="connsiteX20" fmla="*/ 201202 w 4173231"/>
                <a:gd name="connsiteY20" fmla="*/ 4608512 h 4656517"/>
                <a:gd name="connsiteX21" fmla="*/ 561242 w 4173231"/>
                <a:gd name="connsiteY21" fmla="*/ 4248471 h 4656517"/>
                <a:gd name="connsiteX22" fmla="*/ 604807 w 4173231"/>
                <a:gd name="connsiteY22" fmla="*/ 3672408 h 4656517"/>
                <a:gd name="connsiteX23" fmla="*/ 633250 w 4173231"/>
                <a:gd name="connsiteY23" fmla="*/ 3528391 h 4656517"/>
                <a:gd name="connsiteX24" fmla="*/ 777266 w 4173231"/>
                <a:gd name="connsiteY24" fmla="*/ 3384375 h 4656517"/>
                <a:gd name="connsiteX25" fmla="*/ 849274 w 4173231"/>
                <a:gd name="connsiteY25" fmla="*/ 3456383 h 4656517"/>
                <a:gd name="connsiteX26" fmla="*/ 993290 w 4173231"/>
                <a:gd name="connsiteY26" fmla="*/ 3384375 h 4656517"/>
                <a:gd name="connsiteX27" fmla="*/ 1317216 w 4173231"/>
                <a:gd name="connsiteY27" fmla="*/ 3580410 h 4656517"/>
                <a:gd name="connsiteX28" fmla="*/ 1637849 w 4173231"/>
                <a:gd name="connsiteY28" fmla="*/ 3770416 h 4656517"/>
                <a:gd name="connsiteX29" fmla="*/ 2029735 w 4173231"/>
                <a:gd name="connsiteY29" fmla="*/ 3996047 h 4656517"/>
                <a:gd name="connsiteX30" fmla="*/ 2540374 w 4173231"/>
                <a:gd name="connsiteY30" fmla="*/ 4007922 h 4656517"/>
                <a:gd name="connsiteX31" fmla="*/ 3098514 w 4173231"/>
                <a:gd name="connsiteY31" fmla="*/ 3889169 h 4656517"/>
                <a:gd name="connsiteX32" fmla="*/ 3478074 w 4173231"/>
                <a:gd name="connsiteY32" fmla="*/ 3672408 h 4656517"/>
                <a:gd name="connsiteX33" fmla="*/ 3739782 w 4173231"/>
                <a:gd name="connsiteY33" fmla="*/ 3295403 h 4656517"/>
                <a:gd name="connsiteX34" fmla="*/ 4084166 w 4173231"/>
                <a:gd name="connsiteY34" fmla="*/ 2487880 h 4656517"/>
                <a:gd name="connsiteX35" fmla="*/ 4072291 w 4173231"/>
                <a:gd name="connsiteY35" fmla="*/ 1454727 h 4656517"/>
                <a:gd name="connsiteX36" fmla="*/ 3478525 w 4173231"/>
                <a:gd name="connsiteY36" fmla="*/ 932213 h 4656517"/>
                <a:gd name="connsiteX37" fmla="*/ 2979761 w 4173231"/>
                <a:gd name="connsiteY37" fmla="*/ 908462 h 4656517"/>
                <a:gd name="connsiteX38" fmla="*/ 2789756 w 4173231"/>
                <a:gd name="connsiteY38" fmla="*/ 1003465 h 4656517"/>
                <a:gd name="connsiteX39" fmla="*/ 2777881 w 4173231"/>
                <a:gd name="connsiteY39" fmla="*/ 1003465 h 4656517"/>
                <a:gd name="connsiteX40" fmla="*/ 2613978 w 4173231"/>
                <a:gd name="connsiteY40" fmla="*/ 864096 h 4656517"/>
                <a:gd name="connsiteX41" fmla="*/ 2541970 w 4173231"/>
                <a:gd name="connsiteY41" fmla="*/ 648072 h 4656517"/>
                <a:gd name="connsiteX42" fmla="*/ 2516623 w 4173231"/>
                <a:gd name="connsiteY42" fmla="*/ 421574 h 4656517"/>
                <a:gd name="connsiteX43" fmla="*/ 2504748 w 4173231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528391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600399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96475 w 4072480"/>
                <a:gd name="connsiteY11" fmla="*/ 2951018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676515 w 4072480"/>
                <a:gd name="connsiteY23" fmla="*/ 3384375 h 4656517"/>
                <a:gd name="connsiteX24" fmla="*/ 748523 w 4072480"/>
                <a:gd name="connsiteY24" fmla="*/ 3456383 h 4656517"/>
                <a:gd name="connsiteX25" fmla="*/ 892539 w 4072480"/>
                <a:gd name="connsiteY25" fmla="*/ 3384375 h 4656517"/>
                <a:gd name="connsiteX26" fmla="*/ 1216465 w 4072480"/>
                <a:gd name="connsiteY26" fmla="*/ 3580410 h 4656517"/>
                <a:gd name="connsiteX27" fmla="*/ 1537098 w 4072480"/>
                <a:gd name="connsiteY27" fmla="*/ 3770416 h 4656517"/>
                <a:gd name="connsiteX28" fmla="*/ 1928984 w 4072480"/>
                <a:gd name="connsiteY28" fmla="*/ 3996047 h 4656517"/>
                <a:gd name="connsiteX29" fmla="*/ 2439623 w 4072480"/>
                <a:gd name="connsiteY29" fmla="*/ 4007922 h 4656517"/>
                <a:gd name="connsiteX30" fmla="*/ 2997763 w 4072480"/>
                <a:gd name="connsiteY30" fmla="*/ 3889169 h 4656517"/>
                <a:gd name="connsiteX31" fmla="*/ 3377323 w 4072480"/>
                <a:gd name="connsiteY31" fmla="*/ 3672408 h 4656517"/>
                <a:gd name="connsiteX32" fmla="*/ 3639031 w 4072480"/>
                <a:gd name="connsiteY32" fmla="*/ 3295403 h 4656517"/>
                <a:gd name="connsiteX33" fmla="*/ 3983415 w 4072480"/>
                <a:gd name="connsiteY33" fmla="*/ 2487880 h 4656517"/>
                <a:gd name="connsiteX34" fmla="*/ 3971540 w 4072480"/>
                <a:gd name="connsiteY34" fmla="*/ 1454727 h 4656517"/>
                <a:gd name="connsiteX35" fmla="*/ 3377774 w 4072480"/>
                <a:gd name="connsiteY35" fmla="*/ 932213 h 4656517"/>
                <a:gd name="connsiteX36" fmla="*/ 2879010 w 4072480"/>
                <a:gd name="connsiteY36" fmla="*/ 908462 h 4656517"/>
                <a:gd name="connsiteX37" fmla="*/ 2689005 w 4072480"/>
                <a:gd name="connsiteY37" fmla="*/ 1003465 h 4656517"/>
                <a:gd name="connsiteX38" fmla="*/ 2677130 w 4072480"/>
                <a:gd name="connsiteY38" fmla="*/ 1003465 h 4656517"/>
                <a:gd name="connsiteX39" fmla="*/ 2513227 w 4072480"/>
                <a:gd name="connsiteY39" fmla="*/ 864096 h 4656517"/>
                <a:gd name="connsiteX40" fmla="*/ 2441219 w 4072480"/>
                <a:gd name="connsiteY40" fmla="*/ 648072 h 4656517"/>
                <a:gd name="connsiteX41" fmla="*/ 2415872 w 4072480"/>
                <a:gd name="connsiteY41" fmla="*/ 421574 h 4656517"/>
                <a:gd name="connsiteX42" fmla="*/ 2403997 w 4072480"/>
                <a:gd name="connsiteY42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676515 w 4072480"/>
                <a:gd name="connsiteY22" fmla="*/ 3384375 h 4656517"/>
                <a:gd name="connsiteX23" fmla="*/ 748523 w 4072480"/>
                <a:gd name="connsiteY23" fmla="*/ 3456383 h 4656517"/>
                <a:gd name="connsiteX24" fmla="*/ 892539 w 4072480"/>
                <a:gd name="connsiteY24" fmla="*/ 3384375 h 4656517"/>
                <a:gd name="connsiteX25" fmla="*/ 1216465 w 4072480"/>
                <a:gd name="connsiteY25" fmla="*/ 3580410 h 4656517"/>
                <a:gd name="connsiteX26" fmla="*/ 1537098 w 4072480"/>
                <a:gd name="connsiteY26" fmla="*/ 3770416 h 4656517"/>
                <a:gd name="connsiteX27" fmla="*/ 1928984 w 4072480"/>
                <a:gd name="connsiteY27" fmla="*/ 3996047 h 4656517"/>
                <a:gd name="connsiteX28" fmla="*/ 2439623 w 4072480"/>
                <a:gd name="connsiteY28" fmla="*/ 4007922 h 4656517"/>
                <a:gd name="connsiteX29" fmla="*/ 2997763 w 4072480"/>
                <a:gd name="connsiteY29" fmla="*/ 3889169 h 4656517"/>
                <a:gd name="connsiteX30" fmla="*/ 3377323 w 4072480"/>
                <a:gd name="connsiteY30" fmla="*/ 3672408 h 4656517"/>
                <a:gd name="connsiteX31" fmla="*/ 3639031 w 4072480"/>
                <a:gd name="connsiteY31" fmla="*/ 3295403 h 4656517"/>
                <a:gd name="connsiteX32" fmla="*/ 3983415 w 4072480"/>
                <a:gd name="connsiteY32" fmla="*/ 2487880 h 4656517"/>
                <a:gd name="connsiteX33" fmla="*/ 3971540 w 4072480"/>
                <a:gd name="connsiteY33" fmla="*/ 1454727 h 4656517"/>
                <a:gd name="connsiteX34" fmla="*/ 3377774 w 4072480"/>
                <a:gd name="connsiteY34" fmla="*/ 932213 h 4656517"/>
                <a:gd name="connsiteX35" fmla="*/ 2879010 w 4072480"/>
                <a:gd name="connsiteY35" fmla="*/ 908462 h 4656517"/>
                <a:gd name="connsiteX36" fmla="*/ 2689005 w 4072480"/>
                <a:gd name="connsiteY36" fmla="*/ 1003465 h 4656517"/>
                <a:gd name="connsiteX37" fmla="*/ 2677130 w 4072480"/>
                <a:gd name="connsiteY37" fmla="*/ 1003465 h 4656517"/>
                <a:gd name="connsiteX38" fmla="*/ 2513227 w 4072480"/>
                <a:gd name="connsiteY38" fmla="*/ 864096 h 4656517"/>
                <a:gd name="connsiteX39" fmla="*/ 2441219 w 4072480"/>
                <a:gd name="connsiteY39" fmla="*/ 648072 h 4656517"/>
                <a:gd name="connsiteX40" fmla="*/ 2415872 w 4072480"/>
                <a:gd name="connsiteY40" fmla="*/ 421574 h 4656517"/>
                <a:gd name="connsiteX41" fmla="*/ 2403997 w 4072480"/>
                <a:gd name="connsiteY41" fmla="*/ 65314 h 4656517"/>
                <a:gd name="connsiteX0" fmla="*/ 2416298 w 4084781"/>
                <a:gd name="connsiteY0" fmla="*/ 65314 h 4704523"/>
                <a:gd name="connsiteX1" fmla="*/ 2321296 w 4084781"/>
                <a:gd name="connsiteY1" fmla="*/ 29688 h 4704523"/>
                <a:gd name="connsiteX2" fmla="*/ 2202542 w 4084781"/>
                <a:gd name="connsiteY2" fmla="*/ 5938 h 4704523"/>
                <a:gd name="connsiteX3" fmla="*/ 2036288 w 4084781"/>
                <a:gd name="connsiteY3" fmla="*/ 29688 h 4704523"/>
                <a:gd name="connsiteX4" fmla="*/ 1881909 w 4084781"/>
                <a:gd name="connsiteY4" fmla="*/ 100940 h 4704523"/>
                <a:gd name="connsiteX5" fmla="*/ 1929410 w 4084781"/>
                <a:gd name="connsiteY5" fmla="*/ 492826 h 4704523"/>
                <a:gd name="connsiteX6" fmla="*/ 2107540 w 4084781"/>
                <a:gd name="connsiteY6" fmla="*/ 1181595 h 4704523"/>
                <a:gd name="connsiteX7" fmla="*/ 2166916 w 4084781"/>
                <a:gd name="connsiteY7" fmla="*/ 1834738 h 4704523"/>
                <a:gd name="connsiteX8" fmla="*/ 2178792 w 4084781"/>
                <a:gd name="connsiteY8" fmla="*/ 2487880 h 4704523"/>
                <a:gd name="connsiteX9" fmla="*/ 1988786 w 4084781"/>
                <a:gd name="connsiteY9" fmla="*/ 2844140 h 4704523"/>
                <a:gd name="connsiteX10" fmla="*/ 1768936 w 4084781"/>
                <a:gd name="connsiteY10" fmla="*/ 3024335 h 4704523"/>
                <a:gd name="connsiteX11" fmla="*/ 1552912 w 4084781"/>
                <a:gd name="connsiteY11" fmla="*/ 3096343 h 4704523"/>
                <a:gd name="connsiteX12" fmla="*/ 1264880 w 4084781"/>
                <a:gd name="connsiteY12" fmla="*/ 3096343 h 4704523"/>
                <a:gd name="connsiteX13" fmla="*/ 904840 w 4084781"/>
                <a:gd name="connsiteY13" fmla="*/ 3024335 h 4704523"/>
                <a:gd name="connsiteX14" fmla="*/ 616808 w 4084781"/>
                <a:gd name="connsiteY14" fmla="*/ 3024335 h 4704523"/>
                <a:gd name="connsiteX15" fmla="*/ 544800 w 4084781"/>
                <a:gd name="connsiteY15" fmla="*/ 3096343 h 4704523"/>
                <a:gd name="connsiteX16" fmla="*/ 328776 w 4084781"/>
                <a:gd name="connsiteY16" fmla="*/ 3096343 h 4704523"/>
                <a:gd name="connsiteX17" fmla="*/ 184760 w 4084781"/>
                <a:gd name="connsiteY17" fmla="*/ 3240359 h 4704523"/>
                <a:gd name="connsiteX18" fmla="*/ 112752 w 4084781"/>
                <a:gd name="connsiteY18" fmla="*/ 3672407 h 4704523"/>
                <a:gd name="connsiteX19" fmla="*/ 12301 w 4084781"/>
                <a:gd name="connsiteY19" fmla="*/ 3960440 h 4704523"/>
                <a:gd name="connsiteX20" fmla="*/ 112752 w 4084781"/>
                <a:gd name="connsiteY20" fmla="*/ 4608512 h 4704523"/>
                <a:gd name="connsiteX21" fmla="*/ 688816 w 4084781"/>
                <a:gd name="connsiteY21" fmla="*/ 3384375 h 4704523"/>
                <a:gd name="connsiteX22" fmla="*/ 760824 w 4084781"/>
                <a:gd name="connsiteY22" fmla="*/ 3456383 h 4704523"/>
                <a:gd name="connsiteX23" fmla="*/ 904840 w 4084781"/>
                <a:gd name="connsiteY23" fmla="*/ 3384375 h 4704523"/>
                <a:gd name="connsiteX24" fmla="*/ 1228766 w 4084781"/>
                <a:gd name="connsiteY24" fmla="*/ 3580410 h 4704523"/>
                <a:gd name="connsiteX25" fmla="*/ 1549399 w 4084781"/>
                <a:gd name="connsiteY25" fmla="*/ 3770416 h 4704523"/>
                <a:gd name="connsiteX26" fmla="*/ 1941285 w 4084781"/>
                <a:gd name="connsiteY26" fmla="*/ 3996047 h 4704523"/>
                <a:gd name="connsiteX27" fmla="*/ 2451924 w 4084781"/>
                <a:gd name="connsiteY27" fmla="*/ 4007922 h 4704523"/>
                <a:gd name="connsiteX28" fmla="*/ 3010064 w 4084781"/>
                <a:gd name="connsiteY28" fmla="*/ 3889169 h 4704523"/>
                <a:gd name="connsiteX29" fmla="*/ 3389624 w 4084781"/>
                <a:gd name="connsiteY29" fmla="*/ 3672408 h 4704523"/>
                <a:gd name="connsiteX30" fmla="*/ 3651332 w 4084781"/>
                <a:gd name="connsiteY30" fmla="*/ 3295403 h 4704523"/>
                <a:gd name="connsiteX31" fmla="*/ 3995716 w 4084781"/>
                <a:gd name="connsiteY31" fmla="*/ 2487880 h 4704523"/>
                <a:gd name="connsiteX32" fmla="*/ 3983841 w 4084781"/>
                <a:gd name="connsiteY32" fmla="*/ 1454727 h 4704523"/>
                <a:gd name="connsiteX33" fmla="*/ 3390075 w 4084781"/>
                <a:gd name="connsiteY33" fmla="*/ 932213 h 4704523"/>
                <a:gd name="connsiteX34" fmla="*/ 2891311 w 4084781"/>
                <a:gd name="connsiteY34" fmla="*/ 908462 h 4704523"/>
                <a:gd name="connsiteX35" fmla="*/ 2701306 w 4084781"/>
                <a:gd name="connsiteY35" fmla="*/ 1003465 h 4704523"/>
                <a:gd name="connsiteX36" fmla="*/ 2689431 w 4084781"/>
                <a:gd name="connsiteY36" fmla="*/ 1003465 h 4704523"/>
                <a:gd name="connsiteX37" fmla="*/ 2525528 w 4084781"/>
                <a:gd name="connsiteY37" fmla="*/ 864096 h 4704523"/>
                <a:gd name="connsiteX38" fmla="*/ 2453520 w 4084781"/>
                <a:gd name="connsiteY38" fmla="*/ 648072 h 4704523"/>
                <a:gd name="connsiteX39" fmla="*/ 2428173 w 4084781"/>
                <a:gd name="connsiteY39" fmla="*/ 421574 h 4704523"/>
                <a:gd name="connsiteX40" fmla="*/ 2416298 w 4084781"/>
                <a:gd name="connsiteY40" fmla="*/ 65314 h 4704523"/>
                <a:gd name="connsiteX0" fmla="*/ 2500008 w 4168491"/>
                <a:gd name="connsiteY0" fmla="*/ 65314 h 4035631"/>
                <a:gd name="connsiteX1" fmla="*/ 2405006 w 4168491"/>
                <a:gd name="connsiteY1" fmla="*/ 29688 h 4035631"/>
                <a:gd name="connsiteX2" fmla="*/ 2286252 w 4168491"/>
                <a:gd name="connsiteY2" fmla="*/ 5938 h 4035631"/>
                <a:gd name="connsiteX3" fmla="*/ 2119998 w 4168491"/>
                <a:gd name="connsiteY3" fmla="*/ 29688 h 4035631"/>
                <a:gd name="connsiteX4" fmla="*/ 1965619 w 4168491"/>
                <a:gd name="connsiteY4" fmla="*/ 100940 h 4035631"/>
                <a:gd name="connsiteX5" fmla="*/ 2013120 w 4168491"/>
                <a:gd name="connsiteY5" fmla="*/ 492826 h 4035631"/>
                <a:gd name="connsiteX6" fmla="*/ 2191250 w 4168491"/>
                <a:gd name="connsiteY6" fmla="*/ 1181595 h 4035631"/>
                <a:gd name="connsiteX7" fmla="*/ 2250626 w 4168491"/>
                <a:gd name="connsiteY7" fmla="*/ 1834738 h 4035631"/>
                <a:gd name="connsiteX8" fmla="*/ 2262502 w 4168491"/>
                <a:gd name="connsiteY8" fmla="*/ 2487880 h 4035631"/>
                <a:gd name="connsiteX9" fmla="*/ 2072496 w 4168491"/>
                <a:gd name="connsiteY9" fmla="*/ 2844140 h 4035631"/>
                <a:gd name="connsiteX10" fmla="*/ 1852646 w 4168491"/>
                <a:gd name="connsiteY10" fmla="*/ 3024335 h 4035631"/>
                <a:gd name="connsiteX11" fmla="*/ 1636622 w 4168491"/>
                <a:gd name="connsiteY11" fmla="*/ 3096343 h 4035631"/>
                <a:gd name="connsiteX12" fmla="*/ 1348590 w 4168491"/>
                <a:gd name="connsiteY12" fmla="*/ 3096343 h 4035631"/>
                <a:gd name="connsiteX13" fmla="*/ 988550 w 4168491"/>
                <a:gd name="connsiteY13" fmla="*/ 3024335 h 4035631"/>
                <a:gd name="connsiteX14" fmla="*/ 700518 w 4168491"/>
                <a:gd name="connsiteY14" fmla="*/ 3024335 h 4035631"/>
                <a:gd name="connsiteX15" fmla="*/ 628510 w 4168491"/>
                <a:gd name="connsiteY15" fmla="*/ 3096343 h 4035631"/>
                <a:gd name="connsiteX16" fmla="*/ 412486 w 4168491"/>
                <a:gd name="connsiteY16" fmla="*/ 3096343 h 4035631"/>
                <a:gd name="connsiteX17" fmla="*/ 268470 w 4168491"/>
                <a:gd name="connsiteY17" fmla="*/ 3240359 h 4035631"/>
                <a:gd name="connsiteX18" fmla="*/ 196462 w 4168491"/>
                <a:gd name="connsiteY18" fmla="*/ 3672407 h 4035631"/>
                <a:gd name="connsiteX19" fmla="*/ 96011 w 4168491"/>
                <a:gd name="connsiteY19" fmla="*/ 3960440 h 4035631"/>
                <a:gd name="connsiteX20" fmla="*/ 772526 w 4168491"/>
                <a:gd name="connsiteY20" fmla="*/ 3384375 h 4035631"/>
                <a:gd name="connsiteX21" fmla="*/ 844534 w 4168491"/>
                <a:gd name="connsiteY21" fmla="*/ 3456383 h 4035631"/>
                <a:gd name="connsiteX22" fmla="*/ 988550 w 4168491"/>
                <a:gd name="connsiteY22" fmla="*/ 3384375 h 4035631"/>
                <a:gd name="connsiteX23" fmla="*/ 1312476 w 4168491"/>
                <a:gd name="connsiteY23" fmla="*/ 3580410 h 4035631"/>
                <a:gd name="connsiteX24" fmla="*/ 1633109 w 4168491"/>
                <a:gd name="connsiteY24" fmla="*/ 3770416 h 4035631"/>
                <a:gd name="connsiteX25" fmla="*/ 2024995 w 4168491"/>
                <a:gd name="connsiteY25" fmla="*/ 3996047 h 4035631"/>
                <a:gd name="connsiteX26" fmla="*/ 2535634 w 4168491"/>
                <a:gd name="connsiteY26" fmla="*/ 4007922 h 4035631"/>
                <a:gd name="connsiteX27" fmla="*/ 3093774 w 4168491"/>
                <a:gd name="connsiteY27" fmla="*/ 3889169 h 4035631"/>
                <a:gd name="connsiteX28" fmla="*/ 3473334 w 4168491"/>
                <a:gd name="connsiteY28" fmla="*/ 3672408 h 4035631"/>
                <a:gd name="connsiteX29" fmla="*/ 3735042 w 4168491"/>
                <a:gd name="connsiteY29" fmla="*/ 3295403 h 4035631"/>
                <a:gd name="connsiteX30" fmla="*/ 4079426 w 4168491"/>
                <a:gd name="connsiteY30" fmla="*/ 2487880 h 4035631"/>
                <a:gd name="connsiteX31" fmla="*/ 4067551 w 4168491"/>
                <a:gd name="connsiteY31" fmla="*/ 1454727 h 4035631"/>
                <a:gd name="connsiteX32" fmla="*/ 3473785 w 4168491"/>
                <a:gd name="connsiteY32" fmla="*/ 932213 h 4035631"/>
                <a:gd name="connsiteX33" fmla="*/ 2975021 w 4168491"/>
                <a:gd name="connsiteY33" fmla="*/ 908462 h 4035631"/>
                <a:gd name="connsiteX34" fmla="*/ 2785016 w 4168491"/>
                <a:gd name="connsiteY34" fmla="*/ 1003465 h 4035631"/>
                <a:gd name="connsiteX35" fmla="*/ 2773141 w 4168491"/>
                <a:gd name="connsiteY35" fmla="*/ 1003465 h 4035631"/>
                <a:gd name="connsiteX36" fmla="*/ 2609238 w 4168491"/>
                <a:gd name="connsiteY36" fmla="*/ 864096 h 4035631"/>
                <a:gd name="connsiteX37" fmla="*/ 2537230 w 4168491"/>
                <a:gd name="connsiteY37" fmla="*/ 648072 h 4035631"/>
                <a:gd name="connsiteX38" fmla="*/ 2511883 w 4168491"/>
                <a:gd name="connsiteY38" fmla="*/ 421574 h 4035631"/>
                <a:gd name="connsiteX39" fmla="*/ 2500008 w 4168491"/>
                <a:gd name="connsiteY39" fmla="*/ 65314 h 4035631"/>
                <a:gd name="connsiteX0" fmla="*/ 2387555 w 4056038"/>
                <a:gd name="connsiteY0" fmla="*/ 65314 h 4035631"/>
                <a:gd name="connsiteX1" fmla="*/ 2292553 w 4056038"/>
                <a:gd name="connsiteY1" fmla="*/ 29688 h 4035631"/>
                <a:gd name="connsiteX2" fmla="*/ 2173799 w 4056038"/>
                <a:gd name="connsiteY2" fmla="*/ 5938 h 4035631"/>
                <a:gd name="connsiteX3" fmla="*/ 2007545 w 4056038"/>
                <a:gd name="connsiteY3" fmla="*/ 29688 h 4035631"/>
                <a:gd name="connsiteX4" fmla="*/ 1853166 w 4056038"/>
                <a:gd name="connsiteY4" fmla="*/ 100940 h 4035631"/>
                <a:gd name="connsiteX5" fmla="*/ 1900667 w 4056038"/>
                <a:gd name="connsiteY5" fmla="*/ 492826 h 4035631"/>
                <a:gd name="connsiteX6" fmla="*/ 2078797 w 4056038"/>
                <a:gd name="connsiteY6" fmla="*/ 1181595 h 4035631"/>
                <a:gd name="connsiteX7" fmla="*/ 2138173 w 4056038"/>
                <a:gd name="connsiteY7" fmla="*/ 1834738 h 4035631"/>
                <a:gd name="connsiteX8" fmla="*/ 2150049 w 4056038"/>
                <a:gd name="connsiteY8" fmla="*/ 2487880 h 4035631"/>
                <a:gd name="connsiteX9" fmla="*/ 1960043 w 4056038"/>
                <a:gd name="connsiteY9" fmla="*/ 2844140 h 4035631"/>
                <a:gd name="connsiteX10" fmla="*/ 1740193 w 4056038"/>
                <a:gd name="connsiteY10" fmla="*/ 3024335 h 4035631"/>
                <a:gd name="connsiteX11" fmla="*/ 1524169 w 4056038"/>
                <a:gd name="connsiteY11" fmla="*/ 3096343 h 4035631"/>
                <a:gd name="connsiteX12" fmla="*/ 1236137 w 4056038"/>
                <a:gd name="connsiteY12" fmla="*/ 3096343 h 4035631"/>
                <a:gd name="connsiteX13" fmla="*/ 876097 w 4056038"/>
                <a:gd name="connsiteY13" fmla="*/ 3024335 h 4035631"/>
                <a:gd name="connsiteX14" fmla="*/ 588065 w 4056038"/>
                <a:gd name="connsiteY14" fmla="*/ 3024335 h 4035631"/>
                <a:gd name="connsiteX15" fmla="*/ 516057 w 4056038"/>
                <a:gd name="connsiteY15" fmla="*/ 3096343 h 4035631"/>
                <a:gd name="connsiteX16" fmla="*/ 300033 w 4056038"/>
                <a:gd name="connsiteY16" fmla="*/ 3096343 h 4035631"/>
                <a:gd name="connsiteX17" fmla="*/ 156017 w 4056038"/>
                <a:gd name="connsiteY17" fmla="*/ 3240359 h 4035631"/>
                <a:gd name="connsiteX18" fmla="*/ 84009 w 4056038"/>
                <a:gd name="connsiteY18" fmla="*/ 3672407 h 4035631"/>
                <a:gd name="connsiteX19" fmla="*/ 660073 w 4056038"/>
                <a:gd name="connsiteY19" fmla="*/ 3384375 h 4035631"/>
                <a:gd name="connsiteX20" fmla="*/ 732081 w 4056038"/>
                <a:gd name="connsiteY20" fmla="*/ 3456383 h 4035631"/>
                <a:gd name="connsiteX21" fmla="*/ 876097 w 4056038"/>
                <a:gd name="connsiteY21" fmla="*/ 3384375 h 4035631"/>
                <a:gd name="connsiteX22" fmla="*/ 1200023 w 4056038"/>
                <a:gd name="connsiteY22" fmla="*/ 3580410 h 4035631"/>
                <a:gd name="connsiteX23" fmla="*/ 1520656 w 4056038"/>
                <a:gd name="connsiteY23" fmla="*/ 3770416 h 4035631"/>
                <a:gd name="connsiteX24" fmla="*/ 1912542 w 4056038"/>
                <a:gd name="connsiteY24" fmla="*/ 3996047 h 4035631"/>
                <a:gd name="connsiteX25" fmla="*/ 2423181 w 4056038"/>
                <a:gd name="connsiteY25" fmla="*/ 4007922 h 4035631"/>
                <a:gd name="connsiteX26" fmla="*/ 2981321 w 4056038"/>
                <a:gd name="connsiteY26" fmla="*/ 3889169 h 4035631"/>
                <a:gd name="connsiteX27" fmla="*/ 3360881 w 4056038"/>
                <a:gd name="connsiteY27" fmla="*/ 3672408 h 4035631"/>
                <a:gd name="connsiteX28" fmla="*/ 3622589 w 4056038"/>
                <a:gd name="connsiteY28" fmla="*/ 3295403 h 4035631"/>
                <a:gd name="connsiteX29" fmla="*/ 3966973 w 4056038"/>
                <a:gd name="connsiteY29" fmla="*/ 2487880 h 4035631"/>
                <a:gd name="connsiteX30" fmla="*/ 3955098 w 4056038"/>
                <a:gd name="connsiteY30" fmla="*/ 1454727 h 4035631"/>
                <a:gd name="connsiteX31" fmla="*/ 3361332 w 4056038"/>
                <a:gd name="connsiteY31" fmla="*/ 932213 h 4035631"/>
                <a:gd name="connsiteX32" fmla="*/ 2862568 w 4056038"/>
                <a:gd name="connsiteY32" fmla="*/ 908462 h 4035631"/>
                <a:gd name="connsiteX33" fmla="*/ 2672563 w 4056038"/>
                <a:gd name="connsiteY33" fmla="*/ 1003465 h 4035631"/>
                <a:gd name="connsiteX34" fmla="*/ 2660688 w 4056038"/>
                <a:gd name="connsiteY34" fmla="*/ 1003465 h 4035631"/>
                <a:gd name="connsiteX35" fmla="*/ 2496785 w 4056038"/>
                <a:gd name="connsiteY35" fmla="*/ 864096 h 4035631"/>
                <a:gd name="connsiteX36" fmla="*/ 2424777 w 4056038"/>
                <a:gd name="connsiteY36" fmla="*/ 648072 h 4035631"/>
                <a:gd name="connsiteX37" fmla="*/ 2399430 w 4056038"/>
                <a:gd name="connsiteY37" fmla="*/ 421574 h 4035631"/>
                <a:gd name="connsiteX38" fmla="*/ 2387555 w 4056038"/>
                <a:gd name="connsiteY38" fmla="*/ 65314 h 4035631"/>
                <a:gd name="connsiteX0" fmla="*/ 2291545 w 3960028"/>
                <a:gd name="connsiteY0" fmla="*/ 65314 h 4035631"/>
                <a:gd name="connsiteX1" fmla="*/ 2196543 w 3960028"/>
                <a:gd name="connsiteY1" fmla="*/ 29688 h 4035631"/>
                <a:gd name="connsiteX2" fmla="*/ 2077789 w 3960028"/>
                <a:gd name="connsiteY2" fmla="*/ 5938 h 4035631"/>
                <a:gd name="connsiteX3" fmla="*/ 1911535 w 3960028"/>
                <a:gd name="connsiteY3" fmla="*/ 29688 h 4035631"/>
                <a:gd name="connsiteX4" fmla="*/ 1757156 w 3960028"/>
                <a:gd name="connsiteY4" fmla="*/ 100940 h 4035631"/>
                <a:gd name="connsiteX5" fmla="*/ 1804657 w 3960028"/>
                <a:gd name="connsiteY5" fmla="*/ 492826 h 4035631"/>
                <a:gd name="connsiteX6" fmla="*/ 1982787 w 3960028"/>
                <a:gd name="connsiteY6" fmla="*/ 1181595 h 4035631"/>
                <a:gd name="connsiteX7" fmla="*/ 2042163 w 3960028"/>
                <a:gd name="connsiteY7" fmla="*/ 1834738 h 4035631"/>
                <a:gd name="connsiteX8" fmla="*/ 2054039 w 3960028"/>
                <a:gd name="connsiteY8" fmla="*/ 2487880 h 4035631"/>
                <a:gd name="connsiteX9" fmla="*/ 1864033 w 3960028"/>
                <a:gd name="connsiteY9" fmla="*/ 2844140 h 4035631"/>
                <a:gd name="connsiteX10" fmla="*/ 1644183 w 3960028"/>
                <a:gd name="connsiteY10" fmla="*/ 3024335 h 4035631"/>
                <a:gd name="connsiteX11" fmla="*/ 1428159 w 3960028"/>
                <a:gd name="connsiteY11" fmla="*/ 3096343 h 4035631"/>
                <a:gd name="connsiteX12" fmla="*/ 1140127 w 3960028"/>
                <a:gd name="connsiteY12" fmla="*/ 3096343 h 4035631"/>
                <a:gd name="connsiteX13" fmla="*/ 780087 w 3960028"/>
                <a:gd name="connsiteY13" fmla="*/ 3024335 h 4035631"/>
                <a:gd name="connsiteX14" fmla="*/ 492055 w 3960028"/>
                <a:gd name="connsiteY14" fmla="*/ 3024335 h 4035631"/>
                <a:gd name="connsiteX15" fmla="*/ 420047 w 3960028"/>
                <a:gd name="connsiteY15" fmla="*/ 3096343 h 4035631"/>
                <a:gd name="connsiteX16" fmla="*/ 204023 w 3960028"/>
                <a:gd name="connsiteY16" fmla="*/ 3096343 h 4035631"/>
                <a:gd name="connsiteX17" fmla="*/ 60007 w 3960028"/>
                <a:gd name="connsiteY17" fmla="*/ 3240359 h 4035631"/>
                <a:gd name="connsiteX18" fmla="*/ 564063 w 3960028"/>
                <a:gd name="connsiteY18" fmla="*/ 3384375 h 4035631"/>
                <a:gd name="connsiteX19" fmla="*/ 636071 w 3960028"/>
                <a:gd name="connsiteY19" fmla="*/ 3456383 h 4035631"/>
                <a:gd name="connsiteX20" fmla="*/ 780087 w 3960028"/>
                <a:gd name="connsiteY20" fmla="*/ 3384375 h 4035631"/>
                <a:gd name="connsiteX21" fmla="*/ 1104013 w 3960028"/>
                <a:gd name="connsiteY21" fmla="*/ 3580410 h 4035631"/>
                <a:gd name="connsiteX22" fmla="*/ 1424646 w 3960028"/>
                <a:gd name="connsiteY22" fmla="*/ 3770416 h 4035631"/>
                <a:gd name="connsiteX23" fmla="*/ 1816532 w 3960028"/>
                <a:gd name="connsiteY23" fmla="*/ 3996047 h 4035631"/>
                <a:gd name="connsiteX24" fmla="*/ 2327171 w 3960028"/>
                <a:gd name="connsiteY24" fmla="*/ 4007922 h 4035631"/>
                <a:gd name="connsiteX25" fmla="*/ 2885311 w 3960028"/>
                <a:gd name="connsiteY25" fmla="*/ 3889169 h 4035631"/>
                <a:gd name="connsiteX26" fmla="*/ 3264871 w 3960028"/>
                <a:gd name="connsiteY26" fmla="*/ 3672408 h 4035631"/>
                <a:gd name="connsiteX27" fmla="*/ 3526579 w 3960028"/>
                <a:gd name="connsiteY27" fmla="*/ 3295403 h 4035631"/>
                <a:gd name="connsiteX28" fmla="*/ 3870963 w 3960028"/>
                <a:gd name="connsiteY28" fmla="*/ 2487880 h 4035631"/>
                <a:gd name="connsiteX29" fmla="*/ 3859088 w 3960028"/>
                <a:gd name="connsiteY29" fmla="*/ 1454727 h 4035631"/>
                <a:gd name="connsiteX30" fmla="*/ 3265322 w 3960028"/>
                <a:gd name="connsiteY30" fmla="*/ 932213 h 4035631"/>
                <a:gd name="connsiteX31" fmla="*/ 2766558 w 3960028"/>
                <a:gd name="connsiteY31" fmla="*/ 908462 h 4035631"/>
                <a:gd name="connsiteX32" fmla="*/ 2576553 w 3960028"/>
                <a:gd name="connsiteY32" fmla="*/ 1003465 h 4035631"/>
                <a:gd name="connsiteX33" fmla="*/ 2564678 w 3960028"/>
                <a:gd name="connsiteY33" fmla="*/ 1003465 h 4035631"/>
                <a:gd name="connsiteX34" fmla="*/ 2400775 w 3960028"/>
                <a:gd name="connsiteY34" fmla="*/ 864096 h 4035631"/>
                <a:gd name="connsiteX35" fmla="*/ 2328767 w 3960028"/>
                <a:gd name="connsiteY35" fmla="*/ 648072 h 4035631"/>
                <a:gd name="connsiteX36" fmla="*/ 2303420 w 3960028"/>
                <a:gd name="connsiteY36" fmla="*/ 421574 h 4035631"/>
                <a:gd name="connsiteX37" fmla="*/ 2291545 w 3960028"/>
                <a:gd name="connsiteY37" fmla="*/ 65314 h 4035631"/>
                <a:gd name="connsiteX0" fmla="*/ 2111525 w 3780008"/>
                <a:gd name="connsiteY0" fmla="*/ 65314 h 4035631"/>
                <a:gd name="connsiteX1" fmla="*/ 2016523 w 3780008"/>
                <a:gd name="connsiteY1" fmla="*/ 29688 h 4035631"/>
                <a:gd name="connsiteX2" fmla="*/ 1897769 w 3780008"/>
                <a:gd name="connsiteY2" fmla="*/ 5938 h 4035631"/>
                <a:gd name="connsiteX3" fmla="*/ 1731515 w 3780008"/>
                <a:gd name="connsiteY3" fmla="*/ 29688 h 4035631"/>
                <a:gd name="connsiteX4" fmla="*/ 1577136 w 3780008"/>
                <a:gd name="connsiteY4" fmla="*/ 100940 h 4035631"/>
                <a:gd name="connsiteX5" fmla="*/ 1624637 w 3780008"/>
                <a:gd name="connsiteY5" fmla="*/ 492826 h 4035631"/>
                <a:gd name="connsiteX6" fmla="*/ 1802767 w 3780008"/>
                <a:gd name="connsiteY6" fmla="*/ 1181595 h 4035631"/>
                <a:gd name="connsiteX7" fmla="*/ 1862143 w 3780008"/>
                <a:gd name="connsiteY7" fmla="*/ 1834738 h 4035631"/>
                <a:gd name="connsiteX8" fmla="*/ 1874019 w 3780008"/>
                <a:gd name="connsiteY8" fmla="*/ 2487880 h 4035631"/>
                <a:gd name="connsiteX9" fmla="*/ 1684013 w 3780008"/>
                <a:gd name="connsiteY9" fmla="*/ 2844140 h 4035631"/>
                <a:gd name="connsiteX10" fmla="*/ 1464163 w 3780008"/>
                <a:gd name="connsiteY10" fmla="*/ 3024335 h 4035631"/>
                <a:gd name="connsiteX11" fmla="*/ 1248139 w 3780008"/>
                <a:gd name="connsiteY11" fmla="*/ 3096343 h 4035631"/>
                <a:gd name="connsiteX12" fmla="*/ 960107 w 3780008"/>
                <a:gd name="connsiteY12" fmla="*/ 3096343 h 4035631"/>
                <a:gd name="connsiteX13" fmla="*/ 600067 w 3780008"/>
                <a:gd name="connsiteY13" fmla="*/ 3024335 h 4035631"/>
                <a:gd name="connsiteX14" fmla="*/ 312035 w 3780008"/>
                <a:gd name="connsiteY14" fmla="*/ 3024335 h 4035631"/>
                <a:gd name="connsiteX15" fmla="*/ 240027 w 3780008"/>
                <a:gd name="connsiteY15" fmla="*/ 3096343 h 4035631"/>
                <a:gd name="connsiteX16" fmla="*/ 24003 w 3780008"/>
                <a:gd name="connsiteY16" fmla="*/ 3096343 h 4035631"/>
                <a:gd name="connsiteX17" fmla="*/ 384043 w 3780008"/>
                <a:gd name="connsiteY17" fmla="*/ 3384375 h 4035631"/>
                <a:gd name="connsiteX18" fmla="*/ 456051 w 3780008"/>
                <a:gd name="connsiteY18" fmla="*/ 3456383 h 4035631"/>
                <a:gd name="connsiteX19" fmla="*/ 600067 w 3780008"/>
                <a:gd name="connsiteY19" fmla="*/ 3384375 h 4035631"/>
                <a:gd name="connsiteX20" fmla="*/ 923993 w 3780008"/>
                <a:gd name="connsiteY20" fmla="*/ 3580410 h 4035631"/>
                <a:gd name="connsiteX21" fmla="*/ 1244626 w 3780008"/>
                <a:gd name="connsiteY21" fmla="*/ 3770416 h 4035631"/>
                <a:gd name="connsiteX22" fmla="*/ 1636512 w 3780008"/>
                <a:gd name="connsiteY22" fmla="*/ 3996047 h 4035631"/>
                <a:gd name="connsiteX23" fmla="*/ 2147151 w 3780008"/>
                <a:gd name="connsiteY23" fmla="*/ 4007922 h 4035631"/>
                <a:gd name="connsiteX24" fmla="*/ 2705291 w 3780008"/>
                <a:gd name="connsiteY24" fmla="*/ 3889169 h 4035631"/>
                <a:gd name="connsiteX25" fmla="*/ 3084851 w 3780008"/>
                <a:gd name="connsiteY25" fmla="*/ 3672408 h 4035631"/>
                <a:gd name="connsiteX26" fmla="*/ 3346559 w 3780008"/>
                <a:gd name="connsiteY26" fmla="*/ 3295403 h 4035631"/>
                <a:gd name="connsiteX27" fmla="*/ 3690943 w 3780008"/>
                <a:gd name="connsiteY27" fmla="*/ 2487880 h 4035631"/>
                <a:gd name="connsiteX28" fmla="*/ 3679068 w 3780008"/>
                <a:gd name="connsiteY28" fmla="*/ 1454727 h 4035631"/>
                <a:gd name="connsiteX29" fmla="*/ 3085302 w 3780008"/>
                <a:gd name="connsiteY29" fmla="*/ 932213 h 4035631"/>
                <a:gd name="connsiteX30" fmla="*/ 2586538 w 3780008"/>
                <a:gd name="connsiteY30" fmla="*/ 908462 h 4035631"/>
                <a:gd name="connsiteX31" fmla="*/ 2396533 w 3780008"/>
                <a:gd name="connsiteY31" fmla="*/ 1003465 h 4035631"/>
                <a:gd name="connsiteX32" fmla="*/ 2384658 w 3780008"/>
                <a:gd name="connsiteY32" fmla="*/ 1003465 h 4035631"/>
                <a:gd name="connsiteX33" fmla="*/ 2220755 w 3780008"/>
                <a:gd name="connsiteY33" fmla="*/ 864096 h 4035631"/>
                <a:gd name="connsiteX34" fmla="*/ 2148747 w 3780008"/>
                <a:gd name="connsiteY34" fmla="*/ 648072 h 4035631"/>
                <a:gd name="connsiteX35" fmla="*/ 2123400 w 3780008"/>
                <a:gd name="connsiteY35" fmla="*/ 421574 h 4035631"/>
                <a:gd name="connsiteX36" fmla="*/ 2111525 w 3780008"/>
                <a:gd name="connsiteY36" fmla="*/ 65314 h 4035631"/>
                <a:gd name="connsiteX0" fmla="*/ 1883499 w 3551982"/>
                <a:gd name="connsiteY0" fmla="*/ 65314 h 4035631"/>
                <a:gd name="connsiteX1" fmla="*/ 1788497 w 3551982"/>
                <a:gd name="connsiteY1" fmla="*/ 29688 h 4035631"/>
                <a:gd name="connsiteX2" fmla="*/ 1669743 w 3551982"/>
                <a:gd name="connsiteY2" fmla="*/ 5938 h 4035631"/>
                <a:gd name="connsiteX3" fmla="*/ 1503489 w 3551982"/>
                <a:gd name="connsiteY3" fmla="*/ 29688 h 4035631"/>
                <a:gd name="connsiteX4" fmla="*/ 1349110 w 3551982"/>
                <a:gd name="connsiteY4" fmla="*/ 100940 h 4035631"/>
                <a:gd name="connsiteX5" fmla="*/ 1396611 w 3551982"/>
                <a:gd name="connsiteY5" fmla="*/ 492826 h 4035631"/>
                <a:gd name="connsiteX6" fmla="*/ 1574741 w 3551982"/>
                <a:gd name="connsiteY6" fmla="*/ 1181595 h 4035631"/>
                <a:gd name="connsiteX7" fmla="*/ 1634117 w 3551982"/>
                <a:gd name="connsiteY7" fmla="*/ 1834738 h 4035631"/>
                <a:gd name="connsiteX8" fmla="*/ 1645993 w 3551982"/>
                <a:gd name="connsiteY8" fmla="*/ 2487880 h 4035631"/>
                <a:gd name="connsiteX9" fmla="*/ 1455987 w 3551982"/>
                <a:gd name="connsiteY9" fmla="*/ 2844140 h 4035631"/>
                <a:gd name="connsiteX10" fmla="*/ 1236137 w 3551982"/>
                <a:gd name="connsiteY10" fmla="*/ 3024335 h 4035631"/>
                <a:gd name="connsiteX11" fmla="*/ 1020113 w 3551982"/>
                <a:gd name="connsiteY11" fmla="*/ 3096343 h 4035631"/>
                <a:gd name="connsiteX12" fmla="*/ 732081 w 3551982"/>
                <a:gd name="connsiteY12" fmla="*/ 3096343 h 4035631"/>
                <a:gd name="connsiteX13" fmla="*/ 372041 w 3551982"/>
                <a:gd name="connsiteY13" fmla="*/ 3024335 h 4035631"/>
                <a:gd name="connsiteX14" fmla="*/ 84009 w 3551982"/>
                <a:gd name="connsiteY14" fmla="*/ 3024335 h 4035631"/>
                <a:gd name="connsiteX15" fmla="*/ 12001 w 3551982"/>
                <a:gd name="connsiteY15" fmla="*/ 3096343 h 4035631"/>
                <a:gd name="connsiteX16" fmla="*/ 156017 w 3551982"/>
                <a:gd name="connsiteY16" fmla="*/ 3384375 h 4035631"/>
                <a:gd name="connsiteX17" fmla="*/ 228025 w 3551982"/>
                <a:gd name="connsiteY17" fmla="*/ 3456383 h 4035631"/>
                <a:gd name="connsiteX18" fmla="*/ 372041 w 3551982"/>
                <a:gd name="connsiteY18" fmla="*/ 3384375 h 4035631"/>
                <a:gd name="connsiteX19" fmla="*/ 695967 w 3551982"/>
                <a:gd name="connsiteY19" fmla="*/ 3580410 h 4035631"/>
                <a:gd name="connsiteX20" fmla="*/ 1016600 w 3551982"/>
                <a:gd name="connsiteY20" fmla="*/ 3770416 h 4035631"/>
                <a:gd name="connsiteX21" fmla="*/ 1408486 w 3551982"/>
                <a:gd name="connsiteY21" fmla="*/ 3996047 h 4035631"/>
                <a:gd name="connsiteX22" fmla="*/ 1919125 w 3551982"/>
                <a:gd name="connsiteY22" fmla="*/ 4007922 h 4035631"/>
                <a:gd name="connsiteX23" fmla="*/ 2477265 w 3551982"/>
                <a:gd name="connsiteY23" fmla="*/ 3889169 h 4035631"/>
                <a:gd name="connsiteX24" fmla="*/ 2856825 w 3551982"/>
                <a:gd name="connsiteY24" fmla="*/ 3672408 h 4035631"/>
                <a:gd name="connsiteX25" fmla="*/ 3118533 w 3551982"/>
                <a:gd name="connsiteY25" fmla="*/ 3295403 h 4035631"/>
                <a:gd name="connsiteX26" fmla="*/ 3462917 w 3551982"/>
                <a:gd name="connsiteY26" fmla="*/ 2487880 h 4035631"/>
                <a:gd name="connsiteX27" fmla="*/ 3451042 w 3551982"/>
                <a:gd name="connsiteY27" fmla="*/ 1454727 h 4035631"/>
                <a:gd name="connsiteX28" fmla="*/ 2857276 w 3551982"/>
                <a:gd name="connsiteY28" fmla="*/ 932213 h 4035631"/>
                <a:gd name="connsiteX29" fmla="*/ 2358512 w 3551982"/>
                <a:gd name="connsiteY29" fmla="*/ 908462 h 4035631"/>
                <a:gd name="connsiteX30" fmla="*/ 2168507 w 3551982"/>
                <a:gd name="connsiteY30" fmla="*/ 1003465 h 4035631"/>
                <a:gd name="connsiteX31" fmla="*/ 2156632 w 3551982"/>
                <a:gd name="connsiteY31" fmla="*/ 1003465 h 4035631"/>
                <a:gd name="connsiteX32" fmla="*/ 1992729 w 3551982"/>
                <a:gd name="connsiteY32" fmla="*/ 864096 h 4035631"/>
                <a:gd name="connsiteX33" fmla="*/ 1920721 w 3551982"/>
                <a:gd name="connsiteY33" fmla="*/ 648072 h 4035631"/>
                <a:gd name="connsiteX34" fmla="*/ 1895374 w 3551982"/>
                <a:gd name="connsiteY34" fmla="*/ 421574 h 4035631"/>
                <a:gd name="connsiteX35" fmla="*/ 1883499 w 3551982"/>
                <a:gd name="connsiteY35" fmla="*/ 65314 h 4035631"/>
                <a:gd name="connsiteX0" fmla="*/ 1835494 w 3503977"/>
                <a:gd name="connsiteY0" fmla="*/ 65314 h 4035631"/>
                <a:gd name="connsiteX1" fmla="*/ 1740492 w 3503977"/>
                <a:gd name="connsiteY1" fmla="*/ 29688 h 4035631"/>
                <a:gd name="connsiteX2" fmla="*/ 1621738 w 3503977"/>
                <a:gd name="connsiteY2" fmla="*/ 5938 h 4035631"/>
                <a:gd name="connsiteX3" fmla="*/ 1455484 w 3503977"/>
                <a:gd name="connsiteY3" fmla="*/ 29688 h 4035631"/>
                <a:gd name="connsiteX4" fmla="*/ 1301105 w 3503977"/>
                <a:gd name="connsiteY4" fmla="*/ 100940 h 4035631"/>
                <a:gd name="connsiteX5" fmla="*/ 1348606 w 3503977"/>
                <a:gd name="connsiteY5" fmla="*/ 492826 h 4035631"/>
                <a:gd name="connsiteX6" fmla="*/ 1526736 w 3503977"/>
                <a:gd name="connsiteY6" fmla="*/ 1181595 h 4035631"/>
                <a:gd name="connsiteX7" fmla="*/ 1586112 w 3503977"/>
                <a:gd name="connsiteY7" fmla="*/ 1834738 h 4035631"/>
                <a:gd name="connsiteX8" fmla="*/ 1597988 w 3503977"/>
                <a:gd name="connsiteY8" fmla="*/ 2487880 h 4035631"/>
                <a:gd name="connsiteX9" fmla="*/ 1407982 w 3503977"/>
                <a:gd name="connsiteY9" fmla="*/ 2844140 h 4035631"/>
                <a:gd name="connsiteX10" fmla="*/ 1188132 w 3503977"/>
                <a:gd name="connsiteY10" fmla="*/ 3024335 h 4035631"/>
                <a:gd name="connsiteX11" fmla="*/ 972108 w 3503977"/>
                <a:gd name="connsiteY11" fmla="*/ 3096343 h 4035631"/>
                <a:gd name="connsiteX12" fmla="*/ 684076 w 3503977"/>
                <a:gd name="connsiteY12" fmla="*/ 3096343 h 4035631"/>
                <a:gd name="connsiteX13" fmla="*/ 324036 w 3503977"/>
                <a:gd name="connsiteY13" fmla="*/ 3024335 h 4035631"/>
                <a:gd name="connsiteX14" fmla="*/ 36004 w 3503977"/>
                <a:gd name="connsiteY14" fmla="*/ 3024335 h 4035631"/>
                <a:gd name="connsiteX15" fmla="*/ 108012 w 3503977"/>
                <a:gd name="connsiteY15" fmla="*/ 3384375 h 4035631"/>
                <a:gd name="connsiteX16" fmla="*/ 180020 w 3503977"/>
                <a:gd name="connsiteY16" fmla="*/ 3456383 h 4035631"/>
                <a:gd name="connsiteX17" fmla="*/ 324036 w 3503977"/>
                <a:gd name="connsiteY17" fmla="*/ 3384375 h 4035631"/>
                <a:gd name="connsiteX18" fmla="*/ 647962 w 3503977"/>
                <a:gd name="connsiteY18" fmla="*/ 3580410 h 4035631"/>
                <a:gd name="connsiteX19" fmla="*/ 968595 w 3503977"/>
                <a:gd name="connsiteY19" fmla="*/ 3770416 h 4035631"/>
                <a:gd name="connsiteX20" fmla="*/ 1360481 w 3503977"/>
                <a:gd name="connsiteY20" fmla="*/ 3996047 h 4035631"/>
                <a:gd name="connsiteX21" fmla="*/ 1871120 w 3503977"/>
                <a:gd name="connsiteY21" fmla="*/ 4007922 h 4035631"/>
                <a:gd name="connsiteX22" fmla="*/ 2429260 w 3503977"/>
                <a:gd name="connsiteY22" fmla="*/ 3889169 h 4035631"/>
                <a:gd name="connsiteX23" fmla="*/ 2808820 w 3503977"/>
                <a:gd name="connsiteY23" fmla="*/ 3672408 h 4035631"/>
                <a:gd name="connsiteX24" fmla="*/ 3070528 w 3503977"/>
                <a:gd name="connsiteY24" fmla="*/ 3295403 h 4035631"/>
                <a:gd name="connsiteX25" fmla="*/ 3414912 w 3503977"/>
                <a:gd name="connsiteY25" fmla="*/ 2487880 h 4035631"/>
                <a:gd name="connsiteX26" fmla="*/ 3403037 w 3503977"/>
                <a:gd name="connsiteY26" fmla="*/ 1454727 h 4035631"/>
                <a:gd name="connsiteX27" fmla="*/ 2809271 w 3503977"/>
                <a:gd name="connsiteY27" fmla="*/ 932213 h 4035631"/>
                <a:gd name="connsiteX28" fmla="*/ 2310507 w 3503977"/>
                <a:gd name="connsiteY28" fmla="*/ 908462 h 4035631"/>
                <a:gd name="connsiteX29" fmla="*/ 2120502 w 3503977"/>
                <a:gd name="connsiteY29" fmla="*/ 1003465 h 4035631"/>
                <a:gd name="connsiteX30" fmla="*/ 2108627 w 3503977"/>
                <a:gd name="connsiteY30" fmla="*/ 1003465 h 4035631"/>
                <a:gd name="connsiteX31" fmla="*/ 1944724 w 3503977"/>
                <a:gd name="connsiteY31" fmla="*/ 864096 h 4035631"/>
                <a:gd name="connsiteX32" fmla="*/ 1872716 w 3503977"/>
                <a:gd name="connsiteY32" fmla="*/ 648072 h 4035631"/>
                <a:gd name="connsiteX33" fmla="*/ 1847369 w 3503977"/>
                <a:gd name="connsiteY33" fmla="*/ 421574 h 4035631"/>
                <a:gd name="connsiteX34" fmla="*/ 1835494 w 3503977"/>
                <a:gd name="connsiteY34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5 w 3491976"/>
                <a:gd name="connsiteY16" fmla="*/ 3384375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4 w 3491976"/>
                <a:gd name="connsiteY16" fmla="*/ 3528391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4 w 3491977"/>
                <a:gd name="connsiteY0" fmla="*/ 65314 h 4035631"/>
                <a:gd name="connsiteX1" fmla="*/ 1728492 w 3491977"/>
                <a:gd name="connsiteY1" fmla="*/ 29688 h 4035631"/>
                <a:gd name="connsiteX2" fmla="*/ 1609738 w 3491977"/>
                <a:gd name="connsiteY2" fmla="*/ 5938 h 4035631"/>
                <a:gd name="connsiteX3" fmla="*/ 1443484 w 3491977"/>
                <a:gd name="connsiteY3" fmla="*/ 29688 h 4035631"/>
                <a:gd name="connsiteX4" fmla="*/ 1289105 w 3491977"/>
                <a:gd name="connsiteY4" fmla="*/ 100940 h 4035631"/>
                <a:gd name="connsiteX5" fmla="*/ 1336606 w 3491977"/>
                <a:gd name="connsiteY5" fmla="*/ 492826 h 4035631"/>
                <a:gd name="connsiteX6" fmla="*/ 1514736 w 3491977"/>
                <a:gd name="connsiteY6" fmla="*/ 1181595 h 4035631"/>
                <a:gd name="connsiteX7" fmla="*/ 1574112 w 3491977"/>
                <a:gd name="connsiteY7" fmla="*/ 1834738 h 4035631"/>
                <a:gd name="connsiteX8" fmla="*/ 1585988 w 3491977"/>
                <a:gd name="connsiteY8" fmla="*/ 2487880 h 4035631"/>
                <a:gd name="connsiteX9" fmla="*/ 1395982 w 3491977"/>
                <a:gd name="connsiteY9" fmla="*/ 2844140 h 4035631"/>
                <a:gd name="connsiteX10" fmla="*/ 1176132 w 3491977"/>
                <a:gd name="connsiteY10" fmla="*/ 3024335 h 4035631"/>
                <a:gd name="connsiteX11" fmla="*/ 960108 w 3491977"/>
                <a:gd name="connsiteY11" fmla="*/ 3096343 h 4035631"/>
                <a:gd name="connsiteX12" fmla="*/ 672076 w 3491977"/>
                <a:gd name="connsiteY12" fmla="*/ 3096343 h 4035631"/>
                <a:gd name="connsiteX13" fmla="*/ 312036 w 3491977"/>
                <a:gd name="connsiteY13" fmla="*/ 3024335 h 4035631"/>
                <a:gd name="connsiteX14" fmla="*/ 24003 w 3491977"/>
                <a:gd name="connsiteY14" fmla="*/ 3024335 h 4035631"/>
                <a:gd name="connsiteX15" fmla="*/ 168020 w 3491977"/>
                <a:gd name="connsiteY15" fmla="*/ 3456383 h 4035631"/>
                <a:gd name="connsiteX16" fmla="*/ 312035 w 3491977"/>
                <a:gd name="connsiteY16" fmla="*/ 3528391 h 4035631"/>
                <a:gd name="connsiteX17" fmla="*/ 635962 w 3491977"/>
                <a:gd name="connsiteY17" fmla="*/ 3580410 h 4035631"/>
                <a:gd name="connsiteX18" fmla="*/ 956595 w 3491977"/>
                <a:gd name="connsiteY18" fmla="*/ 3770416 h 4035631"/>
                <a:gd name="connsiteX19" fmla="*/ 1348481 w 3491977"/>
                <a:gd name="connsiteY19" fmla="*/ 3996047 h 4035631"/>
                <a:gd name="connsiteX20" fmla="*/ 1859120 w 3491977"/>
                <a:gd name="connsiteY20" fmla="*/ 4007922 h 4035631"/>
                <a:gd name="connsiteX21" fmla="*/ 2417260 w 3491977"/>
                <a:gd name="connsiteY21" fmla="*/ 3889169 h 4035631"/>
                <a:gd name="connsiteX22" fmla="*/ 2796820 w 3491977"/>
                <a:gd name="connsiteY22" fmla="*/ 3672408 h 4035631"/>
                <a:gd name="connsiteX23" fmla="*/ 3058528 w 3491977"/>
                <a:gd name="connsiteY23" fmla="*/ 3295403 h 4035631"/>
                <a:gd name="connsiteX24" fmla="*/ 3402912 w 3491977"/>
                <a:gd name="connsiteY24" fmla="*/ 2487880 h 4035631"/>
                <a:gd name="connsiteX25" fmla="*/ 3391037 w 3491977"/>
                <a:gd name="connsiteY25" fmla="*/ 1454727 h 4035631"/>
                <a:gd name="connsiteX26" fmla="*/ 2797271 w 3491977"/>
                <a:gd name="connsiteY26" fmla="*/ 932213 h 4035631"/>
                <a:gd name="connsiteX27" fmla="*/ 2298507 w 3491977"/>
                <a:gd name="connsiteY27" fmla="*/ 908462 h 4035631"/>
                <a:gd name="connsiteX28" fmla="*/ 2108502 w 3491977"/>
                <a:gd name="connsiteY28" fmla="*/ 1003465 h 4035631"/>
                <a:gd name="connsiteX29" fmla="*/ 2096627 w 3491977"/>
                <a:gd name="connsiteY29" fmla="*/ 1003465 h 4035631"/>
                <a:gd name="connsiteX30" fmla="*/ 1932724 w 3491977"/>
                <a:gd name="connsiteY30" fmla="*/ 864096 h 4035631"/>
                <a:gd name="connsiteX31" fmla="*/ 1860716 w 3491977"/>
                <a:gd name="connsiteY31" fmla="*/ 648072 h 4035631"/>
                <a:gd name="connsiteX32" fmla="*/ 1835369 w 3491977"/>
                <a:gd name="connsiteY32" fmla="*/ 421574 h 4035631"/>
                <a:gd name="connsiteX33" fmla="*/ 1823494 w 3491977"/>
                <a:gd name="connsiteY33" fmla="*/ 65314 h 4035631"/>
                <a:gd name="connsiteX0" fmla="*/ 1655474 w 3323957"/>
                <a:gd name="connsiteY0" fmla="*/ 65314 h 4035631"/>
                <a:gd name="connsiteX1" fmla="*/ 1560472 w 3323957"/>
                <a:gd name="connsiteY1" fmla="*/ 29688 h 4035631"/>
                <a:gd name="connsiteX2" fmla="*/ 1441718 w 3323957"/>
                <a:gd name="connsiteY2" fmla="*/ 5938 h 4035631"/>
                <a:gd name="connsiteX3" fmla="*/ 1275464 w 3323957"/>
                <a:gd name="connsiteY3" fmla="*/ 29688 h 4035631"/>
                <a:gd name="connsiteX4" fmla="*/ 1121085 w 3323957"/>
                <a:gd name="connsiteY4" fmla="*/ 100940 h 4035631"/>
                <a:gd name="connsiteX5" fmla="*/ 1168586 w 3323957"/>
                <a:gd name="connsiteY5" fmla="*/ 492826 h 4035631"/>
                <a:gd name="connsiteX6" fmla="*/ 1346716 w 3323957"/>
                <a:gd name="connsiteY6" fmla="*/ 1181595 h 4035631"/>
                <a:gd name="connsiteX7" fmla="*/ 1406092 w 3323957"/>
                <a:gd name="connsiteY7" fmla="*/ 1834738 h 4035631"/>
                <a:gd name="connsiteX8" fmla="*/ 1417968 w 3323957"/>
                <a:gd name="connsiteY8" fmla="*/ 2487880 h 4035631"/>
                <a:gd name="connsiteX9" fmla="*/ 1227962 w 3323957"/>
                <a:gd name="connsiteY9" fmla="*/ 2844140 h 4035631"/>
                <a:gd name="connsiteX10" fmla="*/ 1008112 w 3323957"/>
                <a:gd name="connsiteY10" fmla="*/ 3024335 h 4035631"/>
                <a:gd name="connsiteX11" fmla="*/ 792088 w 3323957"/>
                <a:gd name="connsiteY11" fmla="*/ 3096343 h 4035631"/>
                <a:gd name="connsiteX12" fmla="*/ 504056 w 3323957"/>
                <a:gd name="connsiteY12" fmla="*/ 3096343 h 4035631"/>
                <a:gd name="connsiteX13" fmla="*/ 144016 w 3323957"/>
                <a:gd name="connsiteY13" fmla="*/ 3024335 h 4035631"/>
                <a:gd name="connsiteX14" fmla="*/ 0 w 3323957"/>
                <a:gd name="connsiteY14" fmla="*/ 3456383 h 4035631"/>
                <a:gd name="connsiteX15" fmla="*/ 144015 w 3323957"/>
                <a:gd name="connsiteY15" fmla="*/ 3528391 h 4035631"/>
                <a:gd name="connsiteX16" fmla="*/ 467942 w 3323957"/>
                <a:gd name="connsiteY16" fmla="*/ 3580410 h 4035631"/>
                <a:gd name="connsiteX17" fmla="*/ 788575 w 3323957"/>
                <a:gd name="connsiteY17" fmla="*/ 3770416 h 4035631"/>
                <a:gd name="connsiteX18" fmla="*/ 1180461 w 3323957"/>
                <a:gd name="connsiteY18" fmla="*/ 3996047 h 4035631"/>
                <a:gd name="connsiteX19" fmla="*/ 1691100 w 3323957"/>
                <a:gd name="connsiteY19" fmla="*/ 4007922 h 4035631"/>
                <a:gd name="connsiteX20" fmla="*/ 2249240 w 3323957"/>
                <a:gd name="connsiteY20" fmla="*/ 3889169 h 4035631"/>
                <a:gd name="connsiteX21" fmla="*/ 2628800 w 3323957"/>
                <a:gd name="connsiteY21" fmla="*/ 3672408 h 4035631"/>
                <a:gd name="connsiteX22" fmla="*/ 2890508 w 3323957"/>
                <a:gd name="connsiteY22" fmla="*/ 3295403 h 4035631"/>
                <a:gd name="connsiteX23" fmla="*/ 3234892 w 3323957"/>
                <a:gd name="connsiteY23" fmla="*/ 2487880 h 4035631"/>
                <a:gd name="connsiteX24" fmla="*/ 3223017 w 3323957"/>
                <a:gd name="connsiteY24" fmla="*/ 1454727 h 4035631"/>
                <a:gd name="connsiteX25" fmla="*/ 2629251 w 3323957"/>
                <a:gd name="connsiteY25" fmla="*/ 932213 h 4035631"/>
                <a:gd name="connsiteX26" fmla="*/ 2130487 w 3323957"/>
                <a:gd name="connsiteY26" fmla="*/ 908462 h 4035631"/>
                <a:gd name="connsiteX27" fmla="*/ 1940482 w 3323957"/>
                <a:gd name="connsiteY27" fmla="*/ 1003465 h 4035631"/>
                <a:gd name="connsiteX28" fmla="*/ 1928607 w 3323957"/>
                <a:gd name="connsiteY28" fmla="*/ 1003465 h 4035631"/>
                <a:gd name="connsiteX29" fmla="*/ 1764704 w 3323957"/>
                <a:gd name="connsiteY29" fmla="*/ 864096 h 4035631"/>
                <a:gd name="connsiteX30" fmla="*/ 1692696 w 3323957"/>
                <a:gd name="connsiteY30" fmla="*/ 648072 h 4035631"/>
                <a:gd name="connsiteX31" fmla="*/ 1667349 w 3323957"/>
                <a:gd name="connsiteY31" fmla="*/ 421574 h 4035631"/>
                <a:gd name="connsiteX32" fmla="*/ 1655474 w 3323957"/>
                <a:gd name="connsiteY32" fmla="*/ 65314 h 4035631"/>
                <a:gd name="connsiteX0" fmla="*/ 1571465 w 3239948"/>
                <a:gd name="connsiteY0" fmla="*/ 65314 h 4035631"/>
                <a:gd name="connsiteX1" fmla="*/ 1476463 w 3239948"/>
                <a:gd name="connsiteY1" fmla="*/ 29688 h 4035631"/>
                <a:gd name="connsiteX2" fmla="*/ 1357709 w 3239948"/>
                <a:gd name="connsiteY2" fmla="*/ 5938 h 4035631"/>
                <a:gd name="connsiteX3" fmla="*/ 1191455 w 3239948"/>
                <a:gd name="connsiteY3" fmla="*/ 29688 h 4035631"/>
                <a:gd name="connsiteX4" fmla="*/ 1037076 w 3239948"/>
                <a:gd name="connsiteY4" fmla="*/ 100940 h 4035631"/>
                <a:gd name="connsiteX5" fmla="*/ 1084577 w 3239948"/>
                <a:gd name="connsiteY5" fmla="*/ 492826 h 4035631"/>
                <a:gd name="connsiteX6" fmla="*/ 1262707 w 3239948"/>
                <a:gd name="connsiteY6" fmla="*/ 1181595 h 4035631"/>
                <a:gd name="connsiteX7" fmla="*/ 1322083 w 3239948"/>
                <a:gd name="connsiteY7" fmla="*/ 1834738 h 4035631"/>
                <a:gd name="connsiteX8" fmla="*/ 1333959 w 3239948"/>
                <a:gd name="connsiteY8" fmla="*/ 2487880 h 4035631"/>
                <a:gd name="connsiteX9" fmla="*/ 1143953 w 3239948"/>
                <a:gd name="connsiteY9" fmla="*/ 2844140 h 4035631"/>
                <a:gd name="connsiteX10" fmla="*/ 924103 w 3239948"/>
                <a:gd name="connsiteY10" fmla="*/ 3024335 h 4035631"/>
                <a:gd name="connsiteX11" fmla="*/ 708079 w 3239948"/>
                <a:gd name="connsiteY11" fmla="*/ 3096343 h 4035631"/>
                <a:gd name="connsiteX12" fmla="*/ 420047 w 3239948"/>
                <a:gd name="connsiteY12" fmla="*/ 3096343 h 4035631"/>
                <a:gd name="connsiteX13" fmla="*/ 60007 w 3239948"/>
                <a:gd name="connsiteY13" fmla="*/ 3024335 h 4035631"/>
                <a:gd name="connsiteX14" fmla="*/ 60006 w 3239948"/>
                <a:gd name="connsiteY14" fmla="*/ 3528391 h 4035631"/>
                <a:gd name="connsiteX15" fmla="*/ 383933 w 3239948"/>
                <a:gd name="connsiteY15" fmla="*/ 3580410 h 4035631"/>
                <a:gd name="connsiteX16" fmla="*/ 704566 w 3239948"/>
                <a:gd name="connsiteY16" fmla="*/ 3770416 h 4035631"/>
                <a:gd name="connsiteX17" fmla="*/ 1096452 w 3239948"/>
                <a:gd name="connsiteY17" fmla="*/ 3996047 h 4035631"/>
                <a:gd name="connsiteX18" fmla="*/ 1607091 w 3239948"/>
                <a:gd name="connsiteY18" fmla="*/ 4007922 h 4035631"/>
                <a:gd name="connsiteX19" fmla="*/ 2165231 w 3239948"/>
                <a:gd name="connsiteY19" fmla="*/ 3889169 h 4035631"/>
                <a:gd name="connsiteX20" fmla="*/ 2544791 w 3239948"/>
                <a:gd name="connsiteY20" fmla="*/ 3672408 h 4035631"/>
                <a:gd name="connsiteX21" fmla="*/ 2806499 w 3239948"/>
                <a:gd name="connsiteY21" fmla="*/ 3295403 h 4035631"/>
                <a:gd name="connsiteX22" fmla="*/ 3150883 w 3239948"/>
                <a:gd name="connsiteY22" fmla="*/ 2487880 h 4035631"/>
                <a:gd name="connsiteX23" fmla="*/ 3139008 w 3239948"/>
                <a:gd name="connsiteY23" fmla="*/ 1454727 h 4035631"/>
                <a:gd name="connsiteX24" fmla="*/ 2545242 w 3239948"/>
                <a:gd name="connsiteY24" fmla="*/ 932213 h 4035631"/>
                <a:gd name="connsiteX25" fmla="*/ 2046478 w 3239948"/>
                <a:gd name="connsiteY25" fmla="*/ 908462 h 4035631"/>
                <a:gd name="connsiteX26" fmla="*/ 1856473 w 3239948"/>
                <a:gd name="connsiteY26" fmla="*/ 1003465 h 4035631"/>
                <a:gd name="connsiteX27" fmla="*/ 1844598 w 3239948"/>
                <a:gd name="connsiteY27" fmla="*/ 1003465 h 4035631"/>
                <a:gd name="connsiteX28" fmla="*/ 1680695 w 3239948"/>
                <a:gd name="connsiteY28" fmla="*/ 864096 h 4035631"/>
                <a:gd name="connsiteX29" fmla="*/ 1608687 w 3239948"/>
                <a:gd name="connsiteY29" fmla="*/ 648072 h 4035631"/>
                <a:gd name="connsiteX30" fmla="*/ 1583340 w 3239948"/>
                <a:gd name="connsiteY30" fmla="*/ 421574 h 4035631"/>
                <a:gd name="connsiteX31" fmla="*/ 1571465 w 3239948"/>
                <a:gd name="connsiteY31" fmla="*/ 65314 h 4035631"/>
                <a:gd name="connsiteX0" fmla="*/ 1517477 w 3185960"/>
                <a:gd name="connsiteY0" fmla="*/ 65314 h 4035631"/>
                <a:gd name="connsiteX1" fmla="*/ 1422475 w 3185960"/>
                <a:gd name="connsiteY1" fmla="*/ 29688 h 4035631"/>
                <a:gd name="connsiteX2" fmla="*/ 1303721 w 3185960"/>
                <a:gd name="connsiteY2" fmla="*/ 5938 h 4035631"/>
                <a:gd name="connsiteX3" fmla="*/ 1137467 w 3185960"/>
                <a:gd name="connsiteY3" fmla="*/ 29688 h 4035631"/>
                <a:gd name="connsiteX4" fmla="*/ 983088 w 3185960"/>
                <a:gd name="connsiteY4" fmla="*/ 100940 h 4035631"/>
                <a:gd name="connsiteX5" fmla="*/ 1030589 w 3185960"/>
                <a:gd name="connsiteY5" fmla="*/ 492826 h 4035631"/>
                <a:gd name="connsiteX6" fmla="*/ 1208719 w 3185960"/>
                <a:gd name="connsiteY6" fmla="*/ 1181595 h 4035631"/>
                <a:gd name="connsiteX7" fmla="*/ 1268095 w 3185960"/>
                <a:gd name="connsiteY7" fmla="*/ 1834738 h 4035631"/>
                <a:gd name="connsiteX8" fmla="*/ 1279971 w 3185960"/>
                <a:gd name="connsiteY8" fmla="*/ 2487880 h 4035631"/>
                <a:gd name="connsiteX9" fmla="*/ 1089965 w 3185960"/>
                <a:gd name="connsiteY9" fmla="*/ 2844140 h 4035631"/>
                <a:gd name="connsiteX10" fmla="*/ 870115 w 3185960"/>
                <a:gd name="connsiteY10" fmla="*/ 3024335 h 4035631"/>
                <a:gd name="connsiteX11" fmla="*/ 654091 w 3185960"/>
                <a:gd name="connsiteY11" fmla="*/ 3096343 h 4035631"/>
                <a:gd name="connsiteX12" fmla="*/ 366059 w 3185960"/>
                <a:gd name="connsiteY12" fmla="*/ 3096343 h 4035631"/>
                <a:gd name="connsiteX13" fmla="*/ 6019 w 3185960"/>
                <a:gd name="connsiteY13" fmla="*/ 3024335 h 4035631"/>
                <a:gd name="connsiteX14" fmla="*/ 329945 w 3185960"/>
                <a:gd name="connsiteY14" fmla="*/ 3580410 h 4035631"/>
                <a:gd name="connsiteX15" fmla="*/ 650578 w 3185960"/>
                <a:gd name="connsiteY15" fmla="*/ 3770416 h 4035631"/>
                <a:gd name="connsiteX16" fmla="*/ 1042464 w 3185960"/>
                <a:gd name="connsiteY16" fmla="*/ 3996047 h 4035631"/>
                <a:gd name="connsiteX17" fmla="*/ 1553103 w 3185960"/>
                <a:gd name="connsiteY17" fmla="*/ 4007922 h 4035631"/>
                <a:gd name="connsiteX18" fmla="*/ 2111243 w 3185960"/>
                <a:gd name="connsiteY18" fmla="*/ 3889169 h 4035631"/>
                <a:gd name="connsiteX19" fmla="*/ 2490803 w 3185960"/>
                <a:gd name="connsiteY19" fmla="*/ 3672408 h 4035631"/>
                <a:gd name="connsiteX20" fmla="*/ 2752511 w 3185960"/>
                <a:gd name="connsiteY20" fmla="*/ 3295403 h 4035631"/>
                <a:gd name="connsiteX21" fmla="*/ 3096895 w 3185960"/>
                <a:gd name="connsiteY21" fmla="*/ 2487880 h 4035631"/>
                <a:gd name="connsiteX22" fmla="*/ 3085020 w 3185960"/>
                <a:gd name="connsiteY22" fmla="*/ 1454727 h 4035631"/>
                <a:gd name="connsiteX23" fmla="*/ 2491254 w 3185960"/>
                <a:gd name="connsiteY23" fmla="*/ 932213 h 4035631"/>
                <a:gd name="connsiteX24" fmla="*/ 1992490 w 3185960"/>
                <a:gd name="connsiteY24" fmla="*/ 908462 h 4035631"/>
                <a:gd name="connsiteX25" fmla="*/ 1802485 w 3185960"/>
                <a:gd name="connsiteY25" fmla="*/ 1003465 h 4035631"/>
                <a:gd name="connsiteX26" fmla="*/ 1790610 w 3185960"/>
                <a:gd name="connsiteY26" fmla="*/ 1003465 h 4035631"/>
                <a:gd name="connsiteX27" fmla="*/ 1626707 w 3185960"/>
                <a:gd name="connsiteY27" fmla="*/ 864096 h 4035631"/>
                <a:gd name="connsiteX28" fmla="*/ 1554699 w 3185960"/>
                <a:gd name="connsiteY28" fmla="*/ 648072 h 4035631"/>
                <a:gd name="connsiteX29" fmla="*/ 1529352 w 3185960"/>
                <a:gd name="connsiteY29" fmla="*/ 421574 h 4035631"/>
                <a:gd name="connsiteX30" fmla="*/ 1517477 w 3185960"/>
                <a:gd name="connsiteY30" fmla="*/ 65314 h 4035631"/>
                <a:gd name="connsiteX0" fmla="*/ 1234952 w 2903435"/>
                <a:gd name="connsiteY0" fmla="*/ 65314 h 4035631"/>
                <a:gd name="connsiteX1" fmla="*/ 1139950 w 2903435"/>
                <a:gd name="connsiteY1" fmla="*/ 29688 h 4035631"/>
                <a:gd name="connsiteX2" fmla="*/ 1021196 w 2903435"/>
                <a:gd name="connsiteY2" fmla="*/ 5938 h 4035631"/>
                <a:gd name="connsiteX3" fmla="*/ 854942 w 2903435"/>
                <a:gd name="connsiteY3" fmla="*/ 29688 h 4035631"/>
                <a:gd name="connsiteX4" fmla="*/ 700563 w 2903435"/>
                <a:gd name="connsiteY4" fmla="*/ 100940 h 4035631"/>
                <a:gd name="connsiteX5" fmla="*/ 748064 w 2903435"/>
                <a:gd name="connsiteY5" fmla="*/ 492826 h 4035631"/>
                <a:gd name="connsiteX6" fmla="*/ 926194 w 2903435"/>
                <a:gd name="connsiteY6" fmla="*/ 1181595 h 4035631"/>
                <a:gd name="connsiteX7" fmla="*/ 985570 w 2903435"/>
                <a:gd name="connsiteY7" fmla="*/ 1834738 h 4035631"/>
                <a:gd name="connsiteX8" fmla="*/ 997446 w 2903435"/>
                <a:gd name="connsiteY8" fmla="*/ 2487880 h 4035631"/>
                <a:gd name="connsiteX9" fmla="*/ 807440 w 2903435"/>
                <a:gd name="connsiteY9" fmla="*/ 2844140 h 4035631"/>
                <a:gd name="connsiteX10" fmla="*/ 587590 w 2903435"/>
                <a:gd name="connsiteY10" fmla="*/ 3024335 h 4035631"/>
                <a:gd name="connsiteX11" fmla="*/ 371566 w 2903435"/>
                <a:gd name="connsiteY11" fmla="*/ 3096343 h 4035631"/>
                <a:gd name="connsiteX12" fmla="*/ 83534 w 2903435"/>
                <a:gd name="connsiteY12" fmla="*/ 3096343 h 4035631"/>
                <a:gd name="connsiteX13" fmla="*/ 47420 w 2903435"/>
                <a:gd name="connsiteY13" fmla="*/ 3580410 h 4035631"/>
                <a:gd name="connsiteX14" fmla="*/ 368053 w 2903435"/>
                <a:gd name="connsiteY14" fmla="*/ 3770416 h 4035631"/>
                <a:gd name="connsiteX15" fmla="*/ 759939 w 2903435"/>
                <a:gd name="connsiteY15" fmla="*/ 3996047 h 4035631"/>
                <a:gd name="connsiteX16" fmla="*/ 1270578 w 2903435"/>
                <a:gd name="connsiteY16" fmla="*/ 4007922 h 4035631"/>
                <a:gd name="connsiteX17" fmla="*/ 1828718 w 2903435"/>
                <a:gd name="connsiteY17" fmla="*/ 3889169 h 4035631"/>
                <a:gd name="connsiteX18" fmla="*/ 2208278 w 2903435"/>
                <a:gd name="connsiteY18" fmla="*/ 3672408 h 4035631"/>
                <a:gd name="connsiteX19" fmla="*/ 2469986 w 2903435"/>
                <a:gd name="connsiteY19" fmla="*/ 3295403 h 4035631"/>
                <a:gd name="connsiteX20" fmla="*/ 2814370 w 2903435"/>
                <a:gd name="connsiteY20" fmla="*/ 2487880 h 4035631"/>
                <a:gd name="connsiteX21" fmla="*/ 2802495 w 2903435"/>
                <a:gd name="connsiteY21" fmla="*/ 1454727 h 4035631"/>
                <a:gd name="connsiteX22" fmla="*/ 2208729 w 2903435"/>
                <a:gd name="connsiteY22" fmla="*/ 932213 h 4035631"/>
                <a:gd name="connsiteX23" fmla="*/ 1709965 w 2903435"/>
                <a:gd name="connsiteY23" fmla="*/ 908462 h 4035631"/>
                <a:gd name="connsiteX24" fmla="*/ 1519960 w 2903435"/>
                <a:gd name="connsiteY24" fmla="*/ 1003465 h 4035631"/>
                <a:gd name="connsiteX25" fmla="*/ 1508085 w 2903435"/>
                <a:gd name="connsiteY25" fmla="*/ 1003465 h 4035631"/>
                <a:gd name="connsiteX26" fmla="*/ 1344182 w 2903435"/>
                <a:gd name="connsiteY26" fmla="*/ 864096 h 4035631"/>
                <a:gd name="connsiteX27" fmla="*/ 1272174 w 2903435"/>
                <a:gd name="connsiteY27" fmla="*/ 648072 h 4035631"/>
                <a:gd name="connsiteX28" fmla="*/ 1246827 w 2903435"/>
                <a:gd name="connsiteY28" fmla="*/ 421574 h 4035631"/>
                <a:gd name="connsiteX29" fmla="*/ 1234952 w 2903435"/>
                <a:gd name="connsiteY29" fmla="*/ 65314 h 403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03435" h="4035631">
                  <a:moveTo>
                    <a:pt x="1234952" y="65314"/>
                  </a:moveTo>
                  <a:cubicBezTo>
                    <a:pt x="1217139" y="0"/>
                    <a:pt x="1175576" y="39584"/>
                    <a:pt x="1139950" y="29688"/>
                  </a:cubicBezTo>
                  <a:cubicBezTo>
                    <a:pt x="1104324" y="19792"/>
                    <a:pt x="1068697" y="5938"/>
                    <a:pt x="1021196" y="5938"/>
                  </a:cubicBezTo>
                  <a:cubicBezTo>
                    <a:pt x="973695" y="5938"/>
                    <a:pt x="908381" y="13854"/>
                    <a:pt x="854942" y="29688"/>
                  </a:cubicBezTo>
                  <a:cubicBezTo>
                    <a:pt x="801503" y="45522"/>
                    <a:pt x="718376" y="23750"/>
                    <a:pt x="700563" y="100940"/>
                  </a:cubicBezTo>
                  <a:cubicBezTo>
                    <a:pt x="682750" y="178130"/>
                    <a:pt x="710459" y="312717"/>
                    <a:pt x="748064" y="492826"/>
                  </a:cubicBezTo>
                  <a:cubicBezTo>
                    <a:pt x="785669" y="672935"/>
                    <a:pt x="886610" y="957943"/>
                    <a:pt x="926194" y="1181595"/>
                  </a:cubicBezTo>
                  <a:cubicBezTo>
                    <a:pt x="965778" y="1405247"/>
                    <a:pt x="973695" y="1617024"/>
                    <a:pt x="985570" y="1834738"/>
                  </a:cubicBezTo>
                  <a:cubicBezTo>
                    <a:pt x="997445" y="2052452"/>
                    <a:pt x="1027134" y="2319646"/>
                    <a:pt x="997446" y="2487880"/>
                  </a:cubicBezTo>
                  <a:cubicBezTo>
                    <a:pt x="967758" y="2656114"/>
                    <a:pt x="875749" y="2754731"/>
                    <a:pt x="807440" y="2844140"/>
                  </a:cubicBezTo>
                  <a:cubicBezTo>
                    <a:pt x="739131" y="2933549"/>
                    <a:pt x="660236" y="2982301"/>
                    <a:pt x="587590" y="3024335"/>
                  </a:cubicBezTo>
                  <a:cubicBezTo>
                    <a:pt x="514944" y="3066369"/>
                    <a:pt x="455575" y="3084342"/>
                    <a:pt x="371566" y="3096343"/>
                  </a:cubicBezTo>
                  <a:cubicBezTo>
                    <a:pt x="287557" y="3108344"/>
                    <a:pt x="137558" y="3015665"/>
                    <a:pt x="83534" y="3096343"/>
                  </a:cubicBezTo>
                  <a:cubicBezTo>
                    <a:pt x="29510" y="3177021"/>
                    <a:pt x="0" y="3468065"/>
                    <a:pt x="47420" y="3580410"/>
                  </a:cubicBezTo>
                  <a:lnTo>
                    <a:pt x="368053" y="3770416"/>
                  </a:lnTo>
                  <a:cubicBezTo>
                    <a:pt x="486806" y="3839689"/>
                    <a:pt x="609518" y="3956463"/>
                    <a:pt x="759939" y="3996047"/>
                  </a:cubicBezTo>
                  <a:cubicBezTo>
                    <a:pt x="910360" y="4035631"/>
                    <a:pt x="1092448" y="4025735"/>
                    <a:pt x="1270578" y="4007922"/>
                  </a:cubicBezTo>
                  <a:cubicBezTo>
                    <a:pt x="1448708" y="3990109"/>
                    <a:pt x="1672435" y="3945088"/>
                    <a:pt x="1828718" y="3889169"/>
                  </a:cubicBezTo>
                  <a:cubicBezTo>
                    <a:pt x="1985001" y="3833250"/>
                    <a:pt x="2101400" y="3771369"/>
                    <a:pt x="2208278" y="3672408"/>
                  </a:cubicBezTo>
                  <a:cubicBezTo>
                    <a:pt x="2315156" y="3573447"/>
                    <a:pt x="2368971" y="3492824"/>
                    <a:pt x="2469986" y="3295403"/>
                  </a:cubicBezTo>
                  <a:cubicBezTo>
                    <a:pt x="2571001" y="3097982"/>
                    <a:pt x="2758952" y="2794659"/>
                    <a:pt x="2814370" y="2487880"/>
                  </a:cubicBezTo>
                  <a:cubicBezTo>
                    <a:pt x="2869788" y="2181101"/>
                    <a:pt x="2903435" y="1714005"/>
                    <a:pt x="2802495" y="1454727"/>
                  </a:cubicBezTo>
                  <a:cubicBezTo>
                    <a:pt x="2701555" y="1195449"/>
                    <a:pt x="2390817" y="1023257"/>
                    <a:pt x="2208729" y="932213"/>
                  </a:cubicBezTo>
                  <a:cubicBezTo>
                    <a:pt x="2026641" y="841169"/>
                    <a:pt x="1824760" y="896587"/>
                    <a:pt x="1709965" y="908462"/>
                  </a:cubicBezTo>
                  <a:cubicBezTo>
                    <a:pt x="1595170" y="920337"/>
                    <a:pt x="1553607" y="987631"/>
                    <a:pt x="1519960" y="1003465"/>
                  </a:cubicBezTo>
                  <a:cubicBezTo>
                    <a:pt x="1486313" y="1019299"/>
                    <a:pt x="1537381" y="1026693"/>
                    <a:pt x="1508085" y="1003465"/>
                  </a:cubicBezTo>
                  <a:cubicBezTo>
                    <a:pt x="1478789" y="980237"/>
                    <a:pt x="1383500" y="923328"/>
                    <a:pt x="1344182" y="864096"/>
                  </a:cubicBezTo>
                  <a:cubicBezTo>
                    <a:pt x="1304864" y="804864"/>
                    <a:pt x="1288400" y="721826"/>
                    <a:pt x="1272174" y="648072"/>
                  </a:cubicBezTo>
                  <a:cubicBezTo>
                    <a:pt x="1255948" y="574318"/>
                    <a:pt x="1253031" y="518700"/>
                    <a:pt x="1246827" y="421574"/>
                  </a:cubicBezTo>
                  <a:cubicBezTo>
                    <a:pt x="1240623" y="324448"/>
                    <a:pt x="1252765" y="130628"/>
                    <a:pt x="1234952" y="65314"/>
                  </a:cubicBezTo>
                  <a:close/>
                </a:path>
              </a:pathLst>
            </a:custGeom>
            <a:solidFill>
              <a:srgbClr val="FFCC66"/>
            </a:solidFill>
            <a:ln w="3175" cap="flat" cmpd="sng" algn="ctr">
              <a:noFill/>
              <a:prstDash val="solid"/>
            </a:ln>
            <a:effectLst>
              <a:outerShdw blurRad="165100" dist="152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419100" h="317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92" name="Oval 3">
              <a:extLst>
                <a:ext uri="{FF2B5EF4-FFF2-40B4-BE49-F238E27FC236}">
                  <a16:creationId xmlns:a16="http://schemas.microsoft.com/office/drawing/2014/main" id="{F8E97D5E-0A52-4C8E-9A46-0EDBA9A32D56}"/>
                </a:ext>
              </a:extLst>
            </p:cNvPr>
            <p:cNvSpPr/>
            <p:nvPr/>
          </p:nvSpPr>
          <p:spPr>
            <a:xfrm>
              <a:off x="1393935" y="2852936"/>
              <a:ext cx="249488" cy="77758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93" name="Freeform 4">
              <a:extLst>
                <a:ext uri="{FF2B5EF4-FFF2-40B4-BE49-F238E27FC236}">
                  <a16:creationId xmlns:a16="http://schemas.microsoft.com/office/drawing/2014/main" id="{F5254D3F-8D1A-4B9D-94FE-ADE851021D69}"/>
                </a:ext>
              </a:extLst>
            </p:cNvPr>
            <p:cNvSpPr/>
            <p:nvPr/>
          </p:nvSpPr>
          <p:spPr>
            <a:xfrm>
              <a:off x="539552" y="3573016"/>
              <a:ext cx="2076377" cy="2835421"/>
            </a:xfrm>
            <a:custGeom>
              <a:avLst/>
              <a:gdLst>
                <a:gd name="connsiteX0" fmla="*/ 1455682 w 4293475"/>
                <a:gd name="connsiteY0" fmla="*/ 1684282 h 5749158"/>
                <a:gd name="connsiteX1" fmla="*/ 951186 w 4293475"/>
                <a:gd name="connsiteY1" fmla="*/ 1368972 h 5749158"/>
                <a:gd name="connsiteX2" fmla="*/ 320565 w 4293475"/>
                <a:gd name="connsiteY2" fmla="*/ 1510862 h 5749158"/>
                <a:gd name="connsiteX3" fmla="*/ 162910 w 4293475"/>
                <a:gd name="connsiteY3" fmla="*/ 2015358 h 5749158"/>
                <a:gd name="connsiteX4" fmla="*/ 36786 w 4293475"/>
                <a:gd name="connsiteY4" fmla="*/ 3118944 h 5749158"/>
                <a:gd name="connsiteX5" fmla="*/ 383627 w 4293475"/>
                <a:gd name="connsiteY5" fmla="*/ 4364420 h 5749158"/>
                <a:gd name="connsiteX6" fmla="*/ 903889 w 4293475"/>
                <a:gd name="connsiteY6" fmla="*/ 5121165 h 5749158"/>
                <a:gd name="connsiteX7" fmla="*/ 1802524 w 4293475"/>
                <a:gd name="connsiteY7" fmla="*/ 5657193 h 5749158"/>
                <a:gd name="connsiteX8" fmla="*/ 2921876 w 4293475"/>
                <a:gd name="connsiteY8" fmla="*/ 5578365 h 5749158"/>
                <a:gd name="connsiteX9" fmla="*/ 3993931 w 4293475"/>
                <a:gd name="connsiteY9" fmla="*/ 4632434 h 5749158"/>
                <a:gd name="connsiteX10" fmla="*/ 4277710 w 4293475"/>
                <a:gd name="connsiteY10" fmla="*/ 2961289 h 5749158"/>
                <a:gd name="connsiteX11" fmla="*/ 4088524 w 4293475"/>
                <a:gd name="connsiteY11" fmla="*/ 1258613 h 5749158"/>
                <a:gd name="connsiteX12" fmla="*/ 3662855 w 4293475"/>
                <a:gd name="connsiteY12" fmla="*/ 501869 h 5749158"/>
                <a:gd name="connsiteX13" fmla="*/ 2843048 w 4293475"/>
                <a:gd name="connsiteY13" fmla="*/ 60434 h 5749158"/>
                <a:gd name="connsiteX14" fmla="*/ 1834055 w 4293475"/>
                <a:gd name="connsiteY14" fmla="*/ 139262 h 5749158"/>
                <a:gd name="connsiteX15" fmla="*/ 1329558 w 4293475"/>
                <a:gd name="connsiteY15" fmla="*/ 596462 h 5749158"/>
                <a:gd name="connsiteX16" fmla="*/ 1518745 w 4293475"/>
                <a:gd name="connsiteY16" fmla="*/ 1778875 h 5749158"/>
                <a:gd name="connsiteX17" fmla="*/ 1140372 w 4293475"/>
                <a:gd name="connsiteY17" fmla="*/ 2031124 h 5749158"/>
                <a:gd name="connsiteX18" fmla="*/ 1203434 w 4293475"/>
                <a:gd name="connsiteY18" fmla="*/ 2866696 h 5749158"/>
                <a:gd name="connsiteX19" fmla="*/ 1313793 w 4293475"/>
                <a:gd name="connsiteY19" fmla="*/ 3749565 h 5749158"/>
                <a:gd name="connsiteX20" fmla="*/ 1518745 w 4293475"/>
                <a:gd name="connsiteY20" fmla="*/ 4474779 h 5749158"/>
                <a:gd name="connsiteX21" fmla="*/ 1991710 w 4293475"/>
                <a:gd name="connsiteY21" fmla="*/ 4916213 h 5749158"/>
                <a:gd name="connsiteX22" fmla="*/ 3016469 w 4293475"/>
                <a:gd name="connsiteY22" fmla="*/ 4727027 h 5749158"/>
                <a:gd name="connsiteX23" fmla="*/ 3647089 w 4293475"/>
                <a:gd name="connsiteY23" fmla="*/ 3875689 h 5749158"/>
                <a:gd name="connsiteX24" fmla="*/ 3773214 w 4293475"/>
                <a:gd name="connsiteY24" fmla="*/ 2567151 h 5749158"/>
                <a:gd name="connsiteX25" fmla="*/ 3584027 w 4293475"/>
                <a:gd name="connsiteY25" fmla="*/ 1558158 h 5749158"/>
                <a:gd name="connsiteX26" fmla="*/ 3205655 w 4293475"/>
                <a:gd name="connsiteY26" fmla="*/ 1242848 h 5749158"/>
                <a:gd name="connsiteX27" fmla="*/ 2764220 w 4293475"/>
                <a:gd name="connsiteY27" fmla="*/ 1400503 h 5749158"/>
                <a:gd name="connsiteX28" fmla="*/ 2543503 w 4293475"/>
                <a:gd name="connsiteY28" fmla="*/ 2062655 h 5749158"/>
                <a:gd name="connsiteX29" fmla="*/ 2559269 w 4293475"/>
                <a:gd name="connsiteY29" fmla="*/ 2929758 h 5749158"/>
                <a:gd name="connsiteX30" fmla="*/ 2559269 w 4293475"/>
                <a:gd name="connsiteY30" fmla="*/ 3686503 h 5749158"/>
                <a:gd name="connsiteX31" fmla="*/ 3016469 w 4293475"/>
                <a:gd name="connsiteY31" fmla="*/ 3749565 h 5749158"/>
                <a:gd name="connsiteX32" fmla="*/ 3016469 w 4293475"/>
                <a:gd name="connsiteY32" fmla="*/ 2961289 h 5749158"/>
                <a:gd name="connsiteX33" fmla="*/ 3000703 w 4293475"/>
                <a:gd name="connsiteY33" fmla="*/ 1983827 h 5749158"/>
                <a:gd name="connsiteX34" fmla="*/ 3268717 w 4293475"/>
                <a:gd name="connsiteY34" fmla="*/ 1873469 h 5749158"/>
                <a:gd name="connsiteX35" fmla="*/ 3331779 w 4293475"/>
                <a:gd name="connsiteY35" fmla="*/ 2535620 h 5749158"/>
                <a:gd name="connsiteX36" fmla="*/ 3331779 w 4293475"/>
                <a:gd name="connsiteY36" fmla="*/ 3576144 h 5749158"/>
                <a:gd name="connsiteX37" fmla="*/ 2874579 w 4293475"/>
                <a:gd name="connsiteY37" fmla="*/ 4222531 h 5749158"/>
                <a:gd name="connsiteX38" fmla="*/ 2212427 w 4293475"/>
                <a:gd name="connsiteY38" fmla="*/ 4395951 h 5749158"/>
                <a:gd name="connsiteX39" fmla="*/ 1928648 w 4293475"/>
                <a:gd name="connsiteY39" fmla="*/ 4191000 h 5749158"/>
                <a:gd name="connsiteX40" fmla="*/ 1723696 w 4293475"/>
                <a:gd name="connsiteY40" fmla="*/ 3118944 h 5749158"/>
                <a:gd name="connsiteX41" fmla="*/ 1707931 w 4293475"/>
                <a:gd name="connsiteY41" fmla="*/ 2614448 h 5749158"/>
                <a:gd name="connsiteX42" fmla="*/ 1707931 w 4293475"/>
                <a:gd name="connsiteY42" fmla="*/ 2614448 h 5749158"/>
                <a:gd name="connsiteX43" fmla="*/ 1692165 w 4293475"/>
                <a:gd name="connsiteY43" fmla="*/ 1290144 h 5749158"/>
                <a:gd name="connsiteX44" fmla="*/ 1865586 w 4293475"/>
                <a:gd name="connsiteY44" fmla="*/ 769882 h 5749158"/>
                <a:gd name="connsiteX45" fmla="*/ 2417379 w 4293475"/>
                <a:gd name="connsiteY45" fmla="*/ 564931 h 5749158"/>
                <a:gd name="connsiteX46" fmla="*/ 3221420 w 4293475"/>
                <a:gd name="connsiteY46" fmla="*/ 722586 h 5749158"/>
                <a:gd name="connsiteX47" fmla="*/ 3552496 w 4293475"/>
                <a:gd name="connsiteY47" fmla="*/ 1227082 h 5749158"/>
                <a:gd name="connsiteX48" fmla="*/ 3883572 w 4293475"/>
                <a:gd name="connsiteY48" fmla="*/ 2441027 h 5749158"/>
                <a:gd name="connsiteX49" fmla="*/ 3725917 w 4293475"/>
                <a:gd name="connsiteY49" fmla="*/ 4049110 h 5749158"/>
                <a:gd name="connsiteX50" fmla="*/ 3032234 w 4293475"/>
                <a:gd name="connsiteY50" fmla="*/ 4995041 h 5749158"/>
                <a:gd name="connsiteX51" fmla="*/ 1849820 w 4293475"/>
                <a:gd name="connsiteY51" fmla="*/ 5136931 h 5749158"/>
                <a:gd name="connsiteX52" fmla="*/ 966951 w 4293475"/>
                <a:gd name="connsiteY52" fmla="*/ 4522075 h 5749158"/>
                <a:gd name="connsiteX53" fmla="*/ 588579 w 4293475"/>
                <a:gd name="connsiteY53" fmla="*/ 2835165 h 5749158"/>
                <a:gd name="connsiteX54" fmla="*/ 825062 w 4293475"/>
                <a:gd name="connsiteY54" fmla="*/ 2094186 h 5749158"/>
                <a:gd name="connsiteX55" fmla="*/ 1030014 w 4293475"/>
                <a:gd name="connsiteY55" fmla="*/ 2109951 h 5749158"/>
                <a:gd name="connsiteX56" fmla="*/ 1045779 w 4293475"/>
                <a:gd name="connsiteY56" fmla="*/ 2046889 h 5749158"/>
                <a:gd name="connsiteX57" fmla="*/ 1298027 w 429347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82101 w 4308625"/>
                <a:gd name="connsiteY52" fmla="*/ 4522075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57" fmla="*/ 1313177 w 430862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57" fmla="*/ 1313177 w 4308625"/>
                <a:gd name="connsiteY57" fmla="*/ 1542393 h 5749158"/>
                <a:gd name="connsiteX0" fmla="*/ 1470832 w 4308625"/>
                <a:gd name="connsiteY0" fmla="*/ 1684282 h 5749158"/>
                <a:gd name="connsiteX1" fmla="*/ 966336 w 4308625"/>
                <a:gd name="connsiteY1" fmla="*/ 1368972 h 5749158"/>
                <a:gd name="connsiteX2" fmla="*/ 335715 w 4308625"/>
                <a:gd name="connsiteY2" fmla="*/ 1510862 h 5749158"/>
                <a:gd name="connsiteX3" fmla="*/ 87158 w 4308625"/>
                <a:gd name="connsiteY3" fmla="*/ 1944216 h 5749158"/>
                <a:gd name="connsiteX4" fmla="*/ 51936 w 4308625"/>
                <a:gd name="connsiteY4" fmla="*/ 3118944 h 5749158"/>
                <a:gd name="connsiteX5" fmla="*/ 398777 w 4308625"/>
                <a:gd name="connsiteY5" fmla="*/ 4364420 h 5749158"/>
                <a:gd name="connsiteX6" fmla="*/ 919039 w 4308625"/>
                <a:gd name="connsiteY6" fmla="*/ 5121165 h 5749158"/>
                <a:gd name="connsiteX7" fmla="*/ 1817674 w 4308625"/>
                <a:gd name="connsiteY7" fmla="*/ 5657193 h 5749158"/>
                <a:gd name="connsiteX8" fmla="*/ 2937026 w 4308625"/>
                <a:gd name="connsiteY8" fmla="*/ 5578365 h 5749158"/>
                <a:gd name="connsiteX9" fmla="*/ 4009081 w 4308625"/>
                <a:gd name="connsiteY9" fmla="*/ 4632434 h 5749158"/>
                <a:gd name="connsiteX10" fmla="*/ 4292860 w 4308625"/>
                <a:gd name="connsiteY10" fmla="*/ 2961289 h 5749158"/>
                <a:gd name="connsiteX11" fmla="*/ 4103674 w 4308625"/>
                <a:gd name="connsiteY11" fmla="*/ 1258613 h 5749158"/>
                <a:gd name="connsiteX12" fmla="*/ 3678005 w 4308625"/>
                <a:gd name="connsiteY12" fmla="*/ 501869 h 5749158"/>
                <a:gd name="connsiteX13" fmla="*/ 2858198 w 4308625"/>
                <a:gd name="connsiteY13" fmla="*/ 60434 h 5749158"/>
                <a:gd name="connsiteX14" fmla="*/ 1849205 w 4308625"/>
                <a:gd name="connsiteY14" fmla="*/ 139262 h 5749158"/>
                <a:gd name="connsiteX15" fmla="*/ 1344708 w 4308625"/>
                <a:gd name="connsiteY15" fmla="*/ 596462 h 5749158"/>
                <a:gd name="connsiteX16" fmla="*/ 1533895 w 4308625"/>
                <a:gd name="connsiteY16" fmla="*/ 1778875 h 5749158"/>
                <a:gd name="connsiteX17" fmla="*/ 1155522 w 4308625"/>
                <a:gd name="connsiteY17" fmla="*/ 2031124 h 5749158"/>
                <a:gd name="connsiteX18" fmla="*/ 1218584 w 4308625"/>
                <a:gd name="connsiteY18" fmla="*/ 2866696 h 5749158"/>
                <a:gd name="connsiteX19" fmla="*/ 1328943 w 4308625"/>
                <a:gd name="connsiteY19" fmla="*/ 3749565 h 5749158"/>
                <a:gd name="connsiteX20" fmla="*/ 1533895 w 4308625"/>
                <a:gd name="connsiteY20" fmla="*/ 4474779 h 5749158"/>
                <a:gd name="connsiteX21" fmla="*/ 2006860 w 4308625"/>
                <a:gd name="connsiteY21" fmla="*/ 4916213 h 5749158"/>
                <a:gd name="connsiteX22" fmla="*/ 3031619 w 4308625"/>
                <a:gd name="connsiteY22" fmla="*/ 4727027 h 5749158"/>
                <a:gd name="connsiteX23" fmla="*/ 3662239 w 4308625"/>
                <a:gd name="connsiteY23" fmla="*/ 3875689 h 5749158"/>
                <a:gd name="connsiteX24" fmla="*/ 3788364 w 4308625"/>
                <a:gd name="connsiteY24" fmla="*/ 2567151 h 5749158"/>
                <a:gd name="connsiteX25" fmla="*/ 3599177 w 4308625"/>
                <a:gd name="connsiteY25" fmla="*/ 1558158 h 5749158"/>
                <a:gd name="connsiteX26" fmla="*/ 3220805 w 4308625"/>
                <a:gd name="connsiteY26" fmla="*/ 1242848 h 5749158"/>
                <a:gd name="connsiteX27" fmla="*/ 2779370 w 4308625"/>
                <a:gd name="connsiteY27" fmla="*/ 1400503 h 5749158"/>
                <a:gd name="connsiteX28" fmla="*/ 2558653 w 4308625"/>
                <a:gd name="connsiteY28" fmla="*/ 2062655 h 5749158"/>
                <a:gd name="connsiteX29" fmla="*/ 2574419 w 4308625"/>
                <a:gd name="connsiteY29" fmla="*/ 2929758 h 5749158"/>
                <a:gd name="connsiteX30" fmla="*/ 2574419 w 4308625"/>
                <a:gd name="connsiteY30" fmla="*/ 3686503 h 5749158"/>
                <a:gd name="connsiteX31" fmla="*/ 3031619 w 4308625"/>
                <a:gd name="connsiteY31" fmla="*/ 3749565 h 5749158"/>
                <a:gd name="connsiteX32" fmla="*/ 3031619 w 4308625"/>
                <a:gd name="connsiteY32" fmla="*/ 2961289 h 5749158"/>
                <a:gd name="connsiteX33" fmla="*/ 3015853 w 4308625"/>
                <a:gd name="connsiteY33" fmla="*/ 1983827 h 5749158"/>
                <a:gd name="connsiteX34" fmla="*/ 3283867 w 4308625"/>
                <a:gd name="connsiteY34" fmla="*/ 1873469 h 5749158"/>
                <a:gd name="connsiteX35" fmla="*/ 3346929 w 4308625"/>
                <a:gd name="connsiteY35" fmla="*/ 2535620 h 5749158"/>
                <a:gd name="connsiteX36" fmla="*/ 3346929 w 4308625"/>
                <a:gd name="connsiteY36" fmla="*/ 3576144 h 5749158"/>
                <a:gd name="connsiteX37" fmla="*/ 2889729 w 4308625"/>
                <a:gd name="connsiteY37" fmla="*/ 4222531 h 5749158"/>
                <a:gd name="connsiteX38" fmla="*/ 2227577 w 4308625"/>
                <a:gd name="connsiteY38" fmla="*/ 4395951 h 5749158"/>
                <a:gd name="connsiteX39" fmla="*/ 1943798 w 4308625"/>
                <a:gd name="connsiteY39" fmla="*/ 4191000 h 5749158"/>
                <a:gd name="connsiteX40" fmla="*/ 1738846 w 4308625"/>
                <a:gd name="connsiteY40" fmla="*/ 3118944 h 5749158"/>
                <a:gd name="connsiteX41" fmla="*/ 1723081 w 4308625"/>
                <a:gd name="connsiteY41" fmla="*/ 2614448 h 5749158"/>
                <a:gd name="connsiteX42" fmla="*/ 1723081 w 4308625"/>
                <a:gd name="connsiteY42" fmla="*/ 261444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236570 w 4308625"/>
                <a:gd name="connsiteY46" fmla="*/ 722586 h 5749158"/>
                <a:gd name="connsiteX47" fmla="*/ 3567646 w 4308625"/>
                <a:gd name="connsiteY47" fmla="*/ 1227082 h 5749158"/>
                <a:gd name="connsiteX48" fmla="*/ 3898722 w 4308625"/>
                <a:gd name="connsiteY48" fmla="*/ 2441027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840212 w 4308625"/>
                <a:gd name="connsiteY54" fmla="*/ 2094186 h 5749158"/>
                <a:gd name="connsiteX55" fmla="*/ 1045164 w 4308625"/>
                <a:gd name="connsiteY55" fmla="*/ 2109951 h 5749158"/>
                <a:gd name="connsiteX56" fmla="*/ 1060929 w 4308625"/>
                <a:gd name="connsiteY56" fmla="*/ 2046889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533895 w 4308625"/>
                <a:gd name="connsiteY15" fmla="*/ 1778875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60929 w 4308625"/>
                <a:gd name="connsiteY55" fmla="*/ 2046889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533895 w 4308625"/>
                <a:gd name="connsiteY15" fmla="*/ 1778875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44708 w 4308625"/>
                <a:gd name="connsiteY14" fmla="*/ 596462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98722 w 4308625"/>
                <a:gd name="connsiteY47" fmla="*/ 2441027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67646 w 4308625"/>
                <a:gd name="connsiteY46" fmla="*/ 1227082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236570 w 4308625"/>
                <a:gd name="connsiteY45" fmla="*/ 722586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74419 w 4308625"/>
                <a:gd name="connsiteY28" fmla="*/ 2929758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58653 w 4308625"/>
                <a:gd name="connsiteY27" fmla="*/ 2062655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840212 w 4308625"/>
                <a:gd name="connsiteY53" fmla="*/ 2094186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160240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9729 w 4308625"/>
                <a:gd name="connsiteY36" fmla="*/ 4222531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227577 w 4308625"/>
                <a:gd name="connsiteY37" fmla="*/ 4395951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705166 w 4308625"/>
                <a:gd name="connsiteY42" fmla="*/ 1910741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723081 w 4308625"/>
                <a:gd name="connsiteY41" fmla="*/ 2614448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723081 w 4308625"/>
                <a:gd name="connsiteY40" fmla="*/ 2614448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736304 h 5749158"/>
                <a:gd name="connsiteX41" fmla="*/ 1656184 w 4308625"/>
                <a:gd name="connsiteY41" fmla="*/ 2448272 h 5749158"/>
                <a:gd name="connsiteX42" fmla="*/ 1656184 w 4308625"/>
                <a:gd name="connsiteY42" fmla="*/ 1872208 h 5749158"/>
                <a:gd name="connsiteX43" fmla="*/ 1707315 w 4308625"/>
                <a:gd name="connsiteY43" fmla="*/ 1290144 h 5749158"/>
                <a:gd name="connsiteX44" fmla="*/ 1880736 w 4308625"/>
                <a:gd name="connsiteY44" fmla="*/ 769882 h 5749158"/>
                <a:gd name="connsiteX45" fmla="*/ 2432529 w 4308625"/>
                <a:gd name="connsiteY45" fmla="*/ 564931 h 5749158"/>
                <a:gd name="connsiteX46" fmla="*/ 3096344 w 4308625"/>
                <a:gd name="connsiteY46" fmla="*/ 648072 h 5749158"/>
                <a:gd name="connsiteX47" fmla="*/ 3528392 w 4308625"/>
                <a:gd name="connsiteY47" fmla="*/ 1080120 h 5749158"/>
                <a:gd name="connsiteX48" fmla="*/ 3816424 w 4308625"/>
                <a:gd name="connsiteY48" fmla="*/ 2448272 h 5749158"/>
                <a:gd name="connsiteX49" fmla="*/ 3741067 w 4308625"/>
                <a:gd name="connsiteY49" fmla="*/ 4049110 h 5749158"/>
                <a:gd name="connsiteX50" fmla="*/ 3047384 w 4308625"/>
                <a:gd name="connsiteY50" fmla="*/ 4995041 h 5749158"/>
                <a:gd name="connsiteX51" fmla="*/ 1864970 w 4308625"/>
                <a:gd name="connsiteY51" fmla="*/ 5136931 h 5749158"/>
                <a:gd name="connsiteX52" fmla="*/ 951254 w 4308625"/>
                <a:gd name="connsiteY52" fmla="*/ 4320480 h 5749158"/>
                <a:gd name="connsiteX53" fmla="*/ 603729 w 4308625"/>
                <a:gd name="connsiteY53" fmla="*/ 2835165 h 5749158"/>
                <a:gd name="connsiteX54" fmla="*/ 648072 w 4308625"/>
                <a:gd name="connsiteY54" fmla="*/ 2232248 h 5749158"/>
                <a:gd name="connsiteX55" fmla="*/ 1045164 w 4308625"/>
                <a:gd name="connsiteY55" fmla="*/ 2109951 h 5749158"/>
                <a:gd name="connsiteX56" fmla="*/ 1023262 w 4308625"/>
                <a:gd name="connsiteY56" fmla="*/ 1368152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45164 w 4308625"/>
                <a:gd name="connsiteY54" fmla="*/ 2109951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023262 w 4308625"/>
                <a:gd name="connsiteY55" fmla="*/ 1368152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224136 w 4308625"/>
                <a:gd name="connsiteY55" fmla="*/ 1384054 h 5749158"/>
                <a:gd name="connsiteX56" fmla="*/ 966336 w 4308625"/>
                <a:gd name="connsiteY56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224136 w 4308625"/>
                <a:gd name="connsiteY56" fmla="*/ 1384054 h 5749158"/>
                <a:gd name="connsiteX57" fmla="*/ 966336 w 4308625"/>
                <a:gd name="connsiteY57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224136 w 4308625"/>
                <a:gd name="connsiteY56" fmla="*/ 1456062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67278 w 4308625"/>
                <a:gd name="connsiteY15" fmla="*/ 1656184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224136 w 4308625"/>
                <a:gd name="connsiteY15" fmla="*/ 1600078 h 5749158"/>
                <a:gd name="connsiteX16" fmla="*/ 1155522 w 4308625"/>
                <a:gd name="connsiteY16" fmla="*/ 203112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224136 w 4308625"/>
                <a:gd name="connsiteY15" fmla="*/ 1600078 h 5749158"/>
                <a:gd name="connsiteX16" fmla="*/ 1152128 w 4308625"/>
                <a:gd name="connsiteY16" fmla="*/ 1816102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1816102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744094 h 5749158"/>
                <a:gd name="connsiteX56" fmla="*/ 1152128 w 4308625"/>
                <a:gd name="connsiteY56" fmla="*/ 1384054 h 5749158"/>
                <a:gd name="connsiteX57" fmla="*/ 1224136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1224136 w 4308625"/>
                <a:gd name="connsiteY58" fmla="*/ 1384054 h 5749158"/>
                <a:gd name="connsiteX59" fmla="*/ 966336 w 4308625"/>
                <a:gd name="connsiteY59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384054 h 5749158"/>
                <a:gd name="connsiteX58" fmla="*/ 966336 w 4308625"/>
                <a:gd name="connsiteY58" fmla="*/ 1368972 h 5749158"/>
                <a:gd name="connsiteX0" fmla="*/ 966336 w 4308625"/>
                <a:gd name="connsiteY0" fmla="*/ 1368972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66336 w 4308625"/>
                <a:gd name="connsiteY58" fmla="*/ 1368972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104134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152128 w 4308625"/>
                <a:gd name="connsiteY57" fmla="*/ 1456062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1960118 h 5749158"/>
                <a:gd name="connsiteX56" fmla="*/ 1152128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104134 h 5749158"/>
                <a:gd name="connsiteX56" fmla="*/ 1152128 w 4308625"/>
                <a:gd name="connsiteY56" fmla="*/ 1960118 h 5749158"/>
                <a:gd name="connsiteX57" fmla="*/ 1152128 w 4308625"/>
                <a:gd name="connsiteY57" fmla="*/ 1744094 h 5749158"/>
                <a:gd name="connsiteX58" fmla="*/ 1080120 w 4308625"/>
                <a:gd name="connsiteY58" fmla="*/ 1384054 h 5749158"/>
                <a:gd name="connsiteX59" fmla="*/ 936104 w 4308625"/>
                <a:gd name="connsiteY59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152128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152128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152128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152128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152128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032126 h 5749158"/>
                <a:gd name="connsiteX56" fmla="*/ 1008112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80120 w 4308625"/>
                <a:gd name="connsiteY55" fmla="*/ 2176142 h 5749158"/>
                <a:gd name="connsiteX56" fmla="*/ 1008112 w 4308625"/>
                <a:gd name="connsiteY56" fmla="*/ 2104134 h 5749158"/>
                <a:gd name="connsiteX57" fmla="*/ 1008112 w 4308625"/>
                <a:gd name="connsiteY57" fmla="*/ 1960118 h 5749158"/>
                <a:gd name="connsiteX58" fmla="*/ 1008112 w 4308625"/>
                <a:gd name="connsiteY58" fmla="*/ 1744094 h 5749158"/>
                <a:gd name="connsiteX59" fmla="*/ 1080120 w 4308625"/>
                <a:gd name="connsiteY59" fmla="*/ 1384054 h 5749158"/>
                <a:gd name="connsiteX60" fmla="*/ 936104 w 4308625"/>
                <a:gd name="connsiteY60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2104134 h 5749158"/>
                <a:gd name="connsiteX56" fmla="*/ 1008112 w 4308625"/>
                <a:gd name="connsiteY56" fmla="*/ 1960118 h 5749158"/>
                <a:gd name="connsiteX57" fmla="*/ 1008112 w 4308625"/>
                <a:gd name="connsiteY57" fmla="*/ 1744094 h 5749158"/>
                <a:gd name="connsiteX58" fmla="*/ 1080120 w 4308625"/>
                <a:gd name="connsiteY58" fmla="*/ 1384054 h 5749158"/>
                <a:gd name="connsiteX59" fmla="*/ 936104 w 4308625"/>
                <a:gd name="connsiteY59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1960118 h 5749158"/>
                <a:gd name="connsiteX56" fmla="*/ 1008112 w 4308625"/>
                <a:gd name="connsiteY56" fmla="*/ 1744094 h 5749158"/>
                <a:gd name="connsiteX57" fmla="*/ 1080120 w 4308625"/>
                <a:gd name="connsiteY57" fmla="*/ 1384054 h 5749158"/>
                <a:gd name="connsiteX58" fmla="*/ 936104 w 4308625"/>
                <a:gd name="connsiteY58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08112 w 4308625"/>
                <a:gd name="connsiteY55" fmla="*/ 1960118 h 5749158"/>
                <a:gd name="connsiteX56" fmla="*/ 1080120 w 4308625"/>
                <a:gd name="connsiteY56" fmla="*/ 1384054 h 5749158"/>
                <a:gd name="connsiteX57" fmla="*/ 936104 w 4308625"/>
                <a:gd name="connsiteY57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008112 w 4308625"/>
                <a:gd name="connsiteY54" fmla="*/ 2032126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936104 w 4308625"/>
                <a:gd name="connsiteY0" fmla="*/ 1384054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936104 w 4308625"/>
                <a:gd name="connsiteY56" fmla="*/ 1384054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080120 w 4308625"/>
                <a:gd name="connsiteY55" fmla="*/ 1384054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152128 w 4308625"/>
                <a:gd name="connsiteY55" fmla="*/ 1600078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152128 w 4308625"/>
                <a:gd name="connsiteY16" fmla="*/ 2104134 h 5749158"/>
                <a:gd name="connsiteX17" fmla="*/ 1218584 w 4308625"/>
                <a:gd name="connsiteY17" fmla="*/ 2866696 h 5749158"/>
                <a:gd name="connsiteX18" fmla="*/ 1328943 w 4308625"/>
                <a:gd name="connsiteY18" fmla="*/ 3749565 h 5749158"/>
                <a:gd name="connsiteX19" fmla="*/ 1533895 w 4308625"/>
                <a:gd name="connsiteY19" fmla="*/ 4474779 h 5749158"/>
                <a:gd name="connsiteX20" fmla="*/ 2006860 w 4308625"/>
                <a:gd name="connsiteY20" fmla="*/ 4916213 h 5749158"/>
                <a:gd name="connsiteX21" fmla="*/ 3031619 w 4308625"/>
                <a:gd name="connsiteY21" fmla="*/ 4727027 h 5749158"/>
                <a:gd name="connsiteX22" fmla="*/ 3662239 w 4308625"/>
                <a:gd name="connsiteY22" fmla="*/ 3875689 h 5749158"/>
                <a:gd name="connsiteX23" fmla="*/ 3788364 w 4308625"/>
                <a:gd name="connsiteY23" fmla="*/ 2567151 h 5749158"/>
                <a:gd name="connsiteX24" fmla="*/ 3599177 w 4308625"/>
                <a:gd name="connsiteY24" fmla="*/ 1558158 h 5749158"/>
                <a:gd name="connsiteX25" fmla="*/ 3220805 w 4308625"/>
                <a:gd name="connsiteY25" fmla="*/ 1242848 h 5749158"/>
                <a:gd name="connsiteX26" fmla="*/ 2779370 w 4308625"/>
                <a:gd name="connsiteY26" fmla="*/ 1400503 h 5749158"/>
                <a:gd name="connsiteX27" fmla="*/ 2520280 w 4308625"/>
                <a:gd name="connsiteY27" fmla="*/ 1872208 h 5749158"/>
                <a:gd name="connsiteX28" fmla="*/ 2520280 w 4308625"/>
                <a:gd name="connsiteY28" fmla="*/ 2808312 h 5749158"/>
                <a:gd name="connsiteX29" fmla="*/ 2574419 w 4308625"/>
                <a:gd name="connsiteY29" fmla="*/ 3686503 h 5749158"/>
                <a:gd name="connsiteX30" fmla="*/ 3031619 w 4308625"/>
                <a:gd name="connsiteY30" fmla="*/ 3749565 h 5749158"/>
                <a:gd name="connsiteX31" fmla="*/ 3031619 w 4308625"/>
                <a:gd name="connsiteY31" fmla="*/ 2961289 h 5749158"/>
                <a:gd name="connsiteX32" fmla="*/ 3015853 w 4308625"/>
                <a:gd name="connsiteY32" fmla="*/ 1983827 h 5749158"/>
                <a:gd name="connsiteX33" fmla="*/ 3283867 w 4308625"/>
                <a:gd name="connsiteY33" fmla="*/ 1873469 h 5749158"/>
                <a:gd name="connsiteX34" fmla="*/ 3346929 w 4308625"/>
                <a:gd name="connsiteY34" fmla="*/ 2535620 h 5749158"/>
                <a:gd name="connsiteX35" fmla="*/ 3346929 w 4308625"/>
                <a:gd name="connsiteY35" fmla="*/ 3576144 h 5749158"/>
                <a:gd name="connsiteX36" fmla="*/ 2880320 w 4308625"/>
                <a:gd name="connsiteY36" fmla="*/ 4320480 h 5749158"/>
                <a:gd name="connsiteX37" fmla="*/ 2160240 w 4308625"/>
                <a:gd name="connsiteY37" fmla="*/ 4464496 h 5749158"/>
                <a:gd name="connsiteX38" fmla="*/ 1943798 w 4308625"/>
                <a:gd name="connsiteY38" fmla="*/ 4191000 h 5749158"/>
                <a:gd name="connsiteX39" fmla="*/ 1738846 w 4308625"/>
                <a:gd name="connsiteY39" fmla="*/ 3118944 h 5749158"/>
                <a:gd name="connsiteX40" fmla="*/ 1656184 w 4308625"/>
                <a:gd name="connsiteY40" fmla="*/ 2448272 h 5749158"/>
                <a:gd name="connsiteX41" fmla="*/ 1656184 w 4308625"/>
                <a:gd name="connsiteY41" fmla="*/ 1872208 h 5749158"/>
                <a:gd name="connsiteX42" fmla="*/ 1707315 w 4308625"/>
                <a:gd name="connsiteY42" fmla="*/ 1290144 h 5749158"/>
                <a:gd name="connsiteX43" fmla="*/ 1880736 w 4308625"/>
                <a:gd name="connsiteY43" fmla="*/ 769882 h 5749158"/>
                <a:gd name="connsiteX44" fmla="*/ 2432529 w 4308625"/>
                <a:gd name="connsiteY44" fmla="*/ 564931 h 5749158"/>
                <a:gd name="connsiteX45" fmla="*/ 3096344 w 4308625"/>
                <a:gd name="connsiteY45" fmla="*/ 648072 h 5749158"/>
                <a:gd name="connsiteX46" fmla="*/ 3528392 w 4308625"/>
                <a:gd name="connsiteY46" fmla="*/ 1080120 h 5749158"/>
                <a:gd name="connsiteX47" fmla="*/ 3816424 w 4308625"/>
                <a:gd name="connsiteY47" fmla="*/ 2448272 h 5749158"/>
                <a:gd name="connsiteX48" fmla="*/ 3741067 w 4308625"/>
                <a:gd name="connsiteY48" fmla="*/ 4049110 h 5749158"/>
                <a:gd name="connsiteX49" fmla="*/ 3047384 w 4308625"/>
                <a:gd name="connsiteY49" fmla="*/ 4995041 h 5749158"/>
                <a:gd name="connsiteX50" fmla="*/ 1864970 w 4308625"/>
                <a:gd name="connsiteY50" fmla="*/ 5136931 h 5749158"/>
                <a:gd name="connsiteX51" fmla="*/ 951254 w 4308625"/>
                <a:gd name="connsiteY51" fmla="*/ 4320480 h 5749158"/>
                <a:gd name="connsiteX52" fmla="*/ 603729 w 4308625"/>
                <a:gd name="connsiteY52" fmla="*/ 2835165 h 5749158"/>
                <a:gd name="connsiteX53" fmla="*/ 648072 w 4308625"/>
                <a:gd name="connsiteY53" fmla="*/ 2232248 h 5749158"/>
                <a:gd name="connsiteX54" fmla="*/ 1152128 w 4308625"/>
                <a:gd name="connsiteY54" fmla="*/ 2248150 h 5749158"/>
                <a:gd name="connsiteX55" fmla="*/ 1152128 w 4308625"/>
                <a:gd name="connsiteY55" fmla="*/ 1600078 h 5749158"/>
                <a:gd name="connsiteX56" fmla="*/ 792088 w 4308625"/>
                <a:gd name="connsiteY56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52128 w 4308625"/>
                <a:gd name="connsiteY53" fmla="*/ 2248150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311294 w 4308625"/>
                <a:gd name="connsiteY14" fmla="*/ 792088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3031619 w 4308625"/>
                <a:gd name="connsiteY29" fmla="*/ 3749565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599177 w 4308625"/>
                <a:gd name="connsiteY23" fmla="*/ 155815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88364 w 4308625"/>
                <a:gd name="connsiteY22" fmla="*/ 2567151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62239 w 4308625"/>
                <a:gd name="connsiteY21" fmla="*/ 3875689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83867 w 4308625"/>
                <a:gd name="connsiteY32" fmla="*/ 1873469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346929 w 4308625"/>
                <a:gd name="connsiteY33" fmla="*/ 2535620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346929 w 4308625"/>
                <a:gd name="connsiteY34" fmla="*/ 3576144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84176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1216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512168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  <a:gd name="connsiteX0" fmla="*/ 792088 w 4308625"/>
                <a:gd name="connsiteY0" fmla="*/ 1528070 h 5749158"/>
                <a:gd name="connsiteX1" fmla="*/ 335715 w 4308625"/>
                <a:gd name="connsiteY1" fmla="*/ 1510862 h 5749158"/>
                <a:gd name="connsiteX2" fmla="*/ 87158 w 4308625"/>
                <a:gd name="connsiteY2" fmla="*/ 1944216 h 5749158"/>
                <a:gd name="connsiteX3" fmla="*/ 51936 w 4308625"/>
                <a:gd name="connsiteY3" fmla="*/ 3118944 h 5749158"/>
                <a:gd name="connsiteX4" fmla="*/ 398777 w 4308625"/>
                <a:gd name="connsiteY4" fmla="*/ 4364420 h 5749158"/>
                <a:gd name="connsiteX5" fmla="*/ 919039 w 4308625"/>
                <a:gd name="connsiteY5" fmla="*/ 5121165 h 5749158"/>
                <a:gd name="connsiteX6" fmla="*/ 1817674 w 4308625"/>
                <a:gd name="connsiteY6" fmla="*/ 5657193 h 5749158"/>
                <a:gd name="connsiteX7" fmla="*/ 2937026 w 4308625"/>
                <a:gd name="connsiteY7" fmla="*/ 5578365 h 5749158"/>
                <a:gd name="connsiteX8" fmla="*/ 4009081 w 4308625"/>
                <a:gd name="connsiteY8" fmla="*/ 4632434 h 5749158"/>
                <a:gd name="connsiteX9" fmla="*/ 4292860 w 4308625"/>
                <a:gd name="connsiteY9" fmla="*/ 2961289 h 5749158"/>
                <a:gd name="connsiteX10" fmla="*/ 4103674 w 4308625"/>
                <a:gd name="connsiteY10" fmla="*/ 1258613 h 5749158"/>
                <a:gd name="connsiteX11" fmla="*/ 3678005 w 4308625"/>
                <a:gd name="connsiteY11" fmla="*/ 501869 h 5749158"/>
                <a:gd name="connsiteX12" fmla="*/ 2858198 w 4308625"/>
                <a:gd name="connsiteY12" fmla="*/ 60434 h 5749158"/>
                <a:gd name="connsiteX13" fmla="*/ 1849205 w 4308625"/>
                <a:gd name="connsiteY13" fmla="*/ 139262 h 5749158"/>
                <a:gd name="connsiteX14" fmla="*/ 1296144 w 4308625"/>
                <a:gd name="connsiteY14" fmla="*/ 663974 h 5749158"/>
                <a:gd name="connsiteX15" fmla="*/ 1152128 w 4308625"/>
                <a:gd name="connsiteY15" fmla="*/ 1384054 h 5749158"/>
                <a:gd name="connsiteX16" fmla="*/ 1218584 w 4308625"/>
                <a:gd name="connsiteY16" fmla="*/ 2866696 h 5749158"/>
                <a:gd name="connsiteX17" fmla="*/ 1328943 w 4308625"/>
                <a:gd name="connsiteY17" fmla="*/ 3749565 h 5749158"/>
                <a:gd name="connsiteX18" fmla="*/ 1533895 w 4308625"/>
                <a:gd name="connsiteY18" fmla="*/ 4474779 h 5749158"/>
                <a:gd name="connsiteX19" fmla="*/ 2006860 w 4308625"/>
                <a:gd name="connsiteY19" fmla="*/ 4916213 h 5749158"/>
                <a:gd name="connsiteX20" fmla="*/ 3031619 w 4308625"/>
                <a:gd name="connsiteY20" fmla="*/ 4727027 h 5749158"/>
                <a:gd name="connsiteX21" fmla="*/ 3635896 w 4308625"/>
                <a:gd name="connsiteY21" fmla="*/ 3888432 h 5749158"/>
                <a:gd name="connsiteX22" fmla="*/ 3707904 w 4308625"/>
                <a:gd name="connsiteY22" fmla="*/ 2592288 h 5749158"/>
                <a:gd name="connsiteX23" fmla="*/ 3491880 w 4308625"/>
                <a:gd name="connsiteY23" fmla="*/ 1440160 h 5749158"/>
                <a:gd name="connsiteX24" fmla="*/ 3220805 w 4308625"/>
                <a:gd name="connsiteY24" fmla="*/ 1242848 h 5749158"/>
                <a:gd name="connsiteX25" fmla="*/ 2779370 w 4308625"/>
                <a:gd name="connsiteY25" fmla="*/ 1400503 h 5749158"/>
                <a:gd name="connsiteX26" fmla="*/ 2520280 w 4308625"/>
                <a:gd name="connsiteY26" fmla="*/ 1872208 h 5749158"/>
                <a:gd name="connsiteX27" fmla="*/ 2520280 w 4308625"/>
                <a:gd name="connsiteY27" fmla="*/ 2808312 h 5749158"/>
                <a:gd name="connsiteX28" fmla="*/ 2574419 w 4308625"/>
                <a:gd name="connsiteY28" fmla="*/ 3686503 h 5749158"/>
                <a:gd name="connsiteX29" fmla="*/ 2987824 w 4308625"/>
                <a:gd name="connsiteY29" fmla="*/ 3744416 h 5749158"/>
                <a:gd name="connsiteX30" fmla="*/ 3031619 w 4308625"/>
                <a:gd name="connsiteY30" fmla="*/ 2961289 h 5749158"/>
                <a:gd name="connsiteX31" fmla="*/ 3015853 w 4308625"/>
                <a:gd name="connsiteY31" fmla="*/ 1983827 h 5749158"/>
                <a:gd name="connsiteX32" fmla="*/ 3203848 w 4308625"/>
                <a:gd name="connsiteY32" fmla="*/ 1944216 h 5749158"/>
                <a:gd name="connsiteX33" fmla="*/ 3275856 w 4308625"/>
                <a:gd name="connsiteY33" fmla="*/ 2592288 h 5749158"/>
                <a:gd name="connsiteX34" fmla="*/ 3275856 w 4308625"/>
                <a:gd name="connsiteY34" fmla="*/ 3600400 h 5749158"/>
                <a:gd name="connsiteX35" fmla="*/ 2880320 w 4308625"/>
                <a:gd name="connsiteY35" fmla="*/ 4320480 h 5749158"/>
                <a:gd name="connsiteX36" fmla="*/ 2160240 w 4308625"/>
                <a:gd name="connsiteY36" fmla="*/ 4464496 h 5749158"/>
                <a:gd name="connsiteX37" fmla="*/ 1943798 w 4308625"/>
                <a:gd name="connsiteY37" fmla="*/ 4191000 h 5749158"/>
                <a:gd name="connsiteX38" fmla="*/ 1738846 w 4308625"/>
                <a:gd name="connsiteY38" fmla="*/ 3118944 h 5749158"/>
                <a:gd name="connsiteX39" fmla="*/ 1656184 w 4308625"/>
                <a:gd name="connsiteY39" fmla="*/ 2448272 h 5749158"/>
                <a:gd name="connsiteX40" fmla="*/ 1656184 w 4308625"/>
                <a:gd name="connsiteY40" fmla="*/ 1872208 h 5749158"/>
                <a:gd name="connsiteX41" fmla="*/ 1707315 w 4308625"/>
                <a:gd name="connsiteY41" fmla="*/ 1290144 h 5749158"/>
                <a:gd name="connsiteX42" fmla="*/ 1880736 w 4308625"/>
                <a:gd name="connsiteY42" fmla="*/ 769882 h 5749158"/>
                <a:gd name="connsiteX43" fmla="*/ 2432529 w 4308625"/>
                <a:gd name="connsiteY43" fmla="*/ 564931 h 5749158"/>
                <a:gd name="connsiteX44" fmla="*/ 3096344 w 4308625"/>
                <a:gd name="connsiteY44" fmla="*/ 648072 h 5749158"/>
                <a:gd name="connsiteX45" fmla="*/ 3528392 w 4308625"/>
                <a:gd name="connsiteY45" fmla="*/ 1080120 h 5749158"/>
                <a:gd name="connsiteX46" fmla="*/ 3816424 w 4308625"/>
                <a:gd name="connsiteY46" fmla="*/ 2448272 h 5749158"/>
                <a:gd name="connsiteX47" fmla="*/ 3741067 w 4308625"/>
                <a:gd name="connsiteY47" fmla="*/ 4049110 h 5749158"/>
                <a:gd name="connsiteX48" fmla="*/ 3047384 w 4308625"/>
                <a:gd name="connsiteY48" fmla="*/ 4995041 h 5749158"/>
                <a:gd name="connsiteX49" fmla="*/ 1864970 w 4308625"/>
                <a:gd name="connsiteY49" fmla="*/ 5136931 h 5749158"/>
                <a:gd name="connsiteX50" fmla="*/ 951254 w 4308625"/>
                <a:gd name="connsiteY50" fmla="*/ 4320480 h 5749158"/>
                <a:gd name="connsiteX51" fmla="*/ 603729 w 4308625"/>
                <a:gd name="connsiteY51" fmla="*/ 2835165 h 5749158"/>
                <a:gd name="connsiteX52" fmla="*/ 648072 w 4308625"/>
                <a:gd name="connsiteY52" fmla="*/ 2232248 h 5749158"/>
                <a:gd name="connsiteX53" fmla="*/ 1183842 w 4308625"/>
                <a:gd name="connsiteY53" fmla="*/ 2253436 h 5749158"/>
                <a:gd name="connsiteX54" fmla="*/ 1152128 w 4308625"/>
                <a:gd name="connsiteY54" fmla="*/ 1600078 h 5749158"/>
                <a:gd name="connsiteX55" fmla="*/ 792088 w 4308625"/>
                <a:gd name="connsiteY55" fmla="*/ 1528070 h 574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308625" h="5749158">
                  <a:moveTo>
                    <a:pt x="792088" y="1528070"/>
                  </a:moveTo>
                  <a:cubicBezTo>
                    <a:pt x="656019" y="1513201"/>
                    <a:pt x="453203" y="1441504"/>
                    <a:pt x="335715" y="1510862"/>
                  </a:cubicBezTo>
                  <a:cubicBezTo>
                    <a:pt x="218227" y="1580220"/>
                    <a:pt x="134454" y="1676203"/>
                    <a:pt x="87158" y="1944216"/>
                  </a:cubicBezTo>
                  <a:cubicBezTo>
                    <a:pt x="39862" y="2212229"/>
                    <a:pt x="0" y="2715577"/>
                    <a:pt x="51936" y="3118944"/>
                  </a:cubicBezTo>
                  <a:cubicBezTo>
                    <a:pt x="103872" y="3522311"/>
                    <a:pt x="254260" y="4030717"/>
                    <a:pt x="398777" y="4364420"/>
                  </a:cubicBezTo>
                  <a:cubicBezTo>
                    <a:pt x="543294" y="4698123"/>
                    <a:pt x="682556" y="4905703"/>
                    <a:pt x="919039" y="5121165"/>
                  </a:cubicBezTo>
                  <a:cubicBezTo>
                    <a:pt x="1155522" y="5336627"/>
                    <a:pt x="1481343" y="5580993"/>
                    <a:pt x="1817674" y="5657193"/>
                  </a:cubicBezTo>
                  <a:cubicBezTo>
                    <a:pt x="2154005" y="5733393"/>
                    <a:pt x="2571792" y="5749158"/>
                    <a:pt x="2937026" y="5578365"/>
                  </a:cubicBezTo>
                  <a:cubicBezTo>
                    <a:pt x="3302260" y="5407572"/>
                    <a:pt x="3783109" y="5068613"/>
                    <a:pt x="4009081" y="4632434"/>
                  </a:cubicBezTo>
                  <a:cubicBezTo>
                    <a:pt x="4235053" y="4196255"/>
                    <a:pt x="4277095" y="3523592"/>
                    <a:pt x="4292860" y="2961289"/>
                  </a:cubicBezTo>
                  <a:cubicBezTo>
                    <a:pt x="4308625" y="2398986"/>
                    <a:pt x="4206150" y="1668516"/>
                    <a:pt x="4103674" y="1258613"/>
                  </a:cubicBezTo>
                  <a:cubicBezTo>
                    <a:pt x="4001198" y="848710"/>
                    <a:pt x="3885584" y="701565"/>
                    <a:pt x="3678005" y="501869"/>
                  </a:cubicBezTo>
                  <a:cubicBezTo>
                    <a:pt x="3470426" y="302173"/>
                    <a:pt x="3162998" y="120868"/>
                    <a:pt x="2858198" y="60434"/>
                  </a:cubicBezTo>
                  <a:cubicBezTo>
                    <a:pt x="2553398" y="0"/>
                    <a:pt x="2109547" y="38672"/>
                    <a:pt x="1849205" y="139262"/>
                  </a:cubicBezTo>
                  <a:cubicBezTo>
                    <a:pt x="1588863" y="239852"/>
                    <a:pt x="1412323" y="456509"/>
                    <a:pt x="1296144" y="663974"/>
                  </a:cubicBezTo>
                  <a:cubicBezTo>
                    <a:pt x="1179965" y="871439"/>
                    <a:pt x="1165055" y="1016934"/>
                    <a:pt x="1152128" y="1384054"/>
                  </a:cubicBezTo>
                  <a:cubicBezTo>
                    <a:pt x="1139201" y="1751174"/>
                    <a:pt x="1189115" y="2472444"/>
                    <a:pt x="1218584" y="2866696"/>
                  </a:cubicBezTo>
                  <a:cubicBezTo>
                    <a:pt x="1248053" y="3260948"/>
                    <a:pt x="1276391" y="3481551"/>
                    <a:pt x="1328943" y="3749565"/>
                  </a:cubicBezTo>
                  <a:cubicBezTo>
                    <a:pt x="1381495" y="4017579"/>
                    <a:pt x="1420909" y="4280338"/>
                    <a:pt x="1533895" y="4474779"/>
                  </a:cubicBezTo>
                  <a:cubicBezTo>
                    <a:pt x="1646881" y="4669220"/>
                    <a:pt x="1757239" y="4874172"/>
                    <a:pt x="2006860" y="4916213"/>
                  </a:cubicBezTo>
                  <a:cubicBezTo>
                    <a:pt x="2256481" y="4958254"/>
                    <a:pt x="2760113" y="4898324"/>
                    <a:pt x="3031619" y="4727027"/>
                  </a:cubicBezTo>
                  <a:cubicBezTo>
                    <a:pt x="3303125" y="4555730"/>
                    <a:pt x="3523182" y="4244222"/>
                    <a:pt x="3635896" y="3888432"/>
                  </a:cubicBezTo>
                  <a:cubicBezTo>
                    <a:pt x="3748610" y="3532642"/>
                    <a:pt x="3731907" y="3000333"/>
                    <a:pt x="3707904" y="2592288"/>
                  </a:cubicBezTo>
                  <a:cubicBezTo>
                    <a:pt x="3683901" y="2184243"/>
                    <a:pt x="3647535" y="1775875"/>
                    <a:pt x="3491880" y="1440160"/>
                  </a:cubicBezTo>
                  <a:cubicBezTo>
                    <a:pt x="3361822" y="1279169"/>
                    <a:pt x="3339557" y="1249457"/>
                    <a:pt x="3220805" y="1242848"/>
                  </a:cubicBezTo>
                  <a:cubicBezTo>
                    <a:pt x="3102053" y="1236239"/>
                    <a:pt x="2896124" y="1295610"/>
                    <a:pt x="2779370" y="1400503"/>
                  </a:cubicBezTo>
                  <a:cubicBezTo>
                    <a:pt x="2662616" y="1505396"/>
                    <a:pt x="2563462" y="1637573"/>
                    <a:pt x="2520280" y="1872208"/>
                  </a:cubicBezTo>
                  <a:cubicBezTo>
                    <a:pt x="2477098" y="2106843"/>
                    <a:pt x="2511257" y="2505930"/>
                    <a:pt x="2520280" y="2808312"/>
                  </a:cubicBezTo>
                  <a:cubicBezTo>
                    <a:pt x="2529303" y="3110694"/>
                    <a:pt x="2496495" y="3530486"/>
                    <a:pt x="2574419" y="3686503"/>
                  </a:cubicBezTo>
                  <a:lnTo>
                    <a:pt x="2987824" y="3744416"/>
                  </a:lnTo>
                  <a:cubicBezTo>
                    <a:pt x="3064024" y="3623547"/>
                    <a:pt x="3026948" y="3254720"/>
                    <a:pt x="3031619" y="2961289"/>
                  </a:cubicBezTo>
                  <a:cubicBezTo>
                    <a:pt x="3036290" y="2667858"/>
                    <a:pt x="2987148" y="2153339"/>
                    <a:pt x="3015853" y="1983827"/>
                  </a:cubicBezTo>
                  <a:cubicBezTo>
                    <a:pt x="3044558" y="1814315"/>
                    <a:pt x="3160514" y="1842806"/>
                    <a:pt x="3203848" y="1944216"/>
                  </a:cubicBezTo>
                  <a:cubicBezTo>
                    <a:pt x="3247182" y="2045626"/>
                    <a:pt x="3263855" y="2316257"/>
                    <a:pt x="3275856" y="2592288"/>
                  </a:cubicBezTo>
                  <a:cubicBezTo>
                    <a:pt x="3287857" y="2868319"/>
                    <a:pt x="3341779" y="3312368"/>
                    <a:pt x="3275856" y="3600400"/>
                  </a:cubicBezTo>
                  <a:cubicBezTo>
                    <a:pt x="3209933" y="3888432"/>
                    <a:pt x="3066256" y="4176464"/>
                    <a:pt x="2880320" y="4320480"/>
                  </a:cubicBezTo>
                  <a:cubicBezTo>
                    <a:pt x="2694384" y="4464496"/>
                    <a:pt x="2316327" y="4486076"/>
                    <a:pt x="2160240" y="4464496"/>
                  </a:cubicBezTo>
                  <a:cubicBezTo>
                    <a:pt x="2004153" y="4442916"/>
                    <a:pt x="2014030" y="4415259"/>
                    <a:pt x="1943798" y="4191000"/>
                  </a:cubicBezTo>
                  <a:cubicBezTo>
                    <a:pt x="1873566" y="3966741"/>
                    <a:pt x="1786782" y="3409399"/>
                    <a:pt x="1738846" y="3118944"/>
                  </a:cubicBezTo>
                  <a:cubicBezTo>
                    <a:pt x="1690910" y="2828489"/>
                    <a:pt x="1669961" y="2656061"/>
                    <a:pt x="1656184" y="2448272"/>
                  </a:cubicBezTo>
                  <a:cubicBezTo>
                    <a:pt x="1642407" y="2240483"/>
                    <a:pt x="1647662" y="2065229"/>
                    <a:pt x="1656184" y="1872208"/>
                  </a:cubicBezTo>
                  <a:cubicBezTo>
                    <a:pt x="1664706" y="1679187"/>
                    <a:pt x="1669890" y="1473865"/>
                    <a:pt x="1707315" y="1290144"/>
                  </a:cubicBezTo>
                  <a:cubicBezTo>
                    <a:pt x="1744740" y="1106423"/>
                    <a:pt x="1759867" y="890751"/>
                    <a:pt x="1880736" y="769882"/>
                  </a:cubicBezTo>
                  <a:cubicBezTo>
                    <a:pt x="2001605" y="649013"/>
                    <a:pt x="2229928" y="585233"/>
                    <a:pt x="2432529" y="564931"/>
                  </a:cubicBezTo>
                  <a:cubicBezTo>
                    <a:pt x="2635130" y="544629"/>
                    <a:pt x="2913700" y="562207"/>
                    <a:pt x="3096344" y="648072"/>
                  </a:cubicBezTo>
                  <a:cubicBezTo>
                    <a:pt x="3278988" y="733937"/>
                    <a:pt x="3296775" y="795153"/>
                    <a:pt x="3528392" y="1080120"/>
                  </a:cubicBezTo>
                  <a:cubicBezTo>
                    <a:pt x="3730681" y="1551189"/>
                    <a:pt x="3780978" y="1953440"/>
                    <a:pt x="3816424" y="2448272"/>
                  </a:cubicBezTo>
                  <a:cubicBezTo>
                    <a:pt x="3851870" y="2943104"/>
                    <a:pt x="3869240" y="3624649"/>
                    <a:pt x="3741067" y="4049110"/>
                  </a:cubicBezTo>
                  <a:cubicBezTo>
                    <a:pt x="3612894" y="4473571"/>
                    <a:pt x="3360067" y="4813737"/>
                    <a:pt x="3047384" y="4995041"/>
                  </a:cubicBezTo>
                  <a:cubicBezTo>
                    <a:pt x="2734701" y="5176345"/>
                    <a:pt x="2214325" y="5249358"/>
                    <a:pt x="1864970" y="5136931"/>
                  </a:cubicBezTo>
                  <a:cubicBezTo>
                    <a:pt x="1515615" y="5024504"/>
                    <a:pt x="1161461" y="4704108"/>
                    <a:pt x="951254" y="4320480"/>
                  </a:cubicBezTo>
                  <a:cubicBezTo>
                    <a:pt x="741047" y="3936852"/>
                    <a:pt x="654259" y="3183204"/>
                    <a:pt x="603729" y="2835165"/>
                  </a:cubicBezTo>
                  <a:cubicBezTo>
                    <a:pt x="553199" y="2487126"/>
                    <a:pt x="551387" y="2329203"/>
                    <a:pt x="648072" y="2232248"/>
                  </a:cubicBezTo>
                  <a:cubicBezTo>
                    <a:pt x="744757" y="2135293"/>
                    <a:pt x="961983" y="2102403"/>
                    <a:pt x="1183842" y="2253436"/>
                  </a:cubicBezTo>
                  <a:lnTo>
                    <a:pt x="1152128" y="1600078"/>
                  </a:lnTo>
                  <a:cubicBezTo>
                    <a:pt x="1127880" y="1619249"/>
                    <a:pt x="928157" y="1542939"/>
                    <a:pt x="792088" y="1528070"/>
                  </a:cubicBezTo>
                  <a:close/>
                </a:path>
              </a:pathLst>
            </a:custGeom>
            <a:solidFill>
              <a:srgbClr val="FFCC66"/>
            </a:solidFill>
            <a:ln w="9525" cap="flat" cmpd="sng" algn="ctr">
              <a:noFill/>
              <a:prstDash val="solid"/>
            </a:ln>
            <a:effectLst>
              <a:outerShdw blurRad="165100" dist="152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412750" h="3175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94" name="Oval 5">
              <a:extLst>
                <a:ext uri="{FF2B5EF4-FFF2-40B4-BE49-F238E27FC236}">
                  <a16:creationId xmlns:a16="http://schemas.microsoft.com/office/drawing/2014/main" id="{4531533C-746E-4452-BC0F-5612D0E42164}"/>
                </a:ext>
              </a:extLst>
            </p:cNvPr>
            <p:cNvSpPr/>
            <p:nvPr/>
          </p:nvSpPr>
          <p:spPr>
            <a:xfrm>
              <a:off x="1788806" y="5310102"/>
              <a:ext cx="226570" cy="80422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cxnSp>
        <p:nvCxnSpPr>
          <p:cNvPr id="95" name="Straight Arrow Connector 31">
            <a:extLst>
              <a:ext uri="{FF2B5EF4-FFF2-40B4-BE49-F238E27FC236}">
                <a16:creationId xmlns:a16="http://schemas.microsoft.com/office/drawing/2014/main" id="{CE2ECA62-CDC7-4C6F-ADCC-1DC5EF5A0311}"/>
              </a:ext>
            </a:extLst>
          </p:cNvPr>
          <p:cNvCxnSpPr/>
          <p:nvPr/>
        </p:nvCxnSpPr>
        <p:spPr>
          <a:xfrm>
            <a:off x="9983905" y="3108208"/>
            <a:ext cx="0" cy="28803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96" name="Straight Arrow Connector 31">
            <a:extLst>
              <a:ext uri="{FF2B5EF4-FFF2-40B4-BE49-F238E27FC236}">
                <a16:creationId xmlns:a16="http://schemas.microsoft.com/office/drawing/2014/main" id="{BB4C28F2-807F-4566-AF26-FA60DC6BF0E0}"/>
              </a:ext>
            </a:extLst>
          </p:cNvPr>
          <p:cNvCxnSpPr>
            <a:cxnSpLocks/>
          </p:cNvCxnSpPr>
          <p:nvPr/>
        </p:nvCxnSpPr>
        <p:spPr>
          <a:xfrm>
            <a:off x="10030642" y="3575339"/>
            <a:ext cx="77936" cy="18632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97" name="Straight Arrow Connector 31">
            <a:extLst>
              <a:ext uri="{FF2B5EF4-FFF2-40B4-BE49-F238E27FC236}">
                <a16:creationId xmlns:a16="http://schemas.microsoft.com/office/drawing/2014/main" id="{1DFF6DB0-B591-4574-ADC6-B7FE44B23100}"/>
              </a:ext>
            </a:extLst>
          </p:cNvPr>
          <p:cNvCxnSpPr>
            <a:cxnSpLocks/>
          </p:cNvCxnSpPr>
          <p:nvPr/>
        </p:nvCxnSpPr>
        <p:spPr>
          <a:xfrm>
            <a:off x="10170224" y="4022449"/>
            <a:ext cx="77936" cy="18632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98" name="Straight Arrow Connector 31">
            <a:extLst>
              <a:ext uri="{FF2B5EF4-FFF2-40B4-BE49-F238E27FC236}">
                <a16:creationId xmlns:a16="http://schemas.microsoft.com/office/drawing/2014/main" id="{7A9BFB7F-8293-4C0E-B762-9933FCDCDAB0}"/>
              </a:ext>
            </a:extLst>
          </p:cNvPr>
          <p:cNvCxnSpPr>
            <a:cxnSpLocks/>
          </p:cNvCxnSpPr>
          <p:nvPr/>
        </p:nvCxnSpPr>
        <p:spPr>
          <a:xfrm flipH="1">
            <a:off x="10108578" y="4286567"/>
            <a:ext cx="100614" cy="22282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99" name="Straight Arrow Connector 31">
            <a:extLst>
              <a:ext uri="{FF2B5EF4-FFF2-40B4-BE49-F238E27FC236}">
                <a16:creationId xmlns:a16="http://schemas.microsoft.com/office/drawing/2014/main" id="{DD211714-F1CC-414E-AEB8-23003376363D}"/>
              </a:ext>
            </a:extLst>
          </p:cNvPr>
          <p:cNvCxnSpPr>
            <a:cxnSpLocks/>
            <a:endCxn id="93" idx="40"/>
          </p:cNvCxnSpPr>
          <p:nvPr/>
        </p:nvCxnSpPr>
        <p:spPr>
          <a:xfrm flipH="1">
            <a:off x="9790589" y="4544046"/>
            <a:ext cx="216544" cy="9866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00" name="Straight Arrow Connector 31">
            <a:extLst>
              <a:ext uri="{FF2B5EF4-FFF2-40B4-BE49-F238E27FC236}">
                <a16:creationId xmlns:a16="http://schemas.microsoft.com/office/drawing/2014/main" id="{3DA7FE4C-7CA0-41CA-A067-B15E61C133C6}"/>
              </a:ext>
            </a:extLst>
          </p:cNvPr>
          <p:cNvCxnSpPr>
            <a:cxnSpLocks/>
          </p:cNvCxnSpPr>
          <p:nvPr/>
        </p:nvCxnSpPr>
        <p:spPr>
          <a:xfrm flipH="1" flipV="1">
            <a:off x="9233714" y="4642707"/>
            <a:ext cx="219053" cy="476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01" name="Straight Arrow Connector 31">
            <a:extLst>
              <a:ext uri="{FF2B5EF4-FFF2-40B4-BE49-F238E27FC236}">
                <a16:creationId xmlns:a16="http://schemas.microsoft.com/office/drawing/2014/main" id="{8EE18F11-44E8-44EB-8ED8-A560C6C8610D}"/>
              </a:ext>
            </a:extLst>
          </p:cNvPr>
          <p:cNvCxnSpPr>
            <a:cxnSpLocks/>
          </p:cNvCxnSpPr>
          <p:nvPr/>
        </p:nvCxnSpPr>
        <p:spPr>
          <a:xfrm flipH="1" flipV="1">
            <a:off x="8907003" y="4509392"/>
            <a:ext cx="231153" cy="844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02" name="Straight Arrow Connector 31">
            <a:extLst>
              <a:ext uri="{FF2B5EF4-FFF2-40B4-BE49-F238E27FC236}">
                <a16:creationId xmlns:a16="http://schemas.microsoft.com/office/drawing/2014/main" id="{B773A3CB-AD57-4857-8DFF-10A38C276D39}"/>
              </a:ext>
            </a:extLst>
          </p:cNvPr>
          <p:cNvCxnSpPr>
            <a:cxnSpLocks/>
          </p:cNvCxnSpPr>
          <p:nvPr/>
        </p:nvCxnSpPr>
        <p:spPr>
          <a:xfrm flipH="1">
            <a:off x="8834152" y="5007505"/>
            <a:ext cx="252165" cy="40169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03" name="Straight Arrow Connector 31">
            <a:extLst>
              <a:ext uri="{FF2B5EF4-FFF2-40B4-BE49-F238E27FC236}">
                <a16:creationId xmlns:a16="http://schemas.microsoft.com/office/drawing/2014/main" id="{FBCC8025-FD38-43ED-866A-7B0FC3EFCCAF}"/>
              </a:ext>
            </a:extLst>
          </p:cNvPr>
          <p:cNvCxnSpPr>
            <a:cxnSpLocks/>
          </p:cNvCxnSpPr>
          <p:nvPr/>
        </p:nvCxnSpPr>
        <p:spPr>
          <a:xfrm flipH="1">
            <a:off x="8858992" y="5337405"/>
            <a:ext cx="246272" cy="10022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04" name="Straight Arrow Connector 31">
            <a:extLst>
              <a:ext uri="{FF2B5EF4-FFF2-40B4-BE49-F238E27FC236}">
                <a16:creationId xmlns:a16="http://schemas.microsoft.com/office/drawing/2014/main" id="{7DBD173E-F3DC-4259-982B-2579EADC62C0}"/>
              </a:ext>
            </a:extLst>
          </p:cNvPr>
          <p:cNvCxnSpPr>
            <a:cxnSpLocks/>
          </p:cNvCxnSpPr>
          <p:nvPr/>
        </p:nvCxnSpPr>
        <p:spPr>
          <a:xfrm flipH="1">
            <a:off x="8967239" y="5682284"/>
            <a:ext cx="196093" cy="1028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05" name="Straight Arrow Connector 31">
            <a:extLst>
              <a:ext uri="{FF2B5EF4-FFF2-40B4-BE49-F238E27FC236}">
                <a16:creationId xmlns:a16="http://schemas.microsoft.com/office/drawing/2014/main" id="{9890969B-C062-4EDE-8572-86AF96DD1354}"/>
              </a:ext>
            </a:extLst>
          </p:cNvPr>
          <p:cNvCxnSpPr>
            <a:cxnSpLocks/>
          </p:cNvCxnSpPr>
          <p:nvPr/>
        </p:nvCxnSpPr>
        <p:spPr>
          <a:xfrm flipH="1">
            <a:off x="9176828" y="6101229"/>
            <a:ext cx="142384" cy="14294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06" name="Straight Arrow Connector 31">
            <a:extLst>
              <a:ext uri="{FF2B5EF4-FFF2-40B4-BE49-F238E27FC236}">
                <a16:creationId xmlns:a16="http://schemas.microsoft.com/office/drawing/2014/main" id="{61A5929B-4C3F-434E-8C65-38EF2B67380C}"/>
              </a:ext>
            </a:extLst>
          </p:cNvPr>
          <p:cNvCxnSpPr>
            <a:cxnSpLocks/>
          </p:cNvCxnSpPr>
          <p:nvPr/>
        </p:nvCxnSpPr>
        <p:spPr>
          <a:xfrm flipH="1">
            <a:off x="8992454" y="4696799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07" name="Straight Arrow Connector 31">
            <a:extLst>
              <a:ext uri="{FF2B5EF4-FFF2-40B4-BE49-F238E27FC236}">
                <a16:creationId xmlns:a16="http://schemas.microsoft.com/office/drawing/2014/main" id="{993B5FA1-F059-448E-9596-42FDE541D3B5}"/>
              </a:ext>
            </a:extLst>
          </p:cNvPr>
          <p:cNvCxnSpPr>
            <a:cxnSpLocks/>
          </p:cNvCxnSpPr>
          <p:nvPr/>
        </p:nvCxnSpPr>
        <p:spPr>
          <a:xfrm flipH="1">
            <a:off x="9035687" y="5896954"/>
            <a:ext cx="184374" cy="10267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08" name="Straight Arrow Connector 31">
            <a:extLst>
              <a:ext uri="{FF2B5EF4-FFF2-40B4-BE49-F238E27FC236}">
                <a16:creationId xmlns:a16="http://schemas.microsoft.com/office/drawing/2014/main" id="{121539CB-2CEC-4DEF-A6AA-431F31CFFBEB}"/>
              </a:ext>
            </a:extLst>
          </p:cNvPr>
          <p:cNvCxnSpPr>
            <a:cxnSpLocks/>
          </p:cNvCxnSpPr>
          <p:nvPr/>
        </p:nvCxnSpPr>
        <p:spPr>
          <a:xfrm flipH="1">
            <a:off x="9359889" y="6276780"/>
            <a:ext cx="155243" cy="15842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09" name="Straight Arrow Connector 31">
            <a:extLst>
              <a:ext uri="{FF2B5EF4-FFF2-40B4-BE49-F238E27FC236}">
                <a16:creationId xmlns:a16="http://schemas.microsoft.com/office/drawing/2014/main" id="{FC995837-893C-48CC-8EAA-0CFBC2A5D671}"/>
              </a:ext>
            </a:extLst>
          </p:cNvPr>
          <p:cNvCxnSpPr>
            <a:cxnSpLocks/>
          </p:cNvCxnSpPr>
          <p:nvPr/>
        </p:nvCxnSpPr>
        <p:spPr>
          <a:xfrm flipH="1">
            <a:off x="9553209" y="6404196"/>
            <a:ext cx="139561" cy="17502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10" name="Straight Arrow Connector 31">
            <a:extLst>
              <a:ext uri="{FF2B5EF4-FFF2-40B4-BE49-F238E27FC236}">
                <a16:creationId xmlns:a16="http://schemas.microsoft.com/office/drawing/2014/main" id="{BBE5EFFE-CB1F-4B4D-8E67-757083B2075A}"/>
              </a:ext>
            </a:extLst>
          </p:cNvPr>
          <p:cNvCxnSpPr>
            <a:cxnSpLocks/>
          </p:cNvCxnSpPr>
          <p:nvPr/>
        </p:nvCxnSpPr>
        <p:spPr>
          <a:xfrm flipH="1">
            <a:off x="9846837" y="6550143"/>
            <a:ext cx="92187" cy="163409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11" name="Straight Arrow Connector 31">
            <a:extLst>
              <a:ext uri="{FF2B5EF4-FFF2-40B4-BE49-F238E27FC236}">
                <a16:creationId xmlns:a16="http://schemas.microsoft.com/office/drawing/2014/main" id="{B9917536-FAD3-40E3-A858-E7D98F4BCF51}"/>
              </a:ext>
            </a:extLst>
          </p:cNvPr>
          <p:cNvCxnSpPr>
            <a:cxnSpLocks/>
          </p:cNvCxnSpPr>
          <p:nvPr/>
        </p:nvCxnSpPr>
        <p:spPr>
          <a:xfrm>
            <a:off x="10268454" y="6550143"/>
            <a:ext cx="53688" cy="196767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12" name="Straight Arrow Connector 31">
            <a:extLst>
              <a:ext uri="{FF2B5EF4-FFF2-40B4-BE49-F238E27FC236}">
                <a16:creationId xmlns:a16="http://schemas.microsoft.com/office/drawing/2014/main" id="{05F463A2-9B43-40DA-B4FA-0360154BD238}"/>
              </a:ext>
            </a:extLst>
          </p:cNvPr>
          <p:cNvCxnSpPr>
            <a:cxnSpLocks/>
          </p:cNvCxnSpPr>
          <p:nvPr/>
        </p:nvCxnSpPr>
        <p:spPr>
          <a:xfrm>
            <a:off x="10540499" y="6404196"/>
            <a:ext cx="182365" cy="2022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13" name="Pil: streckad höger 112">
            <a:extLst>
              <a:ext uri="{FF2B5EF4-FFF2-40B4-BE49-F238E27FC236}">
                <a16:creationId xmlns:a16="http://schemas.microsoft.com/office/drawing/2014/main" id="{480C3200-CB10-44AC-AE63-2D08CFFA718A}"/>
              </a:ext>
            </a:extLst>
          </p:cNvPr>
          <p:cNvSpPr/>
          <p:nvPr/>
        </p:nvSpPr>
        <p:spPr>
          <a:xfrm>
            <a:off x="10334959" y="4480050"/>
            <a:ext cx="1490444" cy="976391"/>
          </a:xfrm>
          <a:prstGeom prst="stripedRightArrow">
            <a:avLst/>
          </a:prstGeom>
          <a:gradFill rotWithShape="1">
            <a:gsLst>
              <a:gs pos="20000">
                <a:srgbClr val="A379BB">
                  <a:tint val="9000"/>
                </a:srgbClr>
              </a:gs>
              <a:gs pos="100000">
                <a:srgbClr val="A379BB">
                  <a:tint val="70000"/>
                  <a:satMod val="100000"/>
                </a:srgbClr>
              </a:gs>
            </a:gsLst>
            <a:path path="circle">
              <a:fillToRect l="-15000" t="-15000" r="115000" b="115000"/>
            </a:path>
          </a:gradFill>
          <a:ln w="9525" cap="flat" cmpd="sng" algn="ctr">
            <a:solidFill>
              <a:srgbClr val="A379BB">
                <a:shade val="48000"/>
                <a:satMod val="110000"/>
              </a:srgb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15" name="TextBox 12">
            <a:extLst>
              <a:ext uri="{FF2B5EF4-FFF2-40B4-BE49-F238E27FC236}">
                <a16:creationId xmlns:a16="http://schemas.microsoft.com/office/drawing/2014/main" id="{5941DA71-001A-4E7D-B422-114696091F57}"/>
              </a:ext>
            </a:extLst>
          </p:cNvPr>
          <p:cNvSpPr txBox="1"/>
          <p:nvPr/>
        </p:nvSpPr>
        <p:spPr>
          <a:xfrm>
            <a:off x="10158885" y="4722765"/>
            <a:ext cx="1442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sv-SE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Mättnads</a:t>
            </a:r>
          </a:p>
          <a:p>
            <a:pPr algn="ctr" defTabSz="914400"/>
            <a:r>
              <a:rPr lang="sv-SE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hormoner</a:t>
            </a:r>
          </a:p>
        </p:txBody>
      </p:sp>
    </p:spTree>
    <p:extLst>
      <p:ext uri="{BB962C8B-B14F-4D97-AF65-F5344CB8AC3E}">
        <p14:creationId xmlns:p14="http://schemas.microsoft.com/office/powerpoint/2010/main" val="420135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86" grpId="0" animBg="1"/>
      <p:bldP spid="87" grpId="0" animBg="1"/>
      <p:bldP spid="113" grpId="0" animBg="1"/>
      <p:bldP spid="1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C804407-C517-4638-9B58-065492C8B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2" t="6426" r="11151" b="6076"/>
          <a:stretch/>
        </p:blipFill>
        <p:spPr>
          <a:xfrm>
            <a:off x="8351781" y="1"/>
            <a:ext cx="3840220" cy="62941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7FFDE8B-7539-4AAF-B0A7-0D35C5D9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C00000"/>
                </a:solidFill>
              </a:rPr>
              <a:t>Vad gör vi om någon blivit fet?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F66CB7A-DAB2-4762-83E1-96995830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640" y="2023962"/>
            <a:ext cx="4785360" cy="4023360"/>
          </a:xfrm>
        </p:spPr>
        <p:txBody>
          <a:bodyPr>
            <a:normAutofit/>
          </a:bodyPr>
          <a:lstStyle/>
          <a:p>
            <a:r>
              <a:rPr lang="sv-SE" sz="3600" dirty="0"/>
              <a:t>Ät mindre</a:t>
            </a:r>
          </a:p>
          <a:p>
            <a:r>
              <a:rPr lang="sv-SE" sz="3600" dirty="0"/>
              <a:t>Motionera mer!</a:t>
            </a:r>
          </a:p>
          <a:p>
            <a:r>
              <a:rPr lang="sv-SE" sz="3600" dirty="0"/>
              <a:t>Sluta med läsk och godis!</a:t>
            </a:r>
          </a:p>
          <a:p>
            <a:r>
              <a:rPr lang="sv-SE" sz="3600" dirty="0"/>
              <a:t>95 % går upp i vikt igen!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82834B5-0828-4F8F-9D93-E910AAE7D8C6}"/>
              </a:ext>
            </a:extLst>
          </p:cNvPr>
          <p:cNvSpPr txBox="1"/>
          <p:nvPr/>
        </p:nvSpPr>
        <p:spPr>
          <a:xfrm rot="623526">
            <a:off x="4568982" y="4984875"/>
            <a:ext cx="3995563" cy="707886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4000" dirty="0">
                <a:solidFill>
                  <a:schemeClr val="bg1"/>
                </a:solidFill>
              </a:rPr>
              <a:t>Funkar på 5 %</a:t>
            </a:r>
          </a:p>
        </p:txBody>
      </p:sp>
    </p:spTree>
    <p:extLst>
      <p:ext uri="{BB962C8B-B14F-4D97-AF65-F5344CB8AC3E}">
        <p14:creationId xmlns:p14="http://schemas.microsoft.com/office/powerpoint/2010/main" val="234211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D8E68C2C-333B-47AC-853C-EE406565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976" y="116685"/>
            <a:ext cx="6881149" cy="6258870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07C83F9-AC9F-49F0-BF67-AB86CB0E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Är det farligt att vara fet?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74BF3E5-6282-4C62-91CE-35BADB630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82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5D93819-4387-4766-BD25-8A4C6152A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885" y="1452333"/>
            <a:ext cx="7297544" cy="481016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1699E72-9C6E-4A87-817D-939DB62AC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ska vi göra då?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F85E9E0-1A6D-4B0A-B5DD-84CAE18F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56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2A70C329-F96E-4D13-B51F-C33FDBA9E63B}"/>
              </a:ext>
            </a:extLst>
          </p:cNvPr>
          <p:cNvSpPr txBox="1">
            <a:spLocks/>
          </p:cNvSpPr>
          <p:nvPr/>
        </p:nvSpPr>
        <p:spPr>
          <a:xfrm>
            <a:off x="4160520" y="2400446"/>
            <a:ext cx="7238209" cy="1283437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Kirurgi  är den enda behandling som vetenskapligt visat ge en bestående viktminskning på sikt !</a:t>
            </a:r>
            <a:br>
              <a:rPr kumimoji="0" lang="sv-SE" sz="3200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</a:br>
            <a:endParaRPr kumimoji="0" lang="sv-SE" sz="3200" b="0" i="0" u="none" strike="noStrike" kern="1200" cap="none" spc="0" normalizeH="0" baseline="0" noProof="0" dirty="0">
              <a:ln w="6350">
                <a:noFill/>
              </a:ln>
              <a:solidFill>
                <a:srgbClr val="C00000"/>
              </a:solidFill>
              <a:effectLst/>
              <a:uLnTx/>
              <a:uFillTx/>
              <a:latin typeface="Lucida Sans"/>
              <a:ea typeface="+mj-ea"/>
              <a:cs typeface="+mj-cs"/>
            </a:endParaRPr>
          </a:p>
        </p:txBody>
      </p:sp>
      <p:pic>
        <p:nvPicPr>
          <p:cNvPr id="4" name="Picture 2" descr="http://www.kostdoktorn.se/wp-content/2011/02/sbu_utv.jpg">
            <a:extLst>
              <a:ext uri="{FF2B5EF4-FFF2-40B4-BE49-F238E27FC236}">
                <a16:creationId xmlns:a16="http://schemas.microsoft.com/office/drawing/2014/main" id="{69A77AF1-57F8-4FBA-9ABD-BF57BD906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669" y="2145563"/>
            <a:ext cx="2160240" cy="1283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96A170AD-9AB4-4617-9557-D3C8C6563336}"/>
              </a:ext>
            </a:extLst>
          </p:cNvPr>
          <p:cNvSpPr txBox="1"/>
          <p:nvPr/>
        </p:nvSpPr>
        <p:spPr>
          <a:xfrm>
            <a:off x="1266269" y="5177015"/>
            <a:ext cx="10034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1400" dirty="0">
                <a:latin typeface="Book Antiqua"/>
              </a:rPr>
              <a:t>1. Fetma- problem och åtgärder, SBU rapport (2002)</a:t>
            </a:r>
          </a:p>
          <a:p>
            <a:pPr defTabSz="914400"/>
            <a:r>
              <a:rPr lang="en-US" sz="1400" b="1" dirty="0">
                <a:latin typeface="Book Antiqua"/>
              </a:rPr>
              <a:t>2. Surgery for obesity, </a:t>
            </a:r>
            <a:r>
              <a:rPr lang="en-US" sz="1400" dirty="0">
                <a:latin typeface="Book Antiqua"/>
              </a:rPr>
              <a:t>Jill L Colquitt</a:t>
            </a:r>
            <a:r>
              <a:rPr lang="en-US" sz="1400" baseline="30000" dirty="0">
                <a:latin typeface="Book Antiqua"/>
              </a:rPr>
              <a:t>*</a:t>
            </a:r>
            <a:r>
              <a:rPr lang="en-US" sz="1400" dirty="0">
                <a:latin typeface="Book Antiqua"/>
              </a:rPr>
              <a:t> et al Cochrane Metabolic and Endocrine Disorders Group</a:t>
            </a:r>
            <a:r>
              <a:rPr lang="en-US" sz="1400" b="1" dirty="0">
                <a:latin typeface="Book Antiqua"/>
              </a:rPr>
              <a:t>, </a:t>
            </a:r>
            <a:r>
              <a:rPr lang="en-US" sz="1400" dirty="0">
                <a:latin typeface="Book Antiqua"/>
              </a:rPr>
              <a:t> ( 2009.)</a:t>
            </a:r>
            <a:endParaRPr lang="sv-SE" sz="1400" dirty="0">
              <a:latin typeface="Book Antiqua"/>
            </a:endParaRPr>
          </a:p>
          <a:p>
            <a:pPr defTabSz="914400"/>
            <a:endParaRPr lang="sv-SE" sz="1400" dirty="0">
              <a:latin typeface="Book Antiqua"/>
            </a:endParaRPr>
          </a:p>
        </p:txBody>
      </p:sp>
      <p:grpSp>
        <p:nvGrpSpPr>
          <p:cNvPr id="6" name="Group 21">
            <a:extLst>
              <a:ext uri="{FF2B5EF4-FFF2-40B4-BE49-F238E27FC236}">
                <a16:creationId xmlns:a16="http://schemas.microsoft.com/office/drawing/2014/main" id="{7BF35EAF-7BE9-4785-AA4C-BE9F9C7FF7BD}"/>
              </a:ext>
            </a:extLst>
          </p:cNvPr>
          <p:cNvGrpSpPr/>
          <p:nvPr/>
        </p:nvGrpSpPr>
        <p:grpSpPr>
          <a:xfrm flipH="1">
            <a:off x="638730" y="4080138"/>
            <a:ext cx="10034716" cy="700622"/>
            <a:chOff x="592070" y="758600"/>
            <a:chExt cx="7318185" cy="697188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DF72329-995F-459E-BE79-987B77EF59AE}"/>
                </a:ext>
              </a:extLst>
            </p:cNvPr>
            <p:cNvSpPr/>
            <p:nvPr/>
          </p:nvSpPr>
          <p:spPr>
            <a:xfrm rot="10800000">
              <a:off x="592070" y="1016161"/>
              <a:ext cx="1965310" cy="439627"/>
            </a:xfrm>
            <a:custGeom>
              <a:avLst/>
              <a:gdLst>
                <a:gd name="connsiteX0" fmla="*/ 1745672 w 2155370"/>
                <a:gd name="connsiteY0" fmla="*/ 77190 h 504702"/>
                <a:gd name="connsiteX1" fmla="*/ 356259 w 2155370"/>
                <a:gd name="connsiteY1" fmla="*/ 77190 h 504702"/>
                <a:gd name="connsiteX2" fmla="*/ 11875 w 2155370"/>
                <a:gd name="connsiteY2" fmla="*/ 136566 h 504702"/>
                <a:gd name="connsiteX3" fmla="*/ 427511 w 2155370"/>
                <a:gd name="connsiteY3" fmla="*/ 445325 h 504702"/>
                <a:gd name="connsiteX4" fmla="*/ 1341911 w 2155370"/>
                <a:gd name="connsiteY4" fmla="*/ 492826 h 504702"/>
                <a:gd name="connsiteX5" fmla="*/ 1436914 w 2155370"/>
                <a:gd name="connsiteY5" fmla="*/ 421574 h 504702"/>
                <a:gd name="connsiteX6" fmla="*/ 2078181 w 2155370"/>
                <a:gd name="connsiteY6" fmla="*/ 374073 h 504702"/>
                <a:gd name="connsiteX7" fmla="*/ 1900051 w 2155370"/>
                <a:gd name="connsiteY7" fmla="*/ 53439 h 504702"/>
                <a:gd name="connsiteX8" fmla="*/ 1816924 w 2155370"/>
                <a:gd name="connsiteY8" fmla="*/ 53439 h 504702"/>
                <a:gd name="connsiteX9" fmla="*/ 1816924 w 2155370"/>
                <a:gd name="connsiteY9" fmla="*/ 53439 h 504702"/>
                <a:gd name="connsiteX0" fmla="*/ 1745672 w 2155370"/>
                <a:gd name="connsiteY0" fmla="*/ 77190 h 504702"/>
                <a:gd name="connsiteX1" fmla="*/ 356259 w 2155370"/>
                <a:gd name="connsiteY1" fmla="*/ 77190 h 504702"/>
                <a:gd name="connsiteX2" fmla="*/ 11875 w 2155370"/>
                <a:gd name="connsiteY2" fmla="*/ 136566 h 504702"/>
                <a:gd name="connsiteX3" fmla="*/ 427511 w 2155370"/>
                <a:gd name="connsiteY3" fmla="*/ 445325 h 504702"/>
                <a:gd name="connsiteX4" fmla="*/ 1341911 w 2155370"/>
                <a:gd name="connsiteY4" fmla="*/ 492826 h 504702"/>
                <a:gd name="connsiteX5" fmla="*/ 1436914 w 2155370"/>
                <a:gd name="connsiteY5" fmla="*/ 421574 h 504702"/>
                <a:gd name="connsiteX6" fmla="*/ 2078181 w 2155370"/>
                <a:gd name="connsiteY6" fmla="*/ 374073 h 504702"/>
                <a:gd name="connsiteX7" fmla="*/ 1900051 w 2155370"/>
                <a:gd name="connsiteY7" fmla="*/ 53439 h 504702"/>
                <a:gd name="connsiteX8" fmla="*/ 1816924 w 2155370"/>
                <a:gd name="connsiteY8" fmla="*/ 53439 h 504702"/>
                <a:gd name="connsiteX9" fmla="*/ 1816924 w 2155370"/>
                <a:gd name="connsiteY9" fmla="*/ 53439 h 504702"/>
                <a:gd name="connsiteX10" fmla="*/ 1745672 w 2155370"/>
                <a:gd name="connsiteY10" fmla="*/ 77190 h 504702"/>
                <a:gd name="connsiteX0" fmla="*/ 1745672 w 2155370"/>
                <a:gd name="connsiteY0" fmla="*/ 77190 h 504702"/>
                <a:gd name="connsiteX1" fmla="*/ 356259 w 2155370"/>
                <a:gd name="connsiteY1" fmla="*/ 77190 h 504702"/>
                <a:gd name="connsiteX2" fmla="*/ 11875 w 2155370"/>
                <a:gd name="connsiteY2" fmla="*/ 136566 h 504702"/>
                <a:gd name="connsiteX3" fmla="*/ 427511 w 2155370"/>
                <a:gd name="connsiteY3" fmla="*/ 445325 h 504702"/>
                <a:gd name="connsiteX4" fmla="*/ 1341911 w 2155370"/>
                <a:gd name="connsiteY4" fmla="*/ 492826 h 504702"/>
                <a:gd name="connsiteX5" fmla="*/ 1436914 w 2155370"/>
                <a:gd name="connsiteY5" fmla="*/ 421574 h 504702"/>
                <a:gd name="connsiteX6" fmla="*/ 2078181 w 2155370"/>
                <a:gd name="connsiteY6" fmla="*/ 374073 h 504702"/>
                <a:gd name="connsiteX7" fmla="*/ 1900051 w 2155370"/>
                <a:gd name="connsiteY7" fmla="*/ 53439 h 504702"/>
                <a:gd name="connsiteX8" fmla="*/ 1816924 w 2155370"/>
                <a:gd name="connsiteY8" fmla="*/ 53439 h 504702"/>
                <a:gd name="connsiteX9" fmla="*/ 1745672 w 2155370"/>
                <a:gd name="connsiteY9" fmla="*/ 77190 h 504702"/>
                <a:gd name="connsiteX0" fmla="*/ 1745672 w 2155370"/>
                <a:gd name="connsiteY0" fmla="*/ 73231 h 500743"/>
                <a:gd name="connsiteX1" fmla="*/ 356259 w 2155370"/>
                <a:gd name="connsiteY1" fmla="*/ 73231 h 500743"/>
                <a:gd name="connsiteX2" fmla="*/ 11875 w 2155370"/>
                <a:gd name="connsiteY2" fmla="*/ 132607 h 500743"/>
                <a:gd name="connsiteX3" fmla="*/ 427511 w 2155370"/>
                <a:gd name="connsiteY3" fmla="*/ 441366 h 500743"/>
                <a:gd name="connsiteX4" fmla="*/ 1341911 w 2155370"/>
                <a:gd name="connsiteY4" fmla="*/ 488867 h 500743"/>
                <a:gd name="connsiteX5" fmla="*/ 1436914 w 2155370"/>
                <a:gd name="connsiteY5" fmla="*/ 417615 h 500743"/>
                <a:gd name="connsiteX6" fmla="*/ 2078181 w 2155370"/>
                <a:gd name="connsiteY6" fmla="*/ 370114 h 500743"/>
                <a:gd name="connsiteX7" fmla="*/ 1900051 w 2155370"/>
                <a:gd name="connsiteY7" fmla="*/ 49480 h 500743"/>
                <a:gd name="connsiteX8" fmla="*/ 1745672 w 2155370"/>
                <a:gd name="connsiteY8" fmla="*/ 73231 h 500743"/>
                <a:gd name="connsiteX0" fmla="*/ 1745672 w 2078181"/>
                <a:gd name="connsiteY0" fmla="*/ 73231 h 500743"/>
                <a:gd name="connsiteX1" fmla="*/ 356259 w 2078181"/>
                <a:gd name="connsiteY1" fmla="*/ 73231 h 500743"/>
                <a:gd name="connsiteX2" fmla="*/ 11875 w 2078181"/>
                <a:gd name="connsiteY2" fmla="*/ 132607 h 500743"/>
                <a:gd name="connsiteX3" fmla="*/ 427511 w 2078181"/>
                <a:gd name="connsiteY3" fmla="*/ 441366 h 500743"/>
                <a:gd name="connsiteX4" fmla="*/ 1341911 w 2078181"/>
                <a:gd name="connsiteY4" fmla="*/ 488867 h 500743"/>
                <a:gd name="connsiteX5" fmla="*/ 1436914 w 2078181"/>
                <a:gd name="connsiteY5" fmla="*/ 417615 h 500743"/>
                <a:gd name="connsiteX6" fmla="*/ 2078181 w 2078181"/>
                <a:gd name="connsiteY6" fmla="*/ 370114 h 500743"/>
                <a:gd name="connsiteX7" fmla="*/ 1900051 w 2078181"/>
                <a:gd name="connsiteY7" fmla="*/ 49480 h 500743"/>
                <a:gd name="connsiteX8" fmla="*/ 1745672 w 2078181"/>
                <a:gd name="connsiteY8" fmla="*/ 73231 h 500743"/>
                <a:gd name="connsiteX0" fmla="*/ 1745672 w 2078181"/>
                <a:gd name="connsiteY0" fmla="*/ 3958 h 431470"/>
                <a:gd name="connsiteX1" fmla="*/ 356259 w 2078181"/>
                <a:gd name="connsiteY1" fmla="*/ 3958 h 431470"/>
                <a:gd name="connsiteX2" fmla="*/ 11875 w 2078181"/>
                <a:gd name="connsiteY2" fmla="*/ 63334 h 431470"/>
                <a:gd name="connsiteX3" fmla="*/ 427511 w 2078181"/>
                <a:gd name="connsiteY3" fmla="*/ 372093 h 431470"/>
                <a:gd name="connsiteX4" fmla="*/ 1341911 w 2078181"/>
                <a:gd name="connsiteY4" fmla="*/ 419594 h 431470"/>
                <a:gd name="connsiteX5" fmla="*/ 1436914 w 2078181"/>
                <a:gd name="connsiteY5" fmla="*/ 348342 h 431470"/>
                <a:gd name="connsiteX6" fmla="*/ 2078181 w 2078181"/>
                <a:gd name="connsiteY6" fmla="*/ 300841 h 431470"/>
                <a:gd name="connsiteX7" fmla="*/ 1890002 w 2078181"/>
                <a:gd name="connsiteY7" fmla="*/ 54004 h 431470"/>
                <a:gd name="connsiteX8" fmla="*/ 1745672 w 2078181"/>
                <a:gd name="connsiteY8" fmla="*/ 3958 h 431470"/>
                <a:gd name="connsiteX0" fmla="*/ 1745672 w 2078181"/>
                <a:gd name="connsiteY0" fmla="*/ 1980 h 429492"/>
                <a:gd name="connsiteX1" fmla="*/ 356259 w 2078181"/>
                <a:gd name="connsiteY1" fmla="*/ 1980 h 429492"/>
                <a:gd name="connsiteX2" fmla="*/ 11875 w 2078181"/>
                <a:gd name="connsiteY2" fmla="*/ 61356 h 429492"/>
                <a:gd name="connsiteX3" fmla="*/ 427511 w 2078181"/>
                <a:gd name="connsiteY3" fmla="*/ 370115 h 429492"/>
                <a:gd name="connsiteX4" fmla="*/ 1341911 w 2078181"/>
                <a:gd name="connsiteY4" fmla="*/ 417616 h 429492"/>
                <a:gd name="connsiteX5" fmla="*/ 1436914 w 2078181"/>
                <a:gd name="connsiteY5" fmla="*/ 346364 h 429492"/>
                <a:gd name="connsiteX6" fmla="*/ 2078181 w 2078181"/>
                <a:gd name="connsiteY6" fmla="*/ 298863 h 429492"/>
                <a:gd name="connsiteX7" fmla="*/ 1890002 w 2078181"/>
                <a:gd name="connsiteY7" fmla="*/ 52026 h 429492"/>
                <a:gd name="connsiteX8" fmla="*/ 1745672 w 2078181"/>
                <a:gd name="connsiteY8" fmla="*/ 1980 h 429492"/>
                <a:gd name="connsiteX0" fmla="*/ 1745672 w 2078181"/>
                <a:gd name="connsiteY0" fmla="*/ 1980 h 429492"/>
                <a:gd name="connsiteX1" fmla="*/ 356259 w 2078181"/>
                <a:gd name="connsiteY1" fmla="*/ 1980 h 429492"/>
                <a:gd name="connsiteX2" fmla="*/ 11875 w 2078181"/>
                <a:gd name="connsiteY2" fmla="*/ 61356 h 429492"/>
                <a:gd name="connsiteX3" fmla="*/ 427511 w 2078181"/>
                <a:gd name="connsiteY3" fmla="*/ 370115 h 429492"/>
                <a:gd name="connsiteX4" fmla="*/ 1341911 w 2078181"/>
                <a:gd name="connsiteY4" fmla="*/ 417616 h 429492"/>
                <a:gd name="connsiteX5" fmla="*/ 1436914 w 2078181"/>
                <a:gd name="connsiteY5" fmla="*/ 346364 h 429492"/>
                <a:gd name="connsiteX6" fmla="*/ 2078181 w 2078181"/>
                <a:gd name="connsiteY6" fmla="*/ 298863 h 429492"/>
                <a:gd name="connsiteX7" fmla="*/ 1745672 w 2078181"/>
                <a:gd name="connsiteY7" fmla="*/ 1980 h 429492"/>
                <a:gd name="connsiteX0" fmla="*/ 1890002 w 2078181"/>
                <a:gd name="connsiteY0" fmla="*/ 0 h 449475"/>
                <a:gd name="connsiteX1" fmla="*/ 356259 w 2078181"/>
                <a:gd name="connsiteY1" fmla="*/ 21963 h 449475"/>
                <a:gd name="connsiteX2" fmla="*/ 11875 w 2078181"/>
                <a:gd name="connsiteY2" fmla="*/ 81339 h 449475"/>
                <a:gd name="connsiteX3" fmla="*/ 427511 w 2078181"/>
                <a:gd name="connsiteY3" fmla="*/ 390098 h 449475"/>
                <a:gd name="connsiteX4" fmla="*/ 1341911 w 2078181"/>
                <a:gd name="connsiteY4" fmla="*/ 437599 h 449475"/>
                <a:gd name="connsiteX5" fmla="*/ 1436914 w 2078181"/>
                <a:gd name="connsiteY5" fmla="*/ 366347 h 449475"/>
                <a:gd name="connsiteX6" fmla="*/ 2078181 w 2078181"/>
                <a:gd name="connsiteY6" fmla="*/ 318846 h 449475"/>
                <a:gd name="connsiteX7" fmla="*/ 1890002 w 2078181"/>
                <a:gd name="connsiteY7" fmla="*/ 0 h 449475"/>
                <a:gd name="connsiteX0" fmla="*/ 1817994 w 2078181"/>
                <a:gd name="connsiteY0" fmla="*/ 0 h 449474"/>
                <a:gd name="connsiteX1" fmla="*/ 356259 w 2078181"/>
                <a:gd name="connsiteY1" fmla="*/ 21962 h 449474"/>
                <a:gd name="connsiteX2" fmla="*/ 11875 w 2078181"/>
                <a:gd name="connsiteY2" fmla="*/ 81338 h 449474"/>
                <a:gd name="connsiteX3" fmla="*/ 427511 w 2078181"/>
                <a:gd name="connsiteY3" fmla="*/ 390097 h 449474"/>
                <a:gd name="connsiteX4" fmla="*/ 1341911 w 2078181"/>
                <a:gd name="connsiteY4" fmla="*/ 437598 h 449474"/>
                <a:gd name="connsiteX5" fmla="*/ 1436914 w 2078181"/>
                <a:gd name="connsiteY5" fmla="*/ 366346 h 449474"/>
                <a:gd name="connsiteX6" fmla="*/ 2078181 w 2078181"/>
                <a:gd name="connsiteY6" fmla="*/ 318845 h 449474"/>
                <a:gd name="connsiteX7" fmla="*/ 1817994 w 2078181"/>
                <a:gd name="connsiteY7" fmla="*/ 0 h 449474"/>
                <a:gd name="connsiteX0" fmla="*/ 1890002 w 2078181"/>
                <a:gd name="connsiteY0" fmla="*/ 0 h 449475"/>
                <a:gd name="connsiteX1" fmla="*/ 356259 w 2078181"/>
                <a:gd name="connsiteY1" fmla="*/ 21963 h 449475"/>
                <a:gd name="connsiteX2" fmla="*/ 11875 w 2078181"/>
                <a:gd name="connsiteY2" fmla="*/ 81339 h 449475"/>
                <a:gd name="connsiteX3" fmla="*/ 427511 w 2078181"/>
                <a:gd name="connsiteY3" fmla="*/ 390098 h 449475"/>
                <a:gd name="connsiteX4" fmla="*/ 1341911 w 2078181"/>
                <a:gd name="connsiteY4" fmla="*/ 437599 h 449475"/>
                <a:gd name="connsiteX5" fmla="*/ 1436914 w 2078181"/>
                <a:gd name="connsiteY5" fmla="*/ 366347 h 449475"/>
                <a:gd name="connsiteX6" fmla="*/ 2078181 w 2078181"/>
                <a:gd name="connsiteY6" fmla="*/ 318846 h 449475"/>
                <a:gd name="connsiteX7" fmla="*/ 1890002 w 2078181"/>
                <a:gd name="connsiteY7" fmla="*/ 0 h 449475"/>
                <a:gd name="connsiteX0" fmla="*/ 1890002 w 2078181"/>
                <a:gd name="connsiteY0" fmla="*/ 0 h 449475"/>
                <a:gd name="connsiteX1" fmla="*/ 356259 w 2078181"/>
                <a:gd name="connsiteY1" fmla="*/ 21963 h 449475"/>
                <a:gd name="connsiteX2" fmla="*/ 11875 w 2078181"/>
                <a:gd name="connsiteY2" fmla="*/ 81339 h 449475"/>
                <a:gd name="connsiteX3" fmla="*/ 427511 w 2078181"/>
                <a:gd name="connsiteY3" fmla="*/ 390098 h 449475"/>
                <a:gd name="connsiteX4" fmla="*/ 1341911 w 2078181"/>
                <a:gd name="connsiteY4" fmla="*/ 437599 h 449475"/>
                <a:gd name="connsiteX5" fmla="*/ 1436914 w 2078181"/>
                <a:gd name="connsiteY5" fmla="*/ 366347 h 449475"/>
                <a:gd name="connsiteX6" fmla="*/ 2078181 w 2078181"/>
                <a:gd name="connsiteY6" fmla="*/ 318846 h 449475"/>
                <a:gd name="connsiteX7" fmla="*/ 1890002 w 2078181"/>
                <a:gd name="connsiteY7" fmla="*/ 0 h 449475"/>
                <a:gd name="connsiteX0" fmla="*/ 1890002 w 2078181"/>
                <a:gd name="connsiteY0" fmla="*/ 0 h 449475"/>
                <a:gd name="connsiteX1" fmla="*/ 356259 w 2078181"/>
                <a:gd name="connsiteY1" fmla="*/ 21963 h 449475"/>
                <a:gd name="connsiteX2" fmla="*/ 11875 w 2078181"/>
                <a:gd name="connsiteY2" fmla="*/ 81339 h 449475"/>
                <a:gd name="connsiteX3" fmla="*/ 427511 w 2078181"/>
                <a:gd name="connsiteY3" fmla="*/ 390098 h 449475"/>
                <a:gd name="connsiteX4" fmla="*/ 1341911 w 2078181"/>
                <a:gd name="connsiteY4" fmla="*/ 437599 h 449475"/>
                <a:gd name="connsiteX5" fmla="*/ 1457954 w 2078181"/>
                <a:gd name="connsiteY5" fmla="*/ 360041 h 449475"/>
                <a:gd name="connsiteX6" fmla="*/ 2078181 w 2078181"/>
                <a:gd name="connsiteY6" fmla="*/ 318846 h 449475"/>
                <a:gd name="connsiteX7" fmla="*/ 1890002 w 2078181"/>
                <a:gd name="connsiteY7" fmla="*/ 0 h 449475"/>
                <a:gd name="connsiteX0" fmla="*/ 1890002 w 2078181"/>
                <a:gd name="connsiteY0" fmla="*/ 0 h 449475"/>
                <a:gd name="connsiteX1" fmla="*/ 356259 w 2078181"/>
                <a:gd name="connsiteY1" fmla="*/ 21963 h 449475"/>
                <a:gd name="connsiteX2" fmla="*/ 11875 w 2078181"/>
                <a:gd name="connsiteY2" fmla="*/ 81339 h 449475"/>
                <a:gd name="connsiteX3" fmla="*/ 427511 w 2078181"/>
                <a:gd name="connsiteY3" fmla="*/ 390098 h 449475"/>
                <a:gd name="connsiteX4" fmla="*/ 1341911 w 2078181"/>
                <a:gd name="connsiteY4" fmla="*/ 437599 h 449475"/>
                <a:gd name="connsiteX5" fmla="*/ 1457954 w 2078181"/>
                <a:gd name="connsiteY5" fmla="*/ 360041 h 449475"/>
                <a:gd name="connsiteX6" fmla="*/ 2078181 w 2078181"/>
                <a:gd name="connsiteY6" fmla="*/ 318846 h 449475"/>
                <a:gd name="connsiteX7" fmla="*/ 1890002 w 2078181"/>
                <a:gd name="connsiteY7" fmla="*/ 0 h 449475"/>
                <a:gd name="connsiteX0" fmla="*/ 1890002 w 2078181"/>
                <a:gd name="connsiteY0" fmla="*/ 0 h 488163"/>
                <a:gd name="connsiteX1" fmla="*/ 356259 w 2078181"/>
                <a:gd name="connsiteY1" fmla="*/ 21963 h 488163"/>
                <a:gd name="connsiteX2" fmla="*/ 11875 w 2078181"/>
                <a:gd name="connsiteY2" fmla="*/ 81339 h 488163"/>
                <a:gd name="connsiteX3" fmla="*/ 427511 w 2078181"/>
                <a:gd name="connsiteY3" fmla="*/ 390098 h 488163"/>
                <a:gd name="connsiteX4" fmla="*/ 1341911 w 2078181"/>
                <a:gd name="connsiteY4" fmla="*/ 437599 h 488163"/>
                <a:gd name="connsiteX5" fmla="*/ 1457954 w 2078181"/>
                <a:gd name="connsiteY5" fmla="*/ 360041 h 488163"/>
                <a:gd name="connsiteX6" fmla="*/ 2078181 w 2078181"/>
                <a:gd name="connsiteY6" fmla="*/ 318846 h 488163"/>
                <a:gd name="connsiteX7" fmla="*/ 1890002 w 2078181"/>
                <a:gd name="connsiteY7" fmla="*/ 0 h 488163"/>
                <a:gd name="connsiteX0" fmla="*/ 1890002 w 2078181"/>
                <a:gd name="connsiteY0" fmla="*/ 0 h 449475"/>
                <a:gd name="connsiteX1" fmla="*/ 356259 w 2078181"/>
                <a:gd name="connsiteY1" fmla="*/ 21963 h 449475"/>
                <a:gd name="connsiteX2" fmla="*/ 11875 w 2078181"/>
                <a:gd name="connsiteY2" fmla="*/ 81339 h 449475"/>
                <a:gd name="connsiteX3" fmla="*/ 427511 w 2078181"/>
                <a:gd name="connsiteY3" fmla="*/ 390098 h 449475"/>
                <a:gd name="connsiteX4" fmla="*/ 1341911 w 2078181"/>
                <a:gd name="connsiteY4" fmla="*/ 437599 h 449475"/>
                <a:gd name="connsiteX5" fmla="*/ 1457954 w 2078181"/>
                <a:gd name="connsiteY5" fmla="*/ 360041 h 449475"/>
                <a:gd name="connsiteX6" fmla="*/ 2078181 w 2078181"/>
                <a:gd name="connsiteY6" fmla="*/ 318846 h 449475"/>
                <a:gd name="connsiteX7" fmla="*/ 1890002 w 2078181"/>
                <a:gd name="connsiteY7" fmla="*/ 0 h 449475"/>
                <a:gd name="connsiteX0" fmla="*/ 1817994 w 2078181"/>
                <a:gd name="connsiteY0" fmla="*/ 0 h 449474"/>
                <a:gd name="connsiteX1" fmla="*/ 356259 w 2078181"/>
                <a:gd name="connsiteY1" fmla="*/ 21962 h 449474"/>
                <a:gd name="connsiteX2" fmla="*/ 11875 w 2078181"/>
                <a:gd name="connsiteY2" fmla="*/ 81338 h 449474"/>
                <a:gd name="connsiteX3" fmla="*/ 427511 w 2078181"/>
                <a:gd name="connsiteY3" fmla="*/ 390097 h 449474"/>
                <a:gd name="connsiteX4" fmla="*/ 1341911 w 2078181"/>
                <a:gd name="connsiteY4" fmla="*/ 437598 h 449474"/>
                <a:gd name="connsiteX5" fmla="*/ 1457954 w 2078181"/>
                <a:gd name="connsiteY5" fmla="*/ 360040 h 449474"/>
                <a:gd name="connsiteX6" fmla="*/ 2078181 w 2078181"/>
                <a:gd name="connsiteY6" fmla="*/ 318845 h 449474"/>
                <a:gd name="connsiteX7" fmla="*/ 1817994 w 2078181"/>
                <a:gd name="connsiteY7" fmla="*/ 0 h 449474"/>
                <a:gd name="connsiteX0" fmla="*/ 1806119 w 2066306"/>
                <a:gd name="connsiteY0" fmla="*/ 0 h 449474"/>
                <a:gd name="connsiteX1" fmla="*/ 344384 w 2066306"/>
                <a:gd name="connsiteY1" fmla="*/ 21962 h 449474"/>
                <a:gd name="connsiteX2" fmla="*/ 0 w 2066306"/>
                <a:gd name="connsiteY2" fmla="*/ 81338 h 449474"/>
                <a:gd name="connsiteX3" fmla="*/ 415636 w 2066306"/>
                <a:gd name="connsiteY3" fmla="*/ 390097 h 449474"/>
                <a:gd name="connsiteX4" fmla="*/ 1330036 w 2066306"/>
                <a:gd name="connsiteY4" fmla="*/ 437598 h 449474"/>
                <a:gd name="connsiteX5" fmla="*/ 1446079 w 2066306"/>
                <a:gd name="connsiteY5" fmla="*/ 360040 h 449474"/>
                <a:gd name="connsiteX6" fmla="*/ 2066306 w 2066306"/>
                <a:gd name="connsiteY6" fmla="*/ 318845 h 449474"/>
                <a:gd name="connsiteX7" fmla="*/ 1806119 w 2066306"/>
                <a:gd name="connsiteY7" fmla="*/ 0 h 449474"/>
                <a:gd name="connsiteX0" fmla="*/ 1805827 w 2066014"/>
                <a:gd name="connsiteY0" fmla="*/ 1 h 463031"/>
                <a:gd name="connsiteX1" fmla="*/ 344092 w 2066014"/>
                <a:gd name="connsiteY1" fmla="*/ 21963 h 463031"/>
                <a:gd name="connsiteX2" fmla="*/ 0 w 2066014"/>
                <a:gd name="connsiteY2" fmla="*/ 0 h 463031"/>
                <a:gd name="connsiteX3" fmla="*/ 415344 w 2066014"/>
                <a:gd name="connsiteY3" fmla="*/ 390098 h 463031"/>
                <a:gd name="connsiteX4" fmla="*/ 1329744 w 2066014"/>
                <a:gd name="connsiteY4" fmla="*/ 437599 h 463031"/>
                <a:gd name="connsiteX5" fmla="*/ 1445787 w 2066014"/>
                <a:gd name="connsiteY5" fmla="*/ 360041 h 463031"/>
                <a:gd name="connsiteX6" fmla="*/ 2066014 w 2066014"/>
                <a:gd name="connsiteY6" fmla="*/ 318846 h 463031"/>
                <a:gd name="connsiteX7" fmla="*/ 1805827 w 2066014"/>
                <a:gd name="connsiteY7" fmla="*/ 1 h 463031"/>
                <a:gd name="connsiteX0" fmla="*/ 1805827 w 2066014"/>
                <a:gd name="connsiteY0" fmla="*/ 0 h 463030"/>
                <a:gd name="connsiteX1" fmla="*/ 344092 w 2066014"/>
                <a:gd name="connsiteY1" fmla="*/ 21962 h 463030"/>
                <a:gd name="connsiteX2" fmla="*/ 0 w 2066014"/>
                <a:gd name="connsiteY2" fmla="*/ 0 h 463030"/>
                <a:gd name="connsiteX3" fmla="*/ 415344 w 2066014"/>
                <a:gd name="connsiteY3" fmla="*/ 390097 h 463030"/>
                <a:gd name="connsiteX4" fmla="*/ 1329744 w 2066014"/>
                <a:gd name="connsiteY4" fmla="*/ 437598 h 463030"/>
                <a:gd name="connsiteX5" fmla="*/ 1445787 w 2066014"/>
                <a:gd name="connsiteY5" fmla="*/ 360040 h 463030"/>
                <a:gd name="connsiteX6" fmla="*/ 2066014 w 2066014"/>
                <a:gd name="connsiteY6" fmla="*/ 318845 h 463030"/>
                <a:gd name="connsiteX7" fmla="*/ 1805827 w 2066014"/>
                <a:gd name="connsiteY7" fmla="*/ 0 h 463030"/>
                <a:gd name="connsiteX0" fmla="*/ 1805827 w 2066014"/>
                <a:gd name="connsiteY0" fmla="*/ 0 h 451029"/>
                <a:gd name="connsiteX1" fmla="*/ 344092 w 2066014"/>
                <a:gd name="connsiteY1" fmla="*/ 21962 h 451029"/>
                <a:gd name="connsiteX2" fmla="*/ 0 w 2066014"/>
                <a:gd name="connsiteY2" fmla="*/ 72007 h 451029"/>
                <a:gd name="connsiteX3" fmla="*/ 415344 w 2066014"/>
                <a:gd name="connsiteY3" fmla="*/ 390097 h 451029"/>
                <a:gd name="connsiteX4" fmla="*/ 1329744 w 2066014"/>
                <a:gd name="connsiteY4" fmla="*/ 437598 h 451029"/>
                <a:gd name="connsiteX5" fmla="*/ 1445787 w 2066014"/>
                <a:gd name="connsiteY5" fmla="*/ 360040 h 451029"/>
                <a:gd name="connsiteX6" fmla="*/ 2066014 w 2066014"/>
                <a:gd name="connsiteY6" fmla="*/ 318845 h 451029"/>
                <a:gd name="connsiteX7" fmla="*/ 1805827 w 2066014"/>
                <a:gd name="connsiteY7" fmla="*/ 0 h 451029"/>
                <a:gd name="connsiteX0" fmla="*/ 1805827 w 2066014"/>
                <a:gd name="connsiteY0" fmla="*/ 0 h 463030"/>
                <a:gd name="connsiteX1" fmla="*/ 344092 w 2066014"/>
                <a:gd name="connsiteY1" fmla="*/ 21962 h 463030"/>
                <a:gd name="connsiteX2" fmla="*/ 0 w 2066014"/>
                <a:gd name="connsiteY2" fmla="*/ 0 h 463030"/>
                <a:gd name="connsiteX3" fmla="*/ 415344 w 2066014"/>
                <a:gd name="connsiteY3" fmla="*/ 390097 h 463030"/>
                <a:gd name="connsiteX4" fmla="*/ 1329744 w 2066014"/>
                <a:gd name="connsiteY4" fmla="*/ 437598 h 463030"/>
                <a:gd name="connsiteX5" fmla="*/ 1445787 w 2066014"/>
                <a:gd name="connsiteY5" fmla="*/ 360040 h 463030"/>
                <a:gd name="connsiteX6" fmla="*/ 2066014 w 2066014"/>
                <a:gd name="connsiteY6" fmla="*/ 318845 h 463030"/>
                <a:gd name="connsiteX7" fmla="*/ 1805827 w 2066014"/>
                <a:gd name="connsiteY7" fmla="*/ 0 h 463030"/>
                <a:gd name="connsiteX0" fmla="*/ 1805827 w 2066014"/>
                <a:gd name="connsiteY0" fmla="*/ 0 h 463030"/>
                <a:gd name="connsiteX1" fmla="*/ 0 w 2066014"/>
                <a:gd name="connsiteY1" fmla="*/ 0 h 463030"/>
                <a:gd name="connsiteX2" fmla="*/ 415344 w 2066014"/>
                <a:gd name="connsiteY2" fmla="*/ 390097 h 463030"/>
                <a:gd name="connsiteX3" fmla="*/ 1329744 w 2066014"/>
                <a:gd name="connsiteY3" fmla="*/ 437598 h 463030"/>
                <a:gd name="connsiteX4" fmla="*/ 1445787 w 2066014"/>
                <a:gd name="connsiteY4" fmla="*/ 360040 h 463030"/>
                <a:gd name="connsiteX5" fmla="*/ 2066014 w 2066014"/>
                <a:gd name="connsiteY5" fmla="*/ 318845 h 463030"/>
                <a:gd name="connsiteX6" fmla="*/ 1805827 w 2066014"/>
                <a:gd name="connsiteY6" fmla="*/ 0 h 463030"/>
                <a:gd name="connsiteX0" fmla="*/ 1805827 w 2076398"/>
                <a:gd name="connsiteY0" fmla="*/ 0 h 504307"/>
                <a:gd name="connsiteX1" fmla="*/ 0 w 2076398"/>
                <a:gd name="connsiteY1" fmla="*/ 0 h 504307"/>
                <a:gd name="connsiteX2" fmla="*/ 415344 w 2076398"/>
                <a:gd name="connsiteY2" fmla="*/ 390097 h 504307"/>
                <a:gd name="connsiteX3" fmla="*/ 1329744 w 2076398"/>
                <a:gd name="connsiteY3" fmla="*/ 437598 h 504307"/>
                <a:gd name="connsiteX4" fmla="*/ 1445787 w 2076398"/>
                <a:gd name="connsiteY4" fmla="*/ 360040 h 504307"/>
                <a:gd name="connsiteX5" fmla="*/ 2076398 w 2076398"/>
                <a:gd name="connsiteY5" fmla="*/ 442951 h 504307"/>
                <a:gd name="connsiteX6" fmla="*/ 1805827 w 2076398"/>
                <a:gd name="connsiteY6" fmla="*/ 0 h 504307"/>
                <a:gd name="connsiteX0" fmla="*/ 1572342 w 2076398"/>
                <a:gd name="connsiteY0" fmla="*/ 10902 h 504307"/>
                <a:gd name="connsiteX1" fmla="*/ 0 w 2076398"/>
                <a:gd name="connsiteY1" fmla="*/ 0 h 504307"/>
                <a:gd name="connsiteX2" fmla="*/ 415344 w 2076398"/>
                <a:gd name="connsiteY2" fmla="*/ 390097 h 504307"/>
                <a:gd name="connsiteX3" fmla="*/ 1329744 w 2076398"/>
                <a:gd name="connsiteY3" fmla="*/ 437598 h 504307"/>
                <a:gd name="connsiteX4" fmla="*/ 1445787 w 2076398"/>
                <a:gd name="connsiteY4" fmla="*/ 360040 h 504307"/>
                <a:gd name="connsiteX5" fmla="*/ 2076398 w 2076398"/>
                <a:gd name="connsiteY5" fmla="*/ 442951 h 504307"/>
                <a:gd name="connsiteX6" fmla="*/ 1572342 w 2076398"/>
                <a:gd name="connsiteY6" fmla="*/ 10902 h 504307"/>
                <a:gd name="connsiteX0" fmla="*/ 1572342 w 2097491"/>
                <a:gd name="connsiteY0" fmla="*/ 10902 h 504307"/>
                <a:gd name="connsiteX1" fmla="*/ 0 w 2097491"/>
                <a:gd name="connsiteY1" fmla="*/ 0 h 504307"/>
                <a:gd name="connsiteX2" fmla="*/ 415344 w 2097491"/>
                <a:gd name="connsiteY2" fmla="*/ 390097 h 504307"/>
                <a:gd name="connsiteX3" fmla="*/ 1329744 w 2097491"/>
                <a:gd name="connsiteY3" fmla="*/ 437598 h 504307"/>
                <a:gd name="connsiteX4" fmla="*/ 1445787 w 2097491"/>
                <a:gd name="connsiteY4" fmla="*/ 360040 h 504307"/>
                <a:gd name="connsiteX5" fmla="*/ 2076398 w 2097491"/>
                <a:gd name="connsiteY5" fmla="*/ 442951 h 504307"/>
                <a:gd name="connsiteX6" fmla="*/ 1572342 w 2097491"/>
                <a:gd name="connsiteY6" fmla="*/ 10902 h 504307"/>
                <a:gd name="connsiteX0" fmla="*/ 1572342 w 2097491"/>
                <a:gd name="connsiteY0" fmla="*/ 10902 h 514067"/>
                <a:gd name="connsiteX1" fmla="*/ 0 w 2097491"/>
                <a:gd name="connsiteY1" fmla="*/ 0 h 514067"/>
                <a:gd name="connsiteX2" fmla="*/ 415344 w 2097491"/>
                <a:gd name="connsiteY2" fmla="*/ 390097 h 514067"/>
                <a:gd name="connsiteX3" fmla="*/ 1329744 w 2097491"/>
                <a:gd name="connsiteY3" fmla="*/ 437598 h 514067"/>
                <a:gd name="connsiteX4" fmla="*/ 2076398 w 2097491"/>
                <a:gd name="connsiteY4" fmla="*/ 442951 h 514067"/>
                <a:gd name="connsiteX5" fmla="*/ 1572342 w 2097491"/>
                <a:gd name="connsiteY5" fmla="*/ 10902 h 514067"/>
                <a:gd name="connsiteX0" fmla="*/ 1572342 w 2097491"/>
                <a:gd name="connsiteY0" fmla="*/ 10902 h 506150"/>
                <a:gd name="connsiteX1" fmla="*/ 0 w 2097491"/>
                <a:gd name="connsiteY1" fmla="*/ 0 h 506150"/>
                <a:gd name="connsiteX2" fmla="*/ 415344 w 2097491"/>
                <a:gd name="connsiteY2" fmla="*/ 390097 h 506150"/>
                <a:gd name="connsiteX3" fmla="*/ 2076398 w 2097491"/>
                <a:gd name="connsiteY3" fmla="*/ 442951 h 506150"/>
                <a:gd name="connsiteX4" fmla="*/ 1572342 w 2097491"/>
                <a:gd name="connsiteY4" fmla="*/ 10902 h 506150"/>
                <a:gd name="connsiteX0" fmla="*/ 1572342 w 2097491"/>
                <a:gd name="connsiteY0" fmla="*/ 10902 h 442951"/>
                <a:gd name="connsiteX1" fmla="*/ 0 w 2097491"/>
                <a:gd name="connsiteY1" fmla="*/ 0 h 442951"/>
                <a:gd name="connsiteX2" fmla="*/ 415344 w 2097491"/>
                <a:gd name="connsiteY2" fmla="*/ 390097 h 442951"/>
                <a:gd name="connsiteX3" fmla="*/ 2076398 w 2097491"/>
                <a:gd name="connsiteY3" fmla="*/ 442951 h 442951"/>
                <a:gd name="connsiteX4" fmla="*/ 1572342 w 2097491"/>
                <a:gd name="connsiteY4" fmla="*/ 10902 h 442951"/>
                <a:gd name="connsiteX0" fmla="*/ 1572342 w 2097491"/>
                <a:gd name="connsiteY0" fmla="*/ 10902 h 442951"/>
                <a:gd name="connsiteX1" fmla="*/ 0 w 2097491"/>
                <a:gd name="connsiteY1" fmla="*/ 0 h 442951"/>
                <a:gd name="connsiteX2" fmla="*/ 415344 w 2097491"/>
                <a:gd name="connsiteY2" fmla="*/ 390097 h 442951"/>
                <a:gd name="connsiteX3" fmla="*/ 2076398 w 2097491"/>
                <a:gd name="connsiteY3" fmla="*/ 442951 h 442951"/>
                <a:gd name="connsiteX4" fmla="*/ 1572342 w 2097491"/>
                <a:gd name="connsiteY4" fmla="*/ 10902 h 442951"/>
                <a:gd name="connsiteX0" fmla="*/ 1572342 w 2097491"/>
                <a:gd name="connsiteY0" fmla="*/ 10902 h 442951"/>
                <a:gd name="connsiteX1" fmla="*/ 671701 w 2097491"/>
                <a:gd name="connsiteY1" fmla="*/ 8349 h 442951"/>
                <a:gd name="connsiteX2" fmla="*/ 0 w 2097491"/>
                <a:gd name="connsiteY2" fmla="*/ 0 h 442951"/>
                <a:gd name="connsiteX3" fmla="*/ 415344 w 2097491"/>
                <a:gd name="connsiteY3" fmla="*/ 390097 h 442951"/>
                <a:gd name="connsiteX4" fmla="*/ 2076398 w 2097491"/>
                <a:gd name="connsiteY4" fmla="*/ 442951 h 442951"/>
                <a:gd name="connsiteX5" fmla="*/ 1572342 w 2097491"/>
                <a:gd name="connsiteY5" fmla="*/ 10902 h 442951"/>
                <a:gd name="connsiteX0" fmla="*/ 1572342 w 2097491"/>
                <a:gd name="connsiteY0" fmla="*/ 10902 h 442951"/>
                <a:gd name="connsiteX1" fmla="*/ 671701 w 2097491"/>
                <a:gd name="connsiteY1" fmla="*/ 8349 h 442951"/>
                <a:gd name="connsiteX2" fmla="*/ 0 w 2097491"/>
                <a:gd name="connsiteY2" fmla="*/ 0 h 442951"/>
                <a:gd name="connsiteX3" fmla="*/ 415344 w 2097491"/>
                <a:gd name="connsiteY3" fmla="*/ 390097 h 442951"/>
                <a:gd name="connsiteX4" fmla="*/ 2076398 w 2097491"/>
                <a:gd name="connsiteY4" fmla="*/ 442951 h 442951"/>
                <a:gd name="connsiteX5" fmla="*/ 1572342 w 2097491"/>
                <a:gd name="connsiteY5" fmla="*/ 10902 h 442951"/>
                <a:gd name="connsiteX0" fmla="*/ 1572342 w 2097491"/>
                <a:gd name="connsiteY0" fmla="*/ 10902 h 442951"/>
                <a:gd name="connsiteX1" fmla="*/ 671701 w 2097491"/>
                <a:gd name="connsiteY1" fmla="*/ 8349 h 442951"/>
                <a:gd name="connsiteX2" fmla="*/ 0 w 2097491"/>
                <a:gd name="connsiteY2" fmla="*/ 0 h 442951"/>
                <a:gd name="connsiteX3" fmla="*/ 415344 w 2097491"/>
                <a:gd name="connsiteY3" fmla="*/ 390097 h 442951"/>
                <a:gd name="connsiteX4" fmla="*/ 2076398 w 2097491"/>
                <a:gd name="connsiteY4" fmla="*/ 442951 h 442951"/>
                <a:gd name="connsiteX5" fmla="*/ 1572342 w 2097491"/>
                <a:gd name="connsiteY5" fmla="*/ 10902 h 442951"/>
                <a:gd name="connsiteX0" fmla="*/ 1440161 w 1965310"/>
                <a:gd name="connsiteY0" fmla="*/ 2553 h 434602"/>
                <a:gd name="connsiteX1" fmla="*/ 539520 w 1965310"/>
                <a:gd name="connsiteY1" fmla="*/ 0 h 434602"/>
                <a:gd name="connsiteX2" fmla="*/ 0 w 1965310"/>
                <a:gd name="connsiteY2" fmla="*/ 74562 h 434602"/>
                <a:gd name="connsiteX3" fmla="*/ 283163 w 1965310"/>
                <a:gd name="connsiteY3" fmla="*/ 381748 h 434602"/>
                <a:gd name="connsiteX4" fmla="*/ 1944217 w 1965310"/>
                <a:gd name="connsiteY4" fmla="*/ 434602 h 434602"/>
                <a:gd name="connsiteX5" fmla="*/ 1440161 w 1965310"/>
                <a:gd name="connsiteY5" fmla="*/ 2553 h 434602"/>
                <a:gd name="connsiteX0" fmla="*/ 1440161 w 1965310"/>
                <a:gd name="connsiteY0" fmla="*/ 2553 h 381748"/>
                <a:gd name="connsiteX1" fmla="*/ 539520 w 1965310"/>
                <a:gd name="connsiteY1" fmla="*/ 0 h 381748"/>
                <a:gd name="connsiteX2" fmla="*/ 0 w 1965310"/>
                <a:gd name="connsiteY2" fmla="*/ 74562 h 381748"/>
                <a:gd name="connsiteX3" fmla="*/ 283163 w 1965310"/>
                <a:gd name="connsiteY3" fmla="*/ 381748 h 381748"/>
                <a:gd name="connsiteX4" fmla="*/ 1944217 w 1965310"/>
                <a:gd name="connsiteY4" fmla="*/ 362594 h 381748"/>
                <a:gd name="connsiteX5" fmla="*/ 1440161 w 1965310"/>
                <a:gd name="connsiteY5" fmla="*/ 2553 h 381748"/>
                <a:gd name="connsiteX0" fmla="*/ 1440161 w 1965310"/>
                <a:gd name="connsiteY0" fmla="*/ 60432 h 439627"/>
                <a:gd name="connsiteX1" fmla="*/ 539520 w 1965310"/>
                <a:gd name="connsiteY1" fmla="*/ 57879 h 439627"/>
                <a:gd name="connsiteX2" fmla="*/ 0 w 1965310"/>
                <a:gd name="connsiteY2" fmla="*/ 132441 h 439627"/>
                <a:gd name="connsiteX3" fmla="*/ 283163 w 1965310"/>
                <a:gd name="connsiteY3" fmla="*/ 439627 h 439627"/>
                <a:gd name="connsiteX4" fmla="*/ 1944217 w 1965310"/>
                <a:gd name="connsiteY4" fmla="*/ 420473 h 439627"/>
                <a:gd name="connsiteX5" fmla="*/ 1440161 w 1965310"/>
                <a:gd name="connsiteY5" fmla="*/ 60432 h 43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5310" h="439627">
                  <a:moveTo>
                    <a:pt x="1440161" y="60432"/>
                  </a:moveTo>
                  <a:cubicBezTo>
                    <a:pt x="1206045" y="0"/>
                    <a:pt x="779547" y="45877"/>
                    <a:pt x="539520" y="57879"/>
                  </a:cubicBezTo>
                  <a:cubicBezTo>
                    <a:pt x="441638" y="138915"/>
                    <a:pt x="223900" y="135224"/>
                    <a:pt x="0" y="132441"/>
                  </a:cubicBezTo>
                  <a:lnTo>
                    <a:pt x="283163" y="439627"/>
                  </a:lnTo>
                  <a:lnTo>
                    <a:pt x="1944217" y="420473"/>
                  </a:lnTo>
                  <a:cubicBezTo>
                    <a:pt x="1965310" y="362283"/>
                    <a:pt x="1786227" y="134257"/>
                    <a:pt x="1440161" y="60432"/>
                  </a:cubicBezTo>
                  <a:close/>
                </a:path>
              </a:pathLst>
            </a:custGeom>
            <a:gradFill rotWithShape="1">
              <a:gsLst>
                <a:gs pos="20000">
                  <a:sysClr val="windowText" lastClr="000000">
                    <a:tint val="9000"/>
                  </a:sysClr>
                </a:gs>
                <a:gs pos="100000">
                  <a:sysClr val="windowText" lastClr="000000">
                    <a:tint val="70000"/>
                    <a:satMod val="100000"/>
                  </a:sysClr>
                </a:gs>
              </a:gsLst>
              <a:path path="circle">
                <a:fillToRect l="-15000" t="-15000" r="115000" b="115000"/>
              </a:path>
            </a:gradFill>
            <a:ln w="9525" cap="flat" cmpd="sng" algn="ctr">
              <a:noFill/>
              <a:prstDash val="solid"/>
            </a:ln>
            <a:effectLst>
              <a:outerShdw blurRad="127000" dist="1397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hilly" dir="t"/>
            </a:scene3d>
            <a:sp3d contourW="6350" prstMaterial="metal">
              <a:bevelT w="31750" h="2540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88CCE5F-5036-434D-9520-6A3EA9F9D0CC}"/>
                </a:ext>
              </a:extLst>
            </p:cNvPr>
            <p:cNvSpPr/>
            <p:nvPr/>
          </p:nvSpPr>
          <p:spPr>
            <a:xfrm rot="10800000">
              <a:off x="2089608" y="758600"/>
              <a:ext cx="5820647" cy="666143"/>
            </a:xfrm>
            <a:custGeom>
              <a:avLst/>
              <a:gdLst>
                <a:gd name="connsiteX0" fmla="*/ 478972 w 6311735"/>
                <a:gd name="connsiteY0" fmla="*/ 114794 h 591786"/>
                <a:gd name="connsiteX1" fmla="*/ 752104 w 6311735"/>
                <a:gd name="connsiteY1" fmla="*/ 506680 h 591786"/>
                <a:gd name="connsiteX2" fmla="*/ 4991595 w 6311735"/>
                <a:gd name="connsiteY2" fmla="*/ 518555 h 591786"/>
                <a:gd name="connsiteX3" fmla="*/ 5585361 w 6311735"/>
                <a:gd name="connsiteY3" fmla="*/ 67293 h 591786"/>
                <a:gd name="connsiteX4" fmla="*/ 633351 w 6311735"/>
                <a:gd name="connsiteY4" fmla="*/ 114794 h 591786"/>
                <a:gd name="connsiteX5" fmla="*/ 633351 w 6311735"/>
                <a:gd name="connsiteY5" fmla="*/ 114794 h 591786"/>
                <a:gd name="connsiteX0" fmla="*/ 478972 w 6311735"/>
                <a:gd name="connsiteY0" fmla="*/ 114794 h 591786"/>
                <a:gd name="connsiteX1" fmla="*/ 752104 w 6311735"/>
                <a:gd name="connsiteY1" fmla="*/ 506680 h 591786"/>
                <a:gd name="connsiteX2" fmla="*/ 4991595 w 6311735"/>
                <a:gd name="connsiteY2" fmla="*/ 518555 h 591786"/>
                <a:gd name="connsiteX3" fmla="*/ 5585361 w 6311735"/>
                <a:gd name="connsiteY3" fmla="*/ 67293 h 591786"/>
                <a:gd name="connsiteX4" fmla="*/ 633351 w 6311735"/>
                <a:gd name="connsiteY4" fmla="*/ 114794 h 591786"/>
                <a:gd name="connsiteX5" fmla="*/ 633351 w 6311735"/>
                <a:gd name="connsiteY5" fmla="*/ 114794 h 591786"/>
                <a:gd name="connsiteX6" fmla="*/ 478972 w 6311735"/>
                <a:gd name="connsiteY6" fmla="*/ 114794 h 591786"/>
                <a:gd name="connsiteX0" fmla="*/ 0 w 5832763"/>
                <a:gd name="connsiteY0" fmla="*/ 114794 h 591786"/>
                <a:gd name="connsiteX1" fmla="*/ 273132 w 5832763"/>
                <a:gd name="connsiteY1" fmla="*/ 506680 h 591786"/>
                <a:gd name="connsiteX2" fmla="*/ 4512623 w 5832763"/>
                <a:gd name="connsiteY2" fmla="*/ 518555 h 591786"/>
                <a:gd name="connsiteX3" fmla="*/ 5106389 w 5832763"/>
                <a:gd name="connsiteY3" fmla="*/ 67293 h 591786"/>
                <a:gd name="connsiteX4" fmla="*/ 154379 w 5832763"/>
                <a:gd name="connsiteY4" fmla="*/ 114794 h 591786"/>
                <a:gd name="connsiteX5" fmla="*/ 154379 w 5832763"/>
                <a:gd name="connsiteY5" fmla="*/ 114794 h 591786"/>
                <a:gd name="connsiteX6" fmla="*/ 0 w 5832763"/>
                <a:gd name="connsiteY6" fmla="*/ 114794 h 591786"/>
                <a:gd name="connsiteX0" fmla="*/ 0 w 5892969"/>
                <a:gd name="connsiteY0" fmla="*/ 117702 h 612139"/>
                <a:gd name="connsiteX1" fmla="*/ 273132 w 5892969"/>
                <a:gd name="connsiteY1" fmla="*/ 509588 h 612139"/>
                <a:gd name="connsiteX2" fmla="*/ 4873862 w 5892969"/>
                <a:gd name="connsiteY2" fmla="*/ 538908 h 612139"/>
                <a:gd name="connsiteX3" fmla="*/ 5106389 w 5892969"/>
                <a:gd name="connsiteY3" fmla="*/ 70201 h 612139"/>
                <a:gd name="connsiteX4" fmla="*/ 154379 w 5892969"/>
                <a:gd name="connsiteY4" fmla="*/ 117702 h 612139"/>
                <a:gd name="connsiteX5" fmla="*/ 154379 w 5892969"/>
                <a:gd name="connsiteY5" fmla="*/ 117702 h 612139"/>
                <a:gd name="connsiteX6" fmla="*/ 0 w 5892969"/>
                <a:gd name="connsiteY6" fmla="*/ 117702 h 612139"/>
                <a:gd name="connsiteX0" fmla="*/ 0 w 5904971"/>
                <a:gd name="connsiteY0" fmla="*/ 117702 h 612139"/>
                <a:gd name="connsiteX1" fmla="*/ 273132 w 5904971"/>
                <a:gd name="connsiteY1" fmla="*/ 509588 h 612139"/>
                <a:gd name="connsiteX2" fmla="*/ 4945870 w 5904971"/>
                <a:gd name="connsiteY2" fmla="*/ 538908 h 612139"/>
                <a:gd name="connsiteX3" fmla="*/ 5106389 w 5904971"/>
                <a:gd name="connsiteY3" fmla="*/ 70201 h 612139"/>
                <a:gd name="connsiteX4" fmla="*/ 154379 w 5904971"/>
                <a:gd name="connsiteY4" fmla="*/ 117702 h 612139"/>
                <a:gd name="connsiteX5" fmla="*/ 154379 w 5904971"/>
                <a:gd name="connsiteY5" fmla="*/ 117702 h 612139"/>
                <a:gd name="connsiteX6" fmla="*/ 0 w 5904971"/>
                <a:gd name="connsiteY6" fmla="*/ 117702 h 612139"/>
                <a:gd name="connsiteX0" fmla="*/ 0 w 6134450"/>
                <a:gd name="connsiteY0" fmla="*/ 129907 h 697575"/>
                <a:gd name="connsiteX1" fmla="*/ 273132 w 6134450"/>
                <a:gd name="connsiteY1" fmla="*/ 521793 h 697575"/>
                <a:gd name="connsiteX2" fmla="*/ 5328907 w 6134450"/>
                <a:gd name="connsiteY2" fmla="*/ 624344 h 697575"/>
                <a:gd name="connsiteX3" fmla="*/ 5106389 w 6134450"/>
                <a:gd name="connsiteY3" fmla="*/ 82406 h 697575"/>
                <a:gd name="connsiteX4" fmla="*/ 154379 w 6134450"/>
                <a:gd name="connsiteY4" fmla="*/ 129907 h 697575"/>
                <a:gd name="connsiteX5" fmla="*/ 154379 w 6134450"/>
                <a:gd name="connsiteY5" fmla="*/ 129907 h 697575"/>
                <a:gd name="connsiteX6" fmla="*/ 0 w 6134450"/>
                <a:gd name="connsiteY6" fmla="*/ 129907 h 697575"/>
                <a:gd name="connsiteX0" fmla="*/ 0 w 5328907"/>
                <a:gd name="connsiteY0" fmla="*/ 129907 h 697575"/>
                <a:gd name="connsiteX1" fmla="*/ 273132 w 5328907"/>
                <a:gd name="connsiteY1" fmla="*/ 521793 h 697575"/>
                <a:gd name="connsiteX2" fmla="*/ 5328907 w 5328907"/>
                <a:gd name="connsiteY2" fmla="*/ 624344 h 697575"/>
                <a:gd name="connsiteX3" fmla="*/ 5106389 w 5328907"/>
                <a:gd name="connsiteY3" fmla="*/ 82406 h 697575"/>
                <a:gd name="connsiteX4" fmla="*/ 154379 w 5328907"/>
                <a:gd name="connsiteY4" fmla="*/ 129907 h 697575"/>
                <a:gd name="connsiteX5" fmla="*/ 154379 w 5328907"/>
                <a:gd name="connsiteY5" fmla="*/ 129907 h 697575"/>
                <a:gd name="connsiteX6" fmla="*/ 0 w 5328907"/>
                <a:gd name="connsiteY6" fmla="*/ 129907 h 697575"/>
                <a:gd name="connsiteX0" fmla="*/ 0 w 5328907"/>
                <a:gd name="connsiteY0" fmla="*/ 129907 h 697575"/>
                <a:gd name="connsiteX1" fmla="*/ 273132 w 5328907"/>
                <a:gd name="connsiteY1" fmla="*/ 521793 h 697575"/>
                <a:gd name="connsiteX2" fmla="*/ 5328907 w 5328907"/>
                <a:gd name="connsiteY2" fmla="*/ 624344 h 697575"/>
                <a:gd name="connsiteX3" fmla="*/ 5106389 w 5328907"/>
                <a:gd name="connsiteY3" fmla="*/ 82406 h 697575"/>
                <a:gd name="connsiteX4" fmla="*/ 154379 w 5328907"/>
                <a:gd name="connsiteY4" fmla="*/ 129907 h 697575"/>
                <a:gd name="connsiteX5" fmla="*/ 0 w 5328907"/>
                <a:gd name="connsiteY5" fmla="*/ 129907 h 697575"/>
                <a:gd name="connsiteX0" fmla="*/ 0 w 5328907"/>
                <a:gd name="connsiteY0" fmla="*/ 129907 h 697575"/>
                <a:gd name="connsiteX1" fmla="*/ 273132 w 5328907"/>
                <a:gd name="connsiteY1" fmla="*/ 521793 h 697575"/>
                <a:gd name="connsiteX2" fmla="*/ 5328907 w 5328907"/>
                <a:gd name="connsiteY2" fmla="*/ 624344 h 697575"/>
                <a:gd name="connsiteX3" fmla="*/ 5106389 w 5328907"/>
                <a:gd name="connsiteY3" fmla="*/ 82406 h 697575"/>
                <a:gd name="connsiteX4" fmla="*/ 0 w 5328907"/>
                <a:gd name="connsiteY4" fmla="*/ 129907 h 697575"/>
                <a:gd name="connsiteX0" fmla="*/ 805543 w 6134450"/>
                <a:gd name="connsiteY0" fmla="*/ 129907 h 697575"/>
                <a:gd name="connsiteX1" fmla="*/ 1078675 w 6134450"/>
                <a:gd name="connsiteY1" fmla="*/ 521793 h 697575"/>
                <a:gd name="connsiteX2" fmla="*/ 6134450 w 6134450"/>
                <a:gd name="connsiteY2" fmla="*/ 624344 h 697575"/>
                <a:gd name="connsiteX3" fmla="*/ 5911932 w 6134450"/>
                <a:gd name="connsiteY3" fmla="*/ 82406 h 697575"/>
                <a:gd name="connsiteX4" fmla="*/ 805543 w 6134450"/>
                <a:gd name="connsiteY4" fmla="*/ 129907 h 697575"/>
                <a:gd name="connsiteX0" fmla="*/ 803007 w 6131914"/>
                <a:gd name="connsiteY0" fmla="*/ 129907 h 697575"/>
                <a:gd name="connsiteX1" fmla="*/ 1091355 w 6131914"/>
                <a:gd name="connsiteY1" fmla="*/ 629560 h 697575"/>
                <a:gd name="connsiteX2" fmla="*/ 6131914 w 6131914"/>
                <a:gd name="connsiteY2" fmla="*/ 624344 h 697575"/>
                <a:gd name="connsiteX3" fmla="*/ 5909396 w 6131914"/>
                <a:gd name="connsiteY3" fmla="*/ 82406 h 697575"/>
                <a:gd name="connsiteX4" fmla="*/ 803007 w 6131914"/>
                <a:gd name="connsiteY4" fmla="*/ 129907 h 697575"/>
                <a:gd name="connsiteX0" fmla="*/ 803007 w 6131914"/>
                <a:gd name="connsiteY0" fmla="*/ 134917 h 702585"/>
                <a:gd name="connsiteX1" fmla="*/ 1091355 w 6131914"/>
                <a:gd name="connsiteY1" fmla="*/ 634570 h 702585"/>
                <a:gd name="connsiteX2" fmla="*/ 6131914 w 6131914"/>
                <a:gd name="connsiteY2" fmla="*/ 629354 h 702585"/>
                <a:gd name="connsiteX3" fmla="*/ 5909396 w 6131914"/>
                <a:gd name="connsiteY3" fmla="*/ 87416 h 702585"/>
                <a:gd name="connsiteX4" fmla="*/ 1595410 w 6131914"/>
                <a:gd name="connsiteY4" fmla="*/ 104664 h 702585"/>
                <a:gd name="connsiteX5" fmla="*/ 803007 w 6131914"/>
                <a:gd name="connsiteY5" fmla="*/ 134917 h 702585"/>
                <a:gd name="connsiteX0" fmla="*/ 803007 w 6131914"/>
                <a:gd name="connsiteY0" fmla="*/ 237478 h 805146"/>
                <a:gd name="connsiteX1" fmla="*/ 1091355 w 6131914"/>
                <a:gd name="connsiteY1" fmla="*/ 737131 h 805146"/>
                <a:gd name="connsiteX2" fmla="*/ 6131914 w 6131914"/>
                <a:gd name="connsiteY2" fmla="*/ 731915 h 805146"/>
                <a:gd name="connsiteX3" fmla="*/ 5909396 w 6131914"/>
                <a:gd name="connsiteY3" fmla="*/ 189977 h 805146"/>
                <a:gd name="connsiteX4" fmla="*/ 1595410 w 6131914"/>
                <a:gd name="connsiteY4" fmla="*/ 7917 h 805146"/>
                <a:gd name="connsiteX5" fmla="*/ 803007 w 6131914"/>
                <a:gd name="connsiteY5" fmla="*/ 237478 h 805146"/>
                <a:gd name="connsiteX0" fmla="*/ 803007 w 6131914"/>
                <a:gd name="connsiteY0" fmla="*/ 237478 h 805146"/>
                <a:gd name="connsiteX1" fmla="*/ 1091355 w 6131914"/>
                <a:gd name="connsiteY1" fmla="*/ 737131 h 805146"/>
                <a:gd name="connsiteX2" fmla="*/ 6131914 w 6131914"/>
                <a:gd name="connsiteY2" fmla="*/ 731915 h 805146"/>
                <a:gd name="connsiteX3" fmla="*/ 5909396 w 6131914"/>
                <a:gd name="connsiteY3" fmla="*/ 189977 h 805146"/>
                <a:gd name="connsiteX4" fmla="*/ 1595410 w 6131914"/>
                <a:gd name="connsiteY4" fmla="*/ 7917 h 805146"/>
                <a:gd name="connsiteX5" fmla="*/ 803007 w 6131914"/>
                <a:gd name="connsiteY5" fmla="*/ 237478 h 805146"/>
                <a:gd name="connsiteX0" fmla="*/ 803007 w 6203607"/>
                <a:gd name="connsiteY0" fmla="*/ 107571 h 805146"/>
                <a:gd name="connsiteX1" fmla="*/ 1163048 w 6203607"/>
                <a:gd name="connsiteY1" fmla="*/ 737131 h 805146"/>
                <a:gd name="connsiteX2" fmla="*/ 6203607 w 6203607"/>
                <a:gd name="connsiteY2" fmla="*/ 731915 h 805146"/>
                <a:gd name="connsiteX3" fmla="*/ 5981089 w 6203607"/>
                <a:gd name="connsiteY3" fmla="*/ 189977 h 805146"/>
                <a:gd name="connsiteX4" fmla="*/ 1667103 w 6203607"/>
                <a:gd name="connsiteY4" fmla="*/ 7917 h 805146"/>
                <a:gd name="connsiteX5" fmla="*/ 803007 w 6203607"/>
                <a:gd name="connsiteY5" fmla="*/ 107571 h 805146"/>
                <a:gd name="connsiteX0" fmla="*/ 803007 w 6203607"/>
                <a:gd name="connsiteY0" fmla="*/ 207225 h 904800"/>
                <a:gd name="connsiteX1" fmla="*/ 1163048 w 6203607"/>
                <a:gd name="connsiteY1" fmla="*/ 836785 h 904800"/>
                <a:gd name="connsiteX2" fmla="*/ 6203607 w 6203607"/>
                <a:gd name="connsiteY2" fmla="*/ 831569 h 904800"/>
                <a:gd name="connsiteX3" fmla="*/ 5981089 w 6203607"/>
                <a:gd name="connsiteY3" fmla="*/ 289631 h 904800"/>
                <a:gd name="connsiteX4" fmla="*/ 1523087 w 6203607"/>
                <a:gd name="connsiteY4" fmla="*/ 7918 h 904800"/>
                <a:gd name="connsiteX5" fmla="*/ 803007 w 6203607"/>
                <a:gd name="connsiteY5" fmla="*/ 207225 h 904800"/>
                <a:gd name="connsiteX0" fmla="*/ 1140126 w 5820646"/>
                <a:gd name="connsiteY0" fmla="*/ 7917 h 904799"/>
                <a:gd name="connsiteX1" fmla="*/ 780087 w 5820646"/>
                <a:gd name="connsiteY1" fmla="*/ 836784 h 904799"/>
                <a:gd name="connsiteX2" fmla="*/ 5820646 w 5820646"/>
                <a:gd name="connsiteY2" fmla="*/ 831568 h 904799"/>
                <a:gd name="connsiteX3" fmla="*/ 5598128 w 5820646"/>
                <a:gd name="connsiteY3" fmla="*/ 289630 h 904799"/>
                <a:gd name="connsiteX4" fmla="*/ 1140126 w 5820646"/>
                <a:gd name="connsiteY4" fmla="*/ 7917 h 904799"/>
                <a:gd name="connsiteX0" fmla="*/ 1140127 w 5820647"/>
                <a:gd name="connsiteY0" fmla="*/ 7917 h 1271053"/>
                <a:gd name="connsiteX1" fmla="*/ 780087 w 5820647"/>
                <a:gd name="connsiteY1" fmla="*/ 1203760 h 1271053"/>
                <a:gd name="connsiteX2" fmla="*/ 5820647 w 5820647"/>
                <a:gd name="connsiteY2" fmla="*/ 831568 h 1271053"/>
                <a:gd name="connsiteX3" fmla="*/ 5598129 w 5820647"/>
                <a:gd name="connsiteY3" fmla="*/ 289630 h 1271053"/>
                <a:gd name="connsiteX4" fmla="*/ 1140127 w 5820647"/>
                <a:gd name="connsiteY4" fmla="*/ 7917 h 1271053"/>
                <a:gd name="connsiteX0" fmla="*/ 1140127 w 5820647"/>
                <a:gd name="connsiteY0" fmla="*/ 104662 h 1068839"/>
                <a:gd name="connsiteX1" fmla="*/ 780087 w 5820647"/>
                <a:gd name="connsiteY1" fmla="*/ 1001546 h 1068839"/>
                <a:gd name="connsiteX2" fmla="*/ 5820647 w 5820647"/>
                <a:gd name="connsiteY2" fmla="*/ 629354 h 1068839"/>
                <a:gd name="connsiteX3" fmla="*/ 5598129 w 5820647"/>
                <a:gd name="connsiteY3" fmla="*/ 87416 h 1068839"/>
                <a:gd name="connsiteX4" fmla="*/ 1140127 w 5820647"/>
                <a:gd name="connsiteY4" fmla="*/ 104662 h 1068839"/>
                <a:gd name="connsiteX0" fmla="*/ 1140127 w 5820647"/>
                <a:gd name="connsiteY0" fmla="*/ 104662 h 869530"/>
                <a:gd name="connsiteX1" fmla="*/ 780087 w 5820647"/>
                <a:gd name="connsiteY1" fmla="*/ 802237 h 869530"/>
                <a:gd name="connsiteX2" fmla="*/ 5820647 w 5820647"/>
                <a:gd name="connsiteY2" fmla="*/ 629354 h 869530"/>
                <a:gd name="connsiteX3" fmla="*/ 5598129 w 5820647"/>
                <a:gd name="connsiteY3" fmla="*/ 87416 h 869530"/>
                <a:gd name="connsiteX4" fmla="*/ 1140127 w 5820647"/>
                <a:gd name="connsiteY4" fmla="*/ 104662 h 869530"/>
                <a:gd name="connsiteX0" fmla="*/ 1140127 w 5820647"/>
                <a:gd name="connsiteY0" fmla="*/ 104662 h 910336"/>
                <a:gd name="connsiteX1" fmla="*/ 780087 w 5820647"/>
                <a:gd name="connsiteY1" fmla="*/ 802237 h 910336"/>
                <a:gd name="connsiteX2" fmla="*/ 3874287 w 5820647"/>
                <a:gd name="connsiteY2" fmla="*/ 753264 h 910336"/>
                <a:gd name="connsiteX3" fmla="*/ 5820647 w 5820647"/>
                <a:gd name="connsiteY3" fmla="*/ 629354 h 910336"/>
                <a:gd name="connsiteX4" fmla="*/ 5598129 w 5820647"/>
                <a:gd name="connsiteY4" fmla="*/ 87416 h 910336"/>
                <a:gd name="connsiteX5" fmla="*/ 1140127 w 5820647"/>
                <a:gd name="connsiteY5" fmla="*/ 104662 h 910336"/>
                <a:gd name="connsiteX0" fmla="*/ 1140127 w 5820647"/>
                <a:gd name="connsiteY0" fmla="*/ 104662 h 910337"/>
                <a:gd name="connsiteX1" fmla="*/ 780087 w 5820647"/>
                <a:gd name="connsiteY1" fmla="*/ 802237 h 910337"/>
                <a:gd name="connsiteX2" fmla="*/ 3876431 w 5820647"/>
                <a:gd name="connsiteY2" fmla="*/ 702584 h 910337"/>
                <a:gd name="connsiteX3" fmla="*/ 5820647 w 5820647"/>
                <a:gd name="connsiteY3" fmla="*/ 629354 h 910337"/>
                <a:gd name="connsiteX4" fmla="*/ 5598129 w 5820647"/>
                <a:gd name="connsiteY4" fmla="*/ 87416 h 910337"/>
                <a:gd name="connsiteX5" fmla="*/ 1140127 w 5820647"/>
                <a:gd name="connsiteY5" fmla="*/ 104662 h 910337"/>
                <a:gd name="connsiteX0" fmla="*/ 1140127 w 5820647"/>
                <a:gd name="connsiteY0" fmla="*/ 104662 h 910337"/>
                <a:gd name="connsiteX1" fmla="*/ 780087 w 5820647"/>
                <a:gd name="connsiteY1" fmla="*/ 802237 h 910337"/>
                <a:gd name="connsiteX2" fmla="*/ 3876431 w 5820647"/>
                <a:gd name="connsiteY2" fmla="*/ 702584 h 910337"/>
                <a:gd name="connsiteX3" fmla="*/ 5820647 w 5820647"/>
                <a:gd name="connsiteY3" fmla="*/ 629354 h 910337"/>
                <a:gd name="connsiteX4" fmla="*/ 5598129 w 5820647"/>
                <a:gd name="connsiteY4" fmla="*/ 87416 h 910337"/>
                <a:gd name="connsiteX5" fmla="*/ 1140127 w 5820647"/>
                <a:gd name="connsiteY5" fmla="*/ 104662 h 910337"/>
                <a:gd name="connsiteX0" fmla="*/ 1140127 w 5820647"/>
                <a:gd name="connsiteY0" fmla="*/ 104662 h 910337"/>
                <a:gd name="connsiteX1" fmla="*/ 780087 w 5820647"/>
                <a:gd name="connsiteY1" fmla="*/ 802237 h 910337"/>
                <a:gd name="connsiteX2" fmla="*/ 3876431 w 5820647"/>
                <a:gd name="connsiteY2" fmla="*/ 702584 h 910337"/>
                <a:gd name="connsiteX3" fmla="*/ 4795511 w 5820647"/>
                <a:gd name="connsiteY3" fmla="*/ 715488 h 910337"/>
                <a:gd name="connsiteX4" fmla="*/ 5820647 w 5820647"/>
                <a:gd name="connsiteY4" fmla="*/ 629354 h 910337"/>
                <a:gd name="connsiteX5" fmla="*/ 5598129 w 5820647"/>
                <a:gd name="connsiteY5" fmla="*/ 87416 h 910337"/>
                <a:gd name="connsiteX6" fmla="*/ 1140127 w 5820647"/>
                <a:gd name="connsiteY6" fmla="*/ 104662 h 910337"/>
                <a:gd name="connsiteX0" fmla="*/ 1140127 w 5820647"/>
                <a:gd name="connsiteY0" fmla="*/ 104662 h 910337"/>
                <a:gd name="connsiteX1" fmla="*/ 780087 w 5820647"/>
                <a:gd name="connsiteY1" fmla="*/ 802237 h 910337"/>
                <a:gd name="connsiteX2" fmla="*/ 3876431 w 5820647"/>
                <a:gd name="connsiteY2" fmla="*/ 702584 h 910337"/>
                <a:gd name="connsiteX3" fmla="*/ 4740527 w 5820647"/>
                <a:gd name="connsiteY3" fmla="*/ 702583 h 910337"/>
                <a:gd name="connsiteX4" fmla="*/ 5820647 w 5820647"/>
                <a:gd name="connsiteY4" fmla="*/ 629354 h 910337"/>
                <a:gd name="connsiteX5" fmla="*/ 5598129 w 5820647"/>
                <a:gd name="connsiteY5" fmla="*/ 87416 h 910337"/>
                <a:gd name="connsiteX6" fmla="*/ 1140127 w 5820647"/>
                <a:gd name="connsiteY6" fmla="*/ 104662 h 910337"/>
                <a:gd name="connsiteX0" fmla="*/ 1140127 w 5820647"/>
                <a:gd name="connsiteY0" fmla="*/ 104662 h 910337"/>
                <a:gd name="connsiteX1" fmla="*/ 780087 w 5820647"/>
                <a:gd name="connsiteY1" fmla="*/ 802237 h 910337"/>
                <a:gd name="connsiteX2" fmla="*/ 3876431 w 5820647"/>
                <a:gd name="connsiteY2" fmla="*/ 702584 h 910337"/>
                <a:gd name="connsiteX3" fmla="*/ 4740527 w 5820647"/>
                <a:gd name="connsiteY3" fmla="*/ 702583 h 910337"/>
                <a:gd name="connsiteX4" fmla="*/ 5820647 w 5820647"/>
                <a:gd name="connsiteY4" fmla="*/ 629354 h 910337"/>
                <a:gd name="connsiteX5" fmla="*/ 5598129 w 5820647"/>
                <a:gd name="connsiteY5" fmla="*/ 87416 h 910337"/>
                <a:gd name="connsiteX6" fmla="*/ 1140127 w 5820647"/>
                <a:gd name="connsiteY6" fmla="*/ 104662 h 910337"/>
                <a:gd name="connsiteX0" fmla="*/ 1140127 w 5820647"/>
                <a:gd name="connsiteY0" fmla="*/ 126210 h 931885"/>
                <a:gd name="connsiteX1" fmla="*/ 780087 w 5820647"/>
                <a:gd name="connsiteY1" fmla="*/ 823785 h 931885"/>
                <a:gd name="connsiteX2" fmla="*/ 3876431 w 5820647"/>
                <a:gd name="connsiteY2" fmla="*/ 724132 h 931885"/>
                <a:gd name="connsiteX3" fmla="*/ 4740527 w 5820647"/>
                <a:gd name="connsiteY3" fmla="*/ 724131 h 931885"/>
                <a:gd name="connsiteX4" fmla="*/ 5820647 w 5820647"/>
                <a:gd name="connsiteY4" fmla="*/ 650902 h 931885"/>
                <a:gd name="connsiteX5" fmla="*/ 5598129 w 5820647"/>
                <a:gd name="connsiteY5" fmla="*/ 108964 h 931885"/>
                <a:gd name="connsiteX6" fmla="*/ 3901583 w 5820647"/>
                <a:gd name="connsiteY6" fmla="*/ 66531 h 931885"/>
                <a:gd name="connsiteX7" fmla="*/ 1140127 w 5820647"/>
                <a:gd name="connsiteY7" fmla="*/ 126210 h 931885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740527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761392 w 5820647"/>
                <a:gd name="connsiteY6" fmla="*/ 47092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740527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761392 w 5820647"/>
                <a:gd name="connsiteY6" fmla="*/ 47092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812535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761392 w 5820647"/>
                <a:gd name="connsiteY6" fmla="*/ 47092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884543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761392 w 5820647"/>
                <a:gd name="connsiteY6" fmla="*/ 47092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884543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884543 w 5820647"/>
                <a:gd name="connsiteY6" fmla="*/ 16561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884543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884543 w 5820647"/>
                <a:gd name="connsiteY6" fmla="*/ 16561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884543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884543 w 5820647"/>
                <a:gd name="connsiteY6" fmla="*/ 16561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884543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884543 w 5820647"/>
                <a:gd name="connsiteY6" fmla="*/ 16561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884543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884543 w 5820647"/>
                <a:gd name="connsiteY6" fmla="*/ 16561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884543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884543 w 5820647"/>
                <a:gd name="connsiteY6" fmla="*/ 16561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884543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884543 w 5820647"/>
                <a:gd name="connsiteY6" fmla="*/ 16561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884543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884543 w 5820647"/>
                <a:gd name="connsiteY6" fmla="*/ 16561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  <a:gd name="connsiteX0" fmla="*/ 1140127 w 5820647"/>
                <a:gd name="connsiteY0" fmla="*/ 116215 h 921890"/>
                <a:gd name="connsiteX1" fmla="*/ 780087 w 5820647"/>
                <a:gd name="connsiteY1" fmla="*/ 813790 h 921890"/>
                <a:gd name="connsiteX2" fmla="*/ 3876431 w 5820647"/>
                <a:gd name="connsiteY2" fmla="*/ 714137 h 921890"/>
                <a:gd name="connsiteX3" fmla="*/ 4884543 w 5820647"/>
                <a:gd name="connsiteY3" fmla="*/ 714136 h 921890"/>
                <a:gd name="connsiteX4" fmla="*/ 5820647 w 5820647"/>
                <a:gd name="connsiteY4" fmla="*/ 640907 h 921890"/>
                <a:gd name="connsiteX5" fmla="*/ 5598129 w 5820647"/>
                <a:gd name="connsiteY5" fmla="*/ 98969 h 921890"/>
                <a:gd name="connsiteX6" fmla="*/ 4884543 w 5820647"/>
                <a:gd name="connsiteY6" fmla="*/ 16561 h 921890"/>
                <a:gd name="connsiteX7" fmla="*/ 3901583 w 5820647"/>
                <a:gd name="connsiteY7" fmla="*/ 56536 h 921890"/>
                <a:gd name="connsiteX8" fmla="*/ 1140127 w 5820647"/>
                <a:gd name="connsiteY8" fmla="*/ 116215 h 92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0647" h="921890">
                  <a:moveTo>
                    <a:pt x="1140127" y="116215"/>
                  </a:moveTo>
                  <a:cubicBezTo>
                    <a:pt x="337120" y="207407"/>
                    <a:pt x="0" y="676515"/>
                    <a:pt x="780087" y="813790"/>
                  </a:cubicBezTo>
                  <a:cubicBezTo>
                    <a:pt x="1235780" y="921890"/>
                    <a:pt x="3013731" y="751124"/>
                    <a:pt x="3876431" y="714137"/>
                  </a:cubicBezTo>
                  <a:lnTo>
                    <a:pt x="4884543" y="714136"/>
                  </a:lnTo>
                  <a:cubicBezTo>
                    <a:pt x="5208579" y="701931"/>
                    <a:pt x="5351097" y="716438"/>
                    <a:pt x="5820647" y="640907"/>
                  </a:cubicBezTo>
                  <a:lnTo>
                    <a:pt x="5598129" y="98969"/>
                  </a:lnTo>
                  <a:cubicBezTo>
                    <a:pt x="5421587" y="0"/>
                    <a:pt x="5167301" y="23633"/>
                    <a:pt x="4884543" y="16561"/>
                  </a:cubicBezTo>
                  <a:lnTo>
                    <a:pt x="3901583" y="56536"/>
                  </a:lnTo>
                  <a:lnTo>
                    <a:pt x="1140127" y="116215"/>
                  </a:lnTo>
                  <a:close/>
                </a:path>
              </a:pathLst>
            </a:custGeom>
            <a:gradFill rotWithShape="1">
              <a:gsLst>
                <a:gs pos="20000">
                  <a:sysClr val="windowText" lastClr="000000">
                    <a:tint val="9000"/>
                  </a:sysClr>
                </a:gs>
                <a:gs pos="100000">
                  <a:sysClr val="windowText" lastClr="000000">
                    <a:tint val="70000"/>
                    <a:satMod val="100000"/>
                  </a:sysClr>
                </a:gs>
              </a:gsLst>
              <a:path path="circle">
                <a:fillToRect l="-15000" t="-15000" r="115000" b="115000"/>
              </a:path>
            </a:gradFill>
            <a:ln w="9525" cap="flat" cmpd="sng" algn="ctr">
              <a:noFill/>
              <a:prstDash val="solid"/>
            </a:ln>
            <a:effectLst>
              <a:outerShdw blurRad="127000" dist="1397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hilly" dir="t"/>
            </a:scene3d>
            <a:sp3d prstMaterial="metal">
              <a:bevelT w="107950" h="254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C40FF3A-848E-45D4-9255-F4F6693BAD37}"/>
                </a:ext>
              </a:extLst>
            </p:cNvPr>
            <p:cNvSpPr/>
            <p:nvPr/>
          </p:nvSpPr>
          <p:spPr>
            <a:xfrm rot="10800000">
              <a:off x="1196785" y="1118451"/>
              <a:ext cx="864096" cy="155642"/>
            </a:xfrm>
            <a:prstGeom prst="ellipse">
              <a:avLst/>
            </a:prstGeom>
            <a:gradFill rotWithShape="1">
              <a:gsLst>
                <a:gs pos="20000">
                  <a:sysClr val="windowText" lastClr="000000">
                    <a:tint val="9000"/>
                  </a:sysClr>
                </a:gs>
                <a:gs pos="100000">
                  <a:sysClr val="windowText" lastClr="000000">
                    <a:tint val="70000"/>
                    <a:satMod val="100000"/>
                  </a:sysClr>
                </a:gs>
              </a:gsLst>
              <a:path path="circle">
                <a:fillToRect l="-15000" t="-15000" r="115000" b="115000"/>
              </a:path>
            </a:gradFill>
            <a:ln w="9525" cap="flat" cmpd="sng" algn="ctr">
              <a:noFill/>
              <a:prstDash val="solid"/>
            </a:ln>
            <a:effectLst>
              <a:outerShdw blurRad="38100" dist="25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hilly" dir="t"/>
            </a:scene3d>
            <a:sp3d prstMaterial="metal">
              <a:bevelT w="44450" h="1206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5D95DB-0C2F-4E79-BD06-9C6A8058832B}"/>
                </a:ext>
              </a:extLst>
            </p:cNvPr>
            <p:cNvGrpSpPr/>
            <p:nvPr/>
          </p:nvGrpSpPr>
          <p:grpSpPr>
            <a:xfrm>
              <a:off x="3059832" y="908720"/>
              <a:ext cx="943749" cy="504056"/>
              <a:chOff x="3303620" y="4941168"/>
              <a:chExt cx="943749" cy="504056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5D82EC6-128A-4481-9A50-1832FB54AD0A}"/>
                  </a:ext>
                </a:extLst>
              </p:cNvPr>
              <p:cNvSpPr/>
              <p:nvPr/>
            </p:nvSpPr>
            <p:spPr>
              <a:xfrm flipH="1">
                <a:off x="3303620" y="4943401"/>
                <a:ext cx="45719" cy="500156"/>
              </a:xfrm>
              <a:prstGeom prst="roundRect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952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44450" h="698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F4C67B4-3B11-4D0D-B00B-C9DBC8CD4E4F}"/>
                  </a:ext>
                </a:extLst>
              </p:cNvPr>
              <p:cNvSpPr/>
              <p:nvPr/>
            </p:nvSpPr>
            <p:spPr>
              <a:xfrm flipH="1">
                <a:off x="3398576" y="4943401"/>
                <a:ext cx="45719" cy="500156"/>
              </a:xfrm>
              <a:prstGeom prst="roundRect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952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44450" h="698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C242D17-B563-40CA-9A2A-3F7BED029B5C}"/>
                  </a:ext>
                </a:extLst>
              </p:cNvPr>
              <p:cNvSpPr/>
              <p:nvPr/>
            </p:nvSpPr>
            <p:spPr>
              <a:xfrm flipH="1">
                <a:off x="3492990" y="4945068"/>
                <a:ext cx="45719" cy="500156"/>
              </a:xfrm>
              <a:prstGeom prst="roundRect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952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44450" h="698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B35C2CF7-F43D-421F-B17F-E6798F767437}"/>
                  </a:ext>
                </a:extLst>
              </p:cNvPr>
              <p:cNvSpPr/>
              <p:nvPr/>
            </p:nvSpPr>
            <p:spPr>
              <a:xfrm flipH="1">
                <a:off x="3587946" y="4945068"/>
                <a:ext cx="45719" cy="500156"/>
              </a:xfrm>
              <a:prstGeom prst="roundRect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952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44450" h="698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AA469A1F-A787-4C98-85C7-DA5814946C5A}"/>
                  </a:ext>
                </a:extLst>
              </p:cNvPr>
              <p:cNvSpPr/>
              <p:nvPr/>
            </p:nvSpPr>
            <p:spPr>
              <a:xfrm flipH="1">
                <a:off x="3680076" y="4943401"/>
                <a:ext cx="45719" cy="500156"/>
              </a:xfrm>
              <a:prstGeom prst="roundRect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952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44450" h="698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E20D3005-1FCE-4A33-B71B-38EAA009242D}"/>
                  </a:ext>
                </a:extLst>
              </p:cNvPr>
              <p:cNvSpPr/>
              <p:nvPr/>
            </p:nvSpPr>
            <p:spPr>
              <a:xfrm flipH="1">
                <a:off x="3774490" y="4945068"/>
                <a:ext cx="45719" cy="500156"/>
              </a:xfrm>
              <a:prstGeom prst="roundRect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952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44450" h="698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82CCCC0-458E-4590-9959-7C7F57F576B2}"/>
                  </a:ext>
                </a:extLst>
              </p:cNvPr>
              <p:cNvSpPr/>
              <p:nvPr/>
            </p:nvSpPr>
            <p:spPr>
              <a:xfrm flipH="1">
                <a:off x="3869446" y="4945068"/>
                <a:ext cx="45719" cy="500156"/>
              </a:xfrm>
              <a:prstGeom prst="roundRect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952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44450" h="698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5FFAE2EC-FEA7-482F-AED8-C50429906E6B}"/>
                  </a:ext>
                </a:extLst>
              </p:cNvPr>
              <p:cNvSpPr/>
              <p:nvPr/>
            </p:nvSpPr>
            <p:spPr>
              <a:xfrm flipH="1">
                <a:off x="3951828" y="4941168"/>
                <a:ext cx="45719" cy="500156"/>
              </a:xfrm>
              <a:prstGeom prst="roundRect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952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44450" h="698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A50186B9-6FA5-44D8-B34E-B529E2A3DFB5}"/>
                  </a:ext>
                </a:extLst>
              </p:cNvPr>
              <p:cNvSpPr/>
              <p:nvPr/>
            </p:nvSpPr>
            <p:spPr>
              <a:xfrm flipH="1">
                <a:off x="4038158" y="4941168"/>
                <a:ext cx="45719" cy="500156"/>
              </a:xfrm>
              <a:prstGeom prst="roundRect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952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44450" h="698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F6F64A7E-1B09-4AF6-A015-9796AF8B4F39}"/>
                  </a:ext>
                </a:extLst>
              </p:cNvPr>
              <p:cNvSpPr/>
              <p:nvPr/>
            </p:nvSpPr>
            <p:spPr>
              <a:xfrm flipH="1">
                <a:off x="4115320" y="4942835"/>
                <a:ext cx="45719" cy="500156"/>
              </a:xfrm>
              <a:prstGeom prst="roundRect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952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44450" h="698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EB0CF21-D2C8-428A-A01E-11C1CDABD5F1}"/>
                  </a:ext>
                </a:extLst>
              </p:cNvPr>
              <p:cNvSpPr/>
              <p:nvPr/>
            </p:nvSpPr>
            <p:spPr>
              <a:xfrm flipH="1">
                <a:off x="4201650" y="4942835"/>
                <a:ext cx="45719" cy="500156"/>
              </a:xfrm>
              <a:prstGeom prst="roundRect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952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44450" h="6985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0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92CD80B9-5C03-4E5B-A447-8EAD5978D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105" y="-259080"/>
            <a:ext cx="4412895" cy="6612737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3733D47-4BD1-47CA-AF2C-E29ACE0B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543800" cy="1450757"/>
          </a:xfrm>
        </p:spPr>
        <p:txBody>
          <a:bodyPr/>
          <a:lstStyle/>
          <a:p>
            <a:r>
              <a:rPr lang="sv-SE" dirty="0">
                <a:solidFill>
                  <a:srgbClr val="C00000"/>
                </a:solidFill>
              </a:rPr>
              <a:t>Varför funkar inte kost och motion då?</a:t>
            </a:r>
          </a:p>
        </p:txBody>
      </p:sp>
      <p:pic>
        <p:nvPicPr>
          <p:cNvPr id="7" name="Picture 2" descr="Our Neanderthal ancestors affect how we look and act today | Genetic  Literacy Project">
            <a:extLst>
              <a:ext uri="{FF2B5EF4-FFF2-40B4-BE49-F238E27FC236}">
                <a16:creationId xmlns:a16="http://schemas.microsoft.com/office/drawing/2014/main" id="{27E51902-F693-4D7C-AB51-8A3B7CC08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7778" r="47515" b="2037"/>
          <a:stretch/>
        </p:blipFill>
        <p:spPr bwMode="auto">
          <a:xfrm>
            <a:off x="1001486" y="1755814"/>
            <a:ext cx="1992085" cy="459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03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8554CCC-5F7D-4CB0-B6FD-C0D6B3B83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35"/>
          <a:stretch/>
        </p:blipFill>
        <p:spPr>
          <a:xfrm>
            <a:off x="0" y="-78286"/>
            <a:ext cx="12192000" cy="701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58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rka i Kenya: 2,7 miljoner människor riskerar svält">
            <a:extLst>
              <a:ext uri="{FF2B5EF4-FFF2-40B4-BE49-F238E27FC236}">
                <a16:creationId xmlns:a16="http://schemas.microsoft.com/office/drawing/2014/main" id="{E8BEFE3F-27FA-4BE9-B3F1-E378302F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29" y="0"/>
            <a:ext cx="13062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571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27EAEA-E442-4773-8439-8C0EC05FE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4F6881-0F22-4590-B8B0-CD391E5C9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E383E62-DED9-488E-8FBC-12705D8F8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8144"/>
            <a:ext cx="12192000" cy="81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70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1695AC-AB49-4936-962C-207DBFFC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 svalt även i Sverige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E79D7C1-5EF1-460F-8268-EF5F3960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00" y="0"/>
            <a:ext cx="4432300" cy="6365276"/>
          </a:xfrm>
          <a:prstGeom prst="rect">
            <a:avLst/>
          </a:prstGeom>
        </p:spPr>
      </p:pic>
      <p:pic>
        <p:nvPicPr>
          <p:cNvPr id="4" name="Picture 5" descr="http://sverigesradio.se/diverse/appdata/isidor/images/news_images/2068/61822_366_228.jpg">
            <a:extLst>
              <a:ext uri="{FF2B5EF4-FFF2-40B4-BE49-F238E27FC236}">
                <a16:creationId xmlns:a16="http://schemas.microsoft.com/office/drawing/2014/main" id="{B3779D22-5F40-42F5-BA4E-8F9F4A26F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645" y="1884006"/>
            <a:ext cx="5195649" cy="3236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http://www.bokblomma.com/wp-content/uploads/2011/04/utvandrarna.jpg">
            <a:extLst>
              <a:ext uri="{FF2B5EF4-FFF2-40B4-BE49-F238E27FC236}">
                <a16:creationId xmlns:a16="http://schemas.microsoft.com/office/drawing/2014/main" id="{A68A4524-A7EA-4396-8A5A-96A19AC26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1946">
            <a:off x="1514048" y="4308479"/>
            <a:ext cx="11239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7104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95167D-5B4E-4D3D-BABC-4796B6FCB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387840" cy="1450757"/>
          </a:xfrm>
        </p:spPr>
        <p:txBody>
          <a:bodyPr>
            <a:normAutofit/>
          </a:bodyPr>
          <a:lstStyle/>
          <a:p>
            <a:r>
              <a:rPr lang="sv-SE" sz="4400" dirty="0">
                <a:solidFill>
                  <a:srgbClr val="C00000"/>
                </a:solidFill>
              </a:rPr>
              <a:t>Vi människor är överlevnadsmaskiner!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97AE1CB-2CAD-4D7C-940E-427E0E8EE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833360" cy="1811866"/>
          </a:xfrm>
        </p:spPr>
        <p:txBody>
          <a:bodyPr>
            <a:normAutofit fontScale="62500" lnSpcReduction="20000"/>
          </a:bodyPr>
          <a:lstStyle/>
          <a:p>
            <a:r>
              <a:rPr lang="sv-SE" sz="2800" dirty="0"/>
              <a:t>Årmiljoner av och hungersnöd har gjort oss otroligt energieffektiva!</a:t>
            </a:r>
          </a:p>
          <a:p>
            <a:r>
              <a:rPr lang="sv-SE" sz="2800" dirty="0"/>
              <a:t>Vi saknar mekanismer för att göra oss av med överskottsenergi!</a:t>
            </a:r>
          </a:p>
          <a:p>
            <a:r>
              <a:rPr lang="sv-SE" sz="2800" dirty="0"/>
              <a:t>Vi drar nästan ingenting i vila! (1W/kg)</a:t>
            </a:r>
          </a:p>
          <a:p>
            <a:r>
              <a:rPr lang="sv-SE" sz="2800" dirty="0"/>
              <a:t>Vi kan sänka vår ämnesomsättning när vi inte har tillgång till mat!</a:t>
            </a:r>
          </a:p>
          <a:p>
            <a:r>
              <a:rPr lang="sv-SE" sz="2800" dirty="0"/>
              <a:t> </a:t>
            </a:r>
          </a:p>
        </p:txBody>
      </p:sp>
      <p:pic>
        <p:nvPicPr>
          <p:cNvPr id="3074" name="Picture 2" descr="Our Neanderthal ancestors affect how we look and act today | Genetic  Literacy Project">
            <a:extLst>
              <a:ext uri="{FF2B5EF4-FFF2-40B4-BE49-F238E27FC236}">
                <a16:creationId xmlns:a16="http://schemas.microsoft.com/office/drawing/2014/main" id="{62DCE6D0-D932-40BE-A343-2D83E41C7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7778" r="47515" b="2037"/>
          <a:stretch/>
        </p:blipFill>
        <p:spPr bwMode="auto">
          <a:xfrm>
            <a:off x="9512299" y="127000"/>
            <a:ext cx="2679701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626A90D-AC15-4073-AA3D-D33D6EFF86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0656" y="3429000"/>
            <a:ext cx="2220851" cy="222085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C83AD1A-0890-42DA-99EE-F3BFD6A4C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754" y="3514876"/>
            <a:ext cx="3646715" cy="26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4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>
            <a:extLst>
              <a:ext uri="{FF2B5EF4-FFF2-40B4-BE49-F238E27FC236}">
                <a16:creationId xmlns:a16="http://schemas.microsoft.com/office/drawing/2014/main" id="{7E7B50CC-1CE2-4754-9DBA-1AB6BDA41DD9}"/>
              </a:ext>
            </a:extLst>
          </p:cNvPr>
          <p:cNvSpPr txBox="1">
            <a:spLocks/>
          </p:cNvSpPr>
          <p:nvPr/>
        </p:nvSpPr>
        <p:spPr>
          <a:xfrm>
            <a:off x="546274" y="57894"/>
            <a:ext cx="10820226" cy="1163216"/>
          </a:xfrm>
          <a:prstGeom prst="rect">
            <a:avLst/>
          </a:prstGeom>
        </p:spPr>
        <p:txBody>
          <a:bodyPr vert="horz" bIns="0" anchor="b">
            <a:normAutofit fontScale="90000" lnSpcReduction="2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Tomma fettceller är som hungriga fågelungar!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032B9AC2-0566-40E0-8580-537FD4A0038F}"/>
              </a:ext>
            </a:extLst>
          </p:cNvPr>
          <p:cNvSpPr txBox="1">
            <a:spLocks/>
          </p:cNvSpPr>
          <p:nvPr/>
        </p:nvSpPr>
        <p:spPr>
          <a:xfrm>
            <a:off x="546274" y="1413260"/>
            <a:ext cx="7086600" cy="792088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73152" indent="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-De vill ha mat</a:t>
            </a:r>
          </a:p>
        </p:txBody>
      </p:sp>
      <p:pic>
        <p:nvPicPr>
          <p:cNvPr id="32" name="Picture 2" descr="fågelungar">
            <a:extLst>
              <a:ext uri="{FF2B5EF4-FFF2-40B4-BE49-F238E27FC236}">
                <a16:creationId xmlns:a16="http://schemas.microsoft.com/office/drawing/2014/main" id="{AA8EBB6A-F39F-4C25-8ADE-2A883555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630" y="3420864"/>
            <a:ext cx="347181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4" descr="Hjärnan.png">
            <a:extLst>
              <a:ext uri="{FF2B5EF4-FFF2-40B4-BE49-F238E27FC236}">
                <a16:creationId xmlns:a16="http://schemas.microsoft.com/office/drawing/2014/main" id="{27C4D2C5-CA46-4611-A842-EED823B45E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9096" y="3276848"/>
            <a:ext cx="3125069" cy="1896249"/>
          </a:xfrm>
          <a:prstGeom prst="rect">
            <a:avLst/>
          </a:prstGeom>
        </p:spPr>
      </p:pic>
      <p:sp>
        <p:nvSpPr>
          <p:cNvPr id="35" name="Right Arrow 7">
            <a:extLst>
              <a:ext uri="{FF2B5EF4-FFF2-40B4-BE49-F238E27FC236}">
                <a16:creationId xmlns:a16="http://schemas.microsoft.com/office/drawing/2014/main" id="{D13B5C59-C90C-4BB5-A6AE-5BD9875A4B35}"/>
              </a:ext>
            </a:extLst>
          </p:cNvPr>
          <p:cNvSpPr/>
          <p:nvPr/>
        </p:nvSpPr>
        <p:spPr>
          <a:xfrm>
            <a:off x="5381477" y="4082876"/>
            <a:ext cx="1837803" cy="1052240"/>
          </a:xfrm>
          <a:prstGeom prst="rightArrow">
            <a:avLst/>
          </a:prstGeom>
          <a:gradFill rotWithShape="1">
            <a:gsLst>
              <a:gs pos="0">
                <a:srgbClr val="9CB084">
                  <a:shade val="60000"/>
                </a:srgbClr>
              </a:gs>
              <a:gs pos="33000">
                <a:srgbClr val="9CB084">
                  <a:tint val="86500"/>
                </a:srgbClr>
              </a:gs>
              <a:gs pos="46750">
                <a:srgbClr val="9CB084">
                  <a:tint val="71000"/>
                  <a:satMod val="112000"/>
                </a:srgbClr>
              </a:gs>
              <a:gs pos="53000">
                <a:srgbClr val="9CB084">
                  <a:tint val="71000"/>
                  <a:satMod val="112000"/>
                </a:srgbClr>
              </a:gs>
              <a:gs pos="68000">
                <a:srgbClr val="9CB084">
                  <a:tint val="86000"/>
                </a:srgbClr>
              </a:gs>
              <a:gs pos="100000">
                <a:srgbClr val="9CB084">
                  <a:shade val="60000"/>
                </a:srgbClr>
              </a:gs>
            </a:gsLst>
            <a:lin ang="8350000" scaled="1"/>
          </a:gradFill>
          <a:ln w="9525" cap="flat" cmpd="sng" algn="ctr">
            <a:solidFill>
              <a:srgbClr val="9CB084">
                <a:shade val="48000"/>
                <a:satMod val="110000"/>
              </a:srgbClr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Leptin</a:t>
            </a:r>
            <a:endParaRPr kumimoji="0" lang="sv-SE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6" name="Cloud Callout 8">
            <a:extLst>
              <a:ext uri="{FF2B5EF4-FFF2-40B4-BE49-F238E27FC236}">
                <a16:creationId xmlns:a16="http://schemas.microsoft.com/office/drawing/2014/main" id="{B3892309-96F1-4241-AAF4-9870FF21A5AC}"/>
              </a:ext>
            </a:extLst>
          </p:cNvPr>
          <p:cNvSpPr/>
          <p:nvPr/>
        </p:nvSpPr>
        <p:spPr>
          <a:xfrm>
            <a:off x="5400824" y="1620664"/>
            <a:ext cx="3636912" cy="1628800"/>
          </a:xfrm>
          <a:prstGeom prst="cloudCallout">
            <a:avLst>
              <a:gd name="adj1" fmla="val 43032"/>
              <a:gd name="adj2" fmla="val 102496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190500" dist="546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7" name="Picture 9" descr="mat.jpg">
            <a:extLst>
              <a:ext uri="{FF2B5EF4-FFF2-40B4-BE49-F238E27FC236}">
                <a16:creationId xmlns:a16="http://schemas.microsoft.com/office/drawing/2014/main" id="{C2273276-C254-49EE-B425-CE35574057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594" t="15112" r="7678" b="12349"/>
          <a:stretch>
            <a:fillRect/>
          </a:stretch>
        </p:blipFill>
        <p:spPr>
          <a:xfrm>
            <a:off x="6192912" y="1836688"/>
            <a:ext cx="1944216" cy="1196441"/>
          </a:xfrm>
          <a:prstGeom prst="rect">
            <a:avLst/>
          </a:prstGeom>
        </p:spPr>
      </p:pic>
      <p:sp>
        <p:nvSpPr>
          <p:cNvPr id="38" name="Rectangle 10">
            <a:extLst>
              <a:ext uri="{FF2B5EF4-FFF2-40B4-BE49-F238E27FC236}">
                <a16:creationId xmlns:a16="http://schemas.microsoft.com/office/drawing/2014/main" id="{F7EDF0B3-3BFA-4FAF-86C2-98FD31CF8C4F}"/>
              </a:ext>
            </a:extLst>
          </p:cNvPr>
          <p:cNvSpPr/>
          <p:nvPr/>
        </p:nvSpPr>
        <p:spPr>
          <a:xfrm>
            <a:off x="10657408" y="2556768"/>
            <a:ext cx="360040" cy="3456384"/>
          </a:xfrm>
          <a:prstGeom prst="rect">
            <a:avLst/>
          </a:prstGeom>
          <a:solidFill>
            <a:srgbClr val="CEB96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D6396073-4BC2-4A2A-98A3-E00924B85635}"/>
              </a:ext>
            </a:extLst>
          </p:cNvPr>
          <p:cNvSpPr/>
          <p:nvPr/>
        </p:nvSpPr>
        <p:spPr>
          <a:xfrm>
            <a:off x="10801424" y="2844800"/>
            <a:ext cx="72008" cy="1368152"/>
          </a:xfrm>
          <a:prstGeom prst="rect">
            <a:avLst/>
          </a:prstGeom>
          <a:solidFill>
            <a:sysClr val="windowText" lastClr="000000">
              <a:lumMod val="85000"/>
            </a:sysClr>
          </a:solidFill>
          <a:ln w="25400" cap="flat" cmpd="sng" algn="ctr">
            <a:noFill/>
            <a:prstDash val="solid"/>
          </a:ln>
          <a:effectLst>
            <a:outerShdw blurRad="76200" dist="1397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0" name="Rectangle 12">
            <a:extLst>
              <a:ext uri="{FF2B5EF4-FFF2-40B4-BE49-F238E27FC236}">
                <a16:creationId xmlns:a16="http://schemas.microsoft.com/office/drawing/2014/main" id="{7D3E3E7D-C933-400D-A0B2-CF57843D9B31}"/>
              </a:ext>
            </a:extLst>
          </p:cNvPr>
          <p:cNvSpPr/>
          <p:nvPr/>
        </p:nvSpPr>
        <p:spPr>
          <a:xfrm>
            <a:off x="10801424" y="4212952"/>
            <a:ext cx="72008" cy="1368152"/>
          </a:xfrm>
          <a:prstGeom prst="rect">
            <a:avLst/>
          </a:prstGeom>
          <a:solidFill>
            <a:sysClr val="windowText" lastClr="000000">
              <a:lumMod val="85000"/>
            </a:sysClr>
          </a:solidFill>
          <a:ln w="25400" cap="flat" cmpd="sng" algn="ctr">
            <a:noFill/>
            <a:prstDash val="solid"/>
          </a:ln>
          <a:effectLst>
            <a:outerShdw blurRad="76200" dist="1397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1" name="Oval 13">
            <a:extLst>
              <a:ext uri="{FF2B5EF4-FFF2-40B4-BE49-F238E27FC236}">
                <a16:creationId xmlns:a16="http://schemas.microsoft.com/office/drawing/2014/main" id="{7AF6A1AD-2407-465A-9672-3327CF01AB6F}"/>
              </a:ext>
            </a:extLst>
          </p:cNvPr>
          <p:cNvSpPr/>
          <p:nvPr/>
        </p:nvSpPr>
        <p:spPr>
          <a:xfrm>
            <a:off x="10749363" y="5557354"/>
            <a:ext cx="179641" cy="216024"/>
          </a:xfrm>
          <a:prstGeom prst="ellipse">
            <a:avLst/>
          </a:prstGeom>
          <a:solidFill>
            <a:sysClr val="windowText" lastClr="000000">
              <a:lumMod val="85000"/>
            </a:sysClr>
          </a:solidFill>
          <a:ln w="25400" cap="flat" cmpd="sng" algn="ctr">
            <a:noFill/>
            <a:prstDash val="solid"/>
          </a:ln>
          <a:effectLst>
            <a:outerShdw blurRad="76200" dist="1397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2" name="Rectangle 14">
            <a:extLst>
              <a:ext uri="{FF2B5EF4-FFF2-40B4-BE49-F238E27FC236}">
                <a16:creationId xmlns:a16="http://schemas.microsoft.com/office/drawing/2014/main" id="{E2E5CA40-D863-4FBA-93A9-73AD9DCF46D0}"/>
              </a:ext>
            </a:extLst>
          </p:cNvPr>
          <p:cNvSpPr/>
          <p:nvPr/>
        </p:nvSpPr>
        <p:spPr>
          <a:xfrm>
            <a:off x="10812057" y="3636888"/>
            <a:ext cx="61375" cy="1944216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952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3" name="Oval 15">
            <a:extLst>
              <a:ext uri="{FF2B5EF4-FFF2-40B4-BE49-F238E27FC236}">
                <a16:creationId xmlns:a16="http://schemas.microsoft.com/office/drawing/2014/main" id="{B4C59DAA-3C0C-40E2-AB05-A6C8722CC636}"/>
              </a:ext>
            </a:extLst>
          </p:cNvPr>
          <p:cNvSpPr/>
          <p:nvPr/>
        </p:nvSpPr>
        <p:spPr>
          <a:xfrm>
            <a:off x="10749363" y="5557354"/>
            <a:ext cx="179641" cy="216024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952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06B47E9D-311B-4DA9-AA99-EB11F71E82F2}"/>
              </a:ext>
            </a:extLst>
          </p:cNvPr>
          <p:cNvSpPr/>
          <p:nvPr/>
        </p:nvSpPr>
        <p:spPr>
          <a:xfrm>
            <a:off x="10801424" y="2844800"/>
            <a:ext cx="72008" cy="792088"/>
          </a:xfrm>
          <a:prstGeom prst="rect">
            <a:avLst/>
          </a:prstGeom>
          <a:solidFill>
            <a:srgbClr val="CEB96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952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5" name="Rectangle 17">
            <a:extLst>
              <a:ext uri="{FF2B5EF4-FFF2-40B4-BE49-F238E27FC236}">
                <a16:creationId xmlns:a16="http://schemas.microsoft.com/office/drawing/2014/main" id="{08CFFCC9-9807-43F8-81D8-56BF3DE607DD}"/>
              </a:ext>
            </a:extLst>
          </p:cNvPr>
          <p:cNvSpPr/>
          <p:nvPr/>
        </p:nvSpPr>
        <p:spPr>
          <a:xfrm flipH="1">
            <a:off x="10801424" y="2844800"/>
            <a:ext cx="85656" cy="1800200"/>
          </a:xfrm>
          <a:prstGeom prst="rect">
            <a:avLst/>
          </a:prstGeom>
          <a:solidFill>
            <a:srgbClr val="CEB96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952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grpSp>
        <p:nvGrpSpPr>
          <p:cNvPr id="46" name="Group 57">
            <a:extLst>
              <a:ext uri="{FF2B5EF4-FFF2-40B4-BE49-F238E27FC236}">
                <a16:creationId xmlns:a16="http://schemas.microsoft.com/office/drawing/2014/main" id="{0CBFAEA7-B9B0-4522-AFF9-770AD081EA8B}"/>
              </a:ext>
            </a:extLst>
          </p:cNvPr>
          <p:cNvGrpSpPr/>
          <p:nvPr/>
        </p:nvGrpSpPr>
        <p:grpSpPr>
          <a:xfrm>
            <a:off x="9289256" y="612552"/>
            <a:ext cx="1656183" cy="1674186"/>
            <a:chOff x="6804248" y="2420888"/>
            <a:chExt cx="1656183" cy="1674186"/>
          </a:xfrm>
        </p:grpSpPr>
        <p:sp>
          <p:nvSpPr>
            <p:cNvPr id="47" name="Rounded Rectangle 19">
              <a:extLst>
                <a:ext uri="{FF2B5EF4-FFF2-40B4-BE49-F238E27FC236}">
                  <a16:creationId xmlns:a16="http://schemas.microsoft.com/office/drawing/2014/main" id="{B38CDBE7-9AAD-41E3-BB49-360E0C04E47A}"/>
                </a:ext>
              </a:extLst>
            </p:cNvPr>
            <p:cNvSpPr/>
            <p:nvPr/>
          </p:nvSpPr>
          <p:spPr>
            <a:xfrm>
              <a:off x="6804248" y="2420888"/>
              <a:ext cx="1584176" cy="1674186"/>
            </a:xfrm>
            <a:prstGeom prst="roundRect">
              <a:avLst/>
            </a:prstGeom>
            <a:solidFill>
              <a:srgbClr val="CEB966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isometricOffAxis2Left"/>
              <a:lightRig rig="threePt" dir="t"/>
            </a:scene3d>
            <a:sp3d>
              <a:bevelT w="139700" prst="cross"/>
              <a:bevelB w="69850" h="8128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cxnSp>
          <p:nvCxnSpPr>
            <p:cNvPr id="48" name="Straight Connector 20">
              <a:extLst>
                <a:ext uri="{FF2B5EF4-FFF2-40B4-BE49-F238E27FC236}">
                  <a16:creationId xmlns:a16="http://schemas.microsoft.com/office/drawing/2014/main" id="{317347EA-5C2A-43E8-ACF1-E9E0291E21E4}"/>
                </a:ext>
              </a:extLst>
            </p:cNvPr>
            <p:cNvCxnSpPr/>
            <p:nvPr/>
          </p:nvCxnSpPr>
          <p:spPr>
            <a:xfrm>
              <a:off x="7596336" y="2774032"/>
              <a:ext cx="0" cy="9301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OffAxis2Left"/>
              <a:lightRig rig="threePt" dir="t"/>
            </a:scene3d>
          </p:spPr>
        </p:cxnSp>
        <p:sp>
          <p:nvSpPr>
            <p:cNvPr id="49" name="TextBox 21">
              <a:extLst>
                <a:ext uri="{FF2B5EF4-FFF2-40B4-BE49-F238E27FC236}">
                  <a16:creationId xmlns:a16="http://schemas.microsoft.com/office/drawing/2014/main" id="{3982F318-41AD-4FBA-91D1-CCBA51C2C1E8}"/>
                </a:ext>
              </a:extLst>
            </p:cNvPr>
            <p:cNvSpPr txBox="1"/>
            <p:nvPr/>
          </p:nvSpPr>
          <p:spPr>
            <a:xfrm>
              <a:off x="7858626" y="2830893"/>
              <a:ext cx="601805" cy="246221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"/>
                </a:rPr>
                <a:t>max</a:t>
              </a:r>
            </a:p>
          </p:txBody>
        </p:sp>
        <p:sp>
          <p:nvSpPr>
            <p:cNvPr id="50" name="TextBox 22">
              <a:extLst>
                <a:ext uri="{FF2B5EF4-FFF2-40B4-BE49-F238E27FC236}">
                  <a16:creationId xmlns:a16="http://schemas.microsoft.com/office/drawing/2014/main" id="{28184C99-2B86-4B31-A656-183A403CD66D}"/>
                </a:ext>
              </a:extLst>
            </p:cNvPr>
            <p:cNvSpPr txBox="1"/>
            <p:nvPr/>
          </p:nvSpPr>
          <p:spPr>
            <a:xfrm>
              <a:off x="6884713" y="2726936"/>
              <a:ext cx="524581" cy="246221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"/>
                </a:rPr>
                <a:t>min</a:t>
              </a:r>
            </a:p>
          </p:txBody>
        </p:sp>
        <p:sp>
          <p:nvSpPr>
            <p:cNvPr id="51" name="TextBox 23">
              <a:extLst>
                <a:ext uri="{FF2B5EF4-FFF2-40B4-BE49-F238E27FC236}">
                  <a16:creationId xmlns:a16="http://schemas.microsoft.com/office/drawing/2014/main" id="{EB62F425-2B6F-4DD2-96D5-29BA49C99A11}"/>
                </a:ext>
              </a:extLst>
            </p:cNvPr>
            <p:cNvSpPr txBox="1"/>
            <p:nvPr/>
          </p:nvSpPr>
          <p:spPr>
            <a:xfrm>
              <a:off x="7295959" y="2542962"/>
              <a:ext cx="729402" cy="246221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"/>
                </a:rPr>
                <a:t>normal</a:t>
              </a:r>
            </a:p>
          </p:txBody>
        </p:sp>
        <p:cxnSp>
          <p:nvCxnSpPr>
            <p:cNvPr id="52" name="Straight Connector 24">
              <a:extLst>
                <a:ext uri="{FF2B5EF4-FFF2-40B4-BE49-F238E27FC236}">
                  <a16:creationId xmlns:a16="http://schemas.microsoft.com/office/drawing/2014/main" id="{9B8F3560-792B-4D85-A095-D7538E63FB46}"/>
                </a:ext>
              </a:extLst>
            </p:cNvPr>
            <p:cNvCxnSpPr/>
            <p:nvPr/>
          </p:nvCxnSpPr>
          <p:spPr>
            <a:xfrm flipV="1">
              <a:off x="7876060" y="3070062"/>
              <a:ext cx="93187" cy="68334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OffAxis2Left"/>
              <a:lightRig rig="threePt" dir="t"/>
            </a:scene3d>
          </p:spPr>
        </p:cxnSp>
        <p:cxnSp>
          <p:nvCxnSpPr>
            <p:cNvPr id="53" name="Straight Connector 25">
              <a:extLst>
                <a:ext uri="{FF2B5EF4-FFF2-40B4-BE49-F238E27FC236}">
                  <a16:creationId xmlns:a16="http://schemas.microsoft.com/office/drawing/2014/main" id="{91AA4C85-038C-4F27-9D71-34AA19BA97B0}"/>
                </a:ext>
              </a:extLst>
            </p:cNvPr>
            <p:cNvCxnSpPr/>
            <p:nvPr/>
          </p:nvCxnSpPr>
          <p:spPr>
            <a:xfrm>
              <a:off x="7176995" y="2967561"/>
              <a:ext cx="93187" cy="68334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OffAxis2Left"/>
              <a:lightRig rig="threePt" dir="t"/>
            </a:scene3d>
          </p:spPr>
        </p:cxnSp>
        <p:sp>
          <p:nvSpPr>
            <p:cNvPr id="54" name="TextBox 26">
              <a:extLst>
                <a:ext uri="{FF2B5EF4-FFF2-40B4-BE49-F238E27FC236}">
                  <a16:creationId xmlns:a16="http://schemas.microsoft.com/office/drawing/2014/main" id="{EB49A262-F5B3-40B9-9D73-C3999921F3E9}"/>
                </a:ext>
              </a:extLst>
            </p:cNvPr>
            <p:cNvSpPr txBox="1"/>
            <p:nvPr/>
          </p:nvSpPr>
          <p:spPr>
            <a:xfrm>
              <a:off x="7005934" y="3753403"/>
              <a:ext cx="1310482" cy="215444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"/>
                </a:rPr>
                <a:t>Ämnesomsättningen</a:t>
              </a:r>
            </a:p>
          </p:txBody>
        </p:sp>
        <p:sp>
          <p:nvSpPr>
            <p:cNvPr id="55" name="Oval 27">
              <a:extLst>
                <a:ext uri="{FF2B5EF4-FFF2-40B4-BE49-F238E27FC236}">
                  <a16:creationId xmlns:a16="http://schemas.microsoft.com/office/drawing/2014/main" id="{1245DCEF-9348-4523-80C9-3080A4D179D2}"/>
                </a:ext>
              </a:extLst>
            </p:cNvPr>
            <p:cNvSpPr/>
            <p:nvPr/>
          </p:nvSpPr>
          <p:spPr>
            <a:xfrm>
              <a:off x="7145933" y="3001728"/>
              <a:ext cx="704078" cy="744083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isometricOffAxis2Left"/>
              <a:lightRig rig="threePt" dir="t"/>
            </a:scene3d>
            <a:sp3d>
              <a:bevelT h="25400" prst="angle"/>
              <a:bevelB h="4381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cxnSp>
        <p:nvCxnSpPr>
          <p:cNvPr id="56" name="Straight Connector 28">
            <a:extLst>
              <a:ext uri="{FF2B5EF4-FFF2-40B4-BE49-F238E27FC236}">
                <a16:creationId xmlns:a16="http://schemas.microsoft.com/office/drawing/2014/main" id="{A0D34E05-3DBA-4AB6-A653-B15B457CCFF9}"/>
              </a:ext>
            </a:extLst>
          </p:cNvPr>
          <p:cNvCxnSpPr/>
          <p:nvPr/>
        </p:nvCxnSpPr>
        <p:spPr>
          <a:xfrm>
            <a:off x="9986896" y="1260624"/>
            <a:ext cx="0" cy="205002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</p:cxnSp>
      <p:cxnSp>
        <p:nvCxnSpPr>
          <p:cNvPr id="57" name="Straight Connector 29">
            <a:extLst>
              <a:ext uri="{FF2B5EF4-FFF2-40B4-BE49-F238E27FC236}">
                <a16:creationId xmlns:a16="http://schemas.microsoft.com/office/drawing/2014/main" id="{174CA7A2-A1E5-4E96-92E0-0864ECDDBA82}"/>
              </a:ext>
            </a:extLst>
          </p:cNvPr>
          <p:cNvCxnSpPr/>
          <p:nvPr/>
        </p:nvCxnSpPr>
        <p:spPr>
          <a:xfrm>
            <a:off x="9793312" y="1260624"/>
            <a:ext cx="155311" cy="170835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52899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533 L -4.72222E-6 0.118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3B27289-4B30-4E25-A636-D2B57F590CFE}"/>
              </a:ext>
            </a:extLst>
          </p:cNvPr>
          <p:cNvSpPr txBox="1">
            <a:spLocks/>
          </p:cNvSpPr>
          <p:nvPr/>
        </p:nvSpPr>
        <p:spPr>
          <a:xfrm>
            <a:off x="399604" y="161486"/>
            <a:ext cx="11690796" cy="7022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rgbClr val="C00000"/>
                </a:solidFill>
              </a:rPr>
              <a:t>Vid viktminskning sjunker ämnesomsättningen!</a:t>
            </a:r>
          </a:p>
        </p:txBody>
      </p:sp>
      <p:pic>
        <p:nvPicPr>
          <p:cNvPr id="3" name="Picture 2" descr="Pers I-phone 2014 Augusti 170.JPG">
            <a:extLst>
              <a:ext uri="{FF2B5EF4-FFF2-40B4-BE49-F238E27FC236}">
                <a16:creationId xmlns:a16="http://schemas.microsoft.com/office/drawing/2014/main" id="{ADA7BD2B-C59D-48EA-91AE-2F4824DCD7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1888" t="23544" r="53937"/>
          <a:stretch>
            <a:fillRect/>
          </a:stretch>
        </p:blipFill>
        <p:spPr>
          <a:xfrm>
            <a:off x="9727166" y="1399971"/>
            <a:ext cx="1213201" cy="486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Pers I-phone 2014 Augusti 170.JPG">
            <a:extLst>
              <a:ext uri="{FF2B5EF4-FFF2-40B4-BE49-F238E27FC236}">
                <a16:creationId xmlns:a16="http://schemas.microsoft.com/office/drawing/2014/main" id="{6AE99A6A-A96E-41A1-9329-4B8B1A4F82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1888" t="23544" r="53937"/>
          <a:stretch>
            <a:fillRect/>
          </a:stretch>
        </p:blipFill>
        <p:spPr>
          <a:xfrm>
            <a:off x="4947755" y="1364512"/>
            <a:ext cx="3119834" cy="479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ight Arrow 5">
            <a:extLst>
              <a:ext uri="{FF2B5EF4-FFF2-40B4-BE49-F238E27FC236}">
                <a16:creationId xmlns:a16="http://schemas.microsoft.com/office/drawing/2014/main" id="{805CCCB7-18D6-41E1-BB65-63407F745130}"/>
              </a:ext>
            </a:extLst>
          </p:cNvPr>
          <p:cNvSpPr/>
          <p:nvPr/>
        </p:nvSpPr>
        <p:spPr>
          <a:xfrm>
            <a:off x="8265412" y="3428999"/>
            <a:ext cx="1152128" cy="79208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2804524-3F3E-44CD-9569-2DAEFFE5C0BC}"/>
              </a:ext>
            </a:extLst>
          </p:cNvPr>
          <p:cNvSpPr txBox="1"/>
          <p:nvPr/>
        </p:nvSpPr>
        <p:spPr>
          <a:xfrm>
            <a:off x="9914508" y="5554106"/>
            <a:ext cx="205172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20% lägre ämnesomsättning</a:t>
            </a:r>
          </a:p>
        </p:txBody>
      </p:sp>
      <p:pic>
        <p:nvPicPr>
          <p:cNvPr id="7" name="Picture 9" descr="Pers I-phone 2014 Augusti 170.JPG">
            <a:extLst>
              <a:ext uri="{FF2B5EF4-FFF2-40B4-BE49-F238E27FC236}">
                <a16:creationId xmlns:a16="http://schemas.microsoft.com/office/drawing/2014/main" id="{5FF4DCAE-D3FB-4387-94C5-C4443D20E9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1888" t="23544" r="53937"/>
          <a:stretch>
            <a:fillRect/>
          </a:stretch>
        </p:blipFill>
        <p:spPr>
          <a:xfrm>
            <a:off x="1755176" y="1399971"/>
            <a:ext cx="1179137" cy="4732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ight Arrow 10">
            <a:extLst>
              <a:ext uri="{FF2B5EF4-FFF2-40B4-BE49-F238E27FC236}">
                <a16:creationId xmlns:a16="http://schemas.microsoft.com/office/drawing/2014/main" id="{3149D4BF-E78F-4DC6-9BC4-90F3F81686B6}"/>
              </a:ext>
            </a:extLst>
          </p:cNvPr>
          <p:cNvSpPr/>
          <p:nvPr/>
        </p:nvSpPr>
        <p:spPr>
          <a:xfrm>
            <a:off x="3284730" y="3416609"/>
            <a:ext cx="1152128" cy="79208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64C1A45F-AF7C-42A6-86F6-CA69DF3A9E2B}"/>
              </a:ext>
            </a:extLst>
          </p:cNvPr>
          <p:cNvSpPr/>
          <p:nvPr/>
        </p:nvSpPr>
        <p:spPr>
          <a:xfrm>
            <a:off x="2344745" y="5085184"/>
            <a:ext cx="1152128" cy="864096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 l="-21000" t="-23000" r="-27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ie 15">
            <a:extLst>
              <a:ext uri="{FF2B5EF4-FFF2-40B4-BE49-F238E27FC236}">
                <a16:creationId xmlns:a16="http://schemas.microsoft.com/office/drawing/2014/main" id="{482EE09E-3DF9-442F-842C-EB3A49501215}"/>
              </a:ext>
            </a:extLst>
          </p:cNvPr>
          <p:cNvSpPr/>
          <p:nvPr/>
        </p:nvSpPr>
        <p:spPr>
          <a:xfrm>
            <a:off x="10301170" y="4460354"/>
            <a:ext cx="1152128" cy="864096"/>
          </a:xfrm>
          <a:prstGeom prst="pie">
            <a:avLst>
              <a:gd name="adj1" fmla="val 0"/>
              <a:gd name="adj2" fmla="val 17260503"/>
            </a:avLst>
          </a:prstGeom>
          <a:blipFill dpi="0" rotWithShape="1">
            <a:blip r:embed="rId3" cstate="print"/>
            <a:srcRect/>
            <a:stretch>
              <a:fillRect l="-22000" t="-27000" r="-28000" b="-22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77FD54F6-6522-409A-AC8B-B95171CDADC5}"/>
              </a:ext>
            </a:extLst>
          </p:cNvPr>
          <p:cNvSpPr txBox="1"/>
          <p:nvPr/>
        </p:nvSpPr>
        <p:spPr>
          <a:xfrm>
            <a:off x="560512" y="697727"/>
            <a:ext cx="7173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Vilket gör det svårt att bli normalviktig</a:t>
            </a:r>
          </a:p>
        </p:txBody>
      </p:sp>
    </p:spTree>
    <p:extLst>
      <p:ext uri="{BB962C8B-B14F-4D97-AF65-F5344CB8AC3E}">
        <p14:creationId xmlns:p14="http://schemas.microsoft.com/office/powerpoint/2010/main" val="93568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87EB42BB-5592-473B-B0CD-1DF87613C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33"/>
          <a:stretch/>
        </p:blipFill>
        <p:spPr>
          <a:xfrm>
            <a:off x="-1" y="0"/>
            <a:ext cx="12197441" cy="72644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A357F7-1A66-4EE2-81E8-04AF3AF82136}"/>
              </a:ext>
            </a:extLst>
          </p:cNvPr>
          <p:cNvSpPr txBox="1">
            <a:spLocks/>
          </p:cNvSpPr>
          <p:nvPr/>
        </p:nvSpPr>
        <p:spPr>
          <a:xfrm>
            <a:off x="497136" y="3249054"/>
            <a:ext cx="4680520" cy="241776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600" dirty="0">
                <a:solidFill>
                  <a:schemeClr val="bg1"/>
                </a:solidFill>
              </a:rPr>
              <a:t>BMI 30-35: </a:t>
            </a:r>
          </a:p>
          <a:p>
            <a:pPr marL="201168" lvl="1" indent="0">
              <a:buNone/>
            </a:pPr>
            <a:r>
              <a:rPr lang="sv-SE" sz="3600" dirty="0">
                <a:solidFill>
                  <a:schemeClr val="bg1"/>
                </a:solidFill>
              </a:rPr>
              <a:t>3 år kortare livslängd</a:t>
            </a:r>
          </a:p>
          <a:p>
            <a:r>
              <a:rPr lang="sv-SE" sz="3600" dirty="0">
                <a:solidFill>
                  <a:schemeClr val="bg1"/>
                </a:solidFill>
              </a:rPr>
              <a:t>BMI 40-45: </a:t>
            </a:r>
          </a:p>
          <a:p>
            <a:pPr marL="201168" lvl="1" indent="0">
              <a:buNone/>
            </a:pPr>
            <a:r>
              <a:rPr lang="sv-SE" sz="3600" dirty="0">
                <a:solidFill>
                  <a:schemeClr val="bg1"/>
                </a:solidFill>
              </a:rPr>
              <a:t>10 år kortare livslängd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A8D149C-8C22-48BA-9DD9-7A29C0B984A2}"/>
              </a:ext>
            </a:extLst>
          </p:cNvPr>
          <p:cNvSpPr txBox="1"/>
          <p:nvPr/>
        </p:nvSpPr>
        <p:spPr>
          <a:xfrm>
            <a:off x="586036" y="7705686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Lancet. 2009 Mar 28;373(9669):1083-96. </a:t>
            </a:r>
            <a:r>
              <a:rPr lang="en-US" sz="1400" dirty="0" err="1">
                <a:solidFill>
                  <a:schemeClr val="bg1"/>
                </a:solidFill>
              </a:rPr>
              <a:t>Epub</a:t>
            </a:r>
            <a:r>
              <a:rPr lang="en-US" sz="1400" dirty="0">
                <a:solidFill>
                  <a:schemeClr val="bg1"/>
                </a:solidFill>
              </a:rPr>
              <a:t> 2009 Mar 18. Body-mass index and cause-specific mortality in 900 000 adults: collaborative analyses of 57 prospective studies. Prospective Studies Collaboration, Whitlock G,  et al </a:t>
            </a:r>
            <a:endParaRPr lang="sv-SE" sz="1400" dirty="0">
              <a:solidFill>
                <a:schemeClr val="bg1"/>
              </a:solidFill>
            </a:endParaRPr>
          </a:p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3D261D72-980F-4218-888E-65151B20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3AC9BD66-D018-462D-8FA8-49D388328CB3}"/>
              </a:ext>
            </a:extLst>
          </p:cNvPr>
          <p:cNvSpPr txBox="1"/>
          <p:nvPr/>
        </p:nvSpPr>
        <p:spPr>
          <a:xfrm>
            <a:off x="643156" y="6377047"/>
            <a:ext cx="10966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Lancet. 2009 Mar 28;373(9669):1083-96. </a:t>
            </a:r>
            <a:r>
              <a:rPr lang="en-US" sz="1400" dirty="0" err="1">
                <a:solidFill>
                  <a:schemeClr val="bg1"/>
                </a:solidFill>
              </a:rPr>
              <a:t>Epub</a:t>
            </a:r>
            <a:r>
              <a:rPr lang="en-US" sz="1400" dirty="0">
                <a:solidFill>
                  <a:schemeClr val="bg1"/>
                </a:solidFill>
              </a:rPr>
              <a:t> 2009 Mar 18. Body-mass index and cause-specific mortality in 900 000 adults: collaborative analyses of 57 prospective studies. Prospective Studies Collaboration, Whitlock G,  et al </a:t>
            </a:r>
            <a:endParaRPr lang="sv-SE" sz="1400" dirty="0">
              <a:solidFill>
                <a:schemeClr val="bg1"/>
              </a:solidFill>
            </a:endParaRPr>
          </a:p>
          <a:p>
            <a:endParaRPr lang="sv-S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0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400BB014-7CBF-4A87-B536-AB266D143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492" y="1"/>
            <a:ext cx="8630382" cy="6330572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2A5314E-A401-492A-8A95-4A33C44C9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r="14563"/>
          <a:stretch/>
        </p:blipFill>
        <p:spPr>
          <a:xfrm>
            <a:off x="3616492" y="47046"/>
            <a:ext cx="4454744" cy="6235579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040FF5B6-5751-4D0E-A798-B6D6706226C5}"/>
              </a:ext>
            </a:extLst>
          </p:cNvPr>
          <p:cNvSpPr txBox="1"/>
          <p:nvPr/>
        </p:nvSpPr>
        <p:spPr>
          <a:xfrm>
            <a:off x="191689" y="3164836"/>
            <a:ext cx="2805511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1. Videhult </a:t>
            </a:r>
            <a:r>
              <a:rPr lang="en-US" sz="1050" dirty="0" err="1"/>
              <a:t>Läkartidningen</a:t>
            </a:r>
            <a:r>
              <a:rPr lang="en-US" sz="1050" dirty="0"/>
              <a:t> 2016:8  </a:t>
            </a:r>
            <a:r>
              <a:rPr lang="en-US" sz="1050" dirty="0" err="1"/>
              <a:t>Därför</a:t>
            </a:r>
            <a:r>
              <a:rPr lang="en-US" sz="1050" dirty="0"/>
              <a:t> </a:t>
            </a:r>
            <a:r>
              <a:rPr lang="en-US" sz="1050" dirty="0" err="1"/>
              <a:t>är</a:t>
            </a:r>
            <a:r>
              <a:rPr lang="en-US" sz="1050" dirty="0"/>
              <a:t> </a:t>
            </a:r>
            <a:r>
              <a:rPr lang="en-US" sz="1050" dirty="0" err="1"/>
              <a:t>det</a:t>
            </a:r>
            <a:r>
              <a:rPr lang="en-US" sz="1050" dirty="0"/>
              <a:t> </a:t>
            </a:r>
            <a:r>
              <a:rPr lang="en-US" sz="1050" dirty="0" err="1"/>
              <a:t>så</a:t>
            </a:r>
            <a:r>
              <a:rPr lang="en-US" sz="1050" dirty="0"/>
              <a:t> </a:t>
            </a:r>
            <a:r>
              <a:rPr lang="en-US" sz="1050" dirty="0" err="1"/>
              <a:t>svårt</a:t>
            </a:r>
            <a:r>
              <a:rPr lang="en-US" sz="1050" dirty="0"/>
              <a:t> </a:t>
            </a:r>
            <a:r>
              <a:rPr lang="en-US" sz="1050" dirty="0" err="1"/>
              <a:t>att</a:t>
            </a:r>
            <a:r>
              <a:rPr lang="en-US" sz="1050" dirty="0"/>
              <a:t> </a:t>
            </a:r>
            <a:r>
              <a:rPr lang="en-US" sz="1050" dirty="0" err="1"/>
              <a:t>gå</a:t>
            </a:r>
            <a:r>
              <a:rPr lang="en-US" sz="1050" dirty="0"/>
              <a:t> </a:t>
            </a:r>
            <a:r>
              <a:rPr lang="en-US" sz="1050" dirty="0" err="1"/>
              <a:t>ner</a:t>
            </a:r>
            <a:r>
              <a:rPr lang="en-US" sz="1050" dirty="0"/>
              <a:t> I </a:t>
            </a:r>
            <a:r>
              <a:rPr lang="en-US" sz="1050" dirty="0" err="1"/>
              <a:t>vikt</a:t>
            </a:r>
            <a:r>
              <a:rPr lang="en-US" sz="1050" dirty="0"/>
              <a:t>! </a:t>
            </a:r>
            <a:r>
              <a:rPr lang="en-US" sz="1050" dirty="0" err="1"/>
              <a:t>Så</a:t>
            </a:r>
            <a:r>
              <a:rPr lang="en-US" sz="1050" dirty="0"/>
              <a:t> </a:t>
            </a:r>
            <a:r>
              <a:rPr lang="en-US" sz="1050" dirty="0" err="1"/>
              <a:t>gick</a:t>
            </a:r>
            <a:r>
              <a:rPr lang="en-US" sz="1050" dirty="0"/>
              <a:t> </a:t>
            </a:r>
            <a:r>
              <a:rPr lang="en-US" sz="1050" dirty="0" err="1"/>
              <a:t>det</a:t>
            </a:r>
            <a:r>
              <a:rPr lang="en-US" sz="1050" dirty="0"/>
              <a:t> </a:t>
            </a:r>
            <a:r>
              <a:rPr lang="en-US" sz="1050" dirty="0" err="1"/>
              <a:t>för</a:t>
            </a:r>
            <a:r>
              <a:rPr lang="en-US" sz="1050" dirty="0"/>
              <a:t> </a:t>
            </a:r>
            <a:r>
              <a:rPr lang="en-US" sz="1050" dirty="0" err="1"/>
              <a:t>deltagarna</a:t>
            </a:r>
            <a:r>
              <a:rPr lang="en-US" sz="1050" dirty="0"/>
              <a:t> I Biggest looser</a:t>
            </a:r>
          </a:p>
          <a:p>
            <a:r>
              <a:rPr lang="en-US" sz="1050" dirty="0"/>
              <a:t>2. Fothergill E, Guo J, Howard L, et al. Persistent metabolic adaptation 6 years after »The Biggest Loser« competition. Obesity (Silver Spring). 2016;24(8):1612-9.</a:t>
            </a:r>
          </a:p>
          <a:p>
            <a:r>
              <a:rPr lang="en-US" sz="1050" dirty="0"/>
              <a:t>3. </a:t>
            </a:r>
            <a:r>
              <a:rPr lang="en-US" sz="1050" dirty="0" err="1"/>
              <a:t>Kolata</a:t>
            </a:r>
            <a:r>
              <a:rPr lang="en-US" sz="1050" dirty="0"/>
              <a:t> G. After »The Biggest Loser«. Their bodies fought to regain weight. The New York Times. 2 </a:t>
            </a:r>
            <a:r>
              <a:rPr lang="en-US" sz="1050" dirty="0" err="1"/>
              <a:t>maj</a:t>
            </a:r>
            <a:r>
              <a:rPr lang="en-US" sz="1050" dirty="0"/>
              <a:t> 2016</a:t>
            </a:r>
          </a:p>
        </p:txBody>
      </p:sp>
      <p:sp>
        <p:nvSpPr>
          <p:cNvPr id="15" name="Title 52">
            <a:extLst>
              <a:ext uri="{FF2B5EF4-FFF2-40B4-BE49-F238E27FC236}">
                <a16:creationId xmlns:a16="http://schemas.microsoft.com/office/drawing/2014/main" id="{D644E040-ABEF-4830-B5E0-0C7F6519DA04}"/>
              </a:ext>
            </a:extLst>
          </p:cNvPr>
          <p:cNvSpPr txBox="1">
            <a:spLocks/>
          </p:cNvSpPr>
          <p:nvPr/>
        </p:nvSpPr>
        <p:spPr>
          <a:xfrm>
            <a:off x="338540" y="410716"/>
            <a:ext cx="3111501" cy="2355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>
                <a:solidFill>
                  <a:srgbClr val="C00000"/>
                </a:solidFill>
              </a:rPr>
              <a:t>Biggest</a:t>
            </a:r>
            <a:r>
              <a:rPr lang="sv-SE" dirty="0">
                <a:solidFill>
                  <a:srgbClr val="C00000"/>
                </a:solidFill>
              </a:rPr>
              <a:t> loser studien</a:t>
            </a:r>
          </a:p>
        </p:txBody>
      </p:sp>
    </p:spTree>
    <p:extLst>
      <p:ext uri="{BB962C8B-B14F-4D97-AF65-F5344CB8AC3E}">
        <p14:creationId xmlns:p14="http://schemas.microsoft.com/office/powerpoint/2010/main" val="9642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">
            <a:extLst>
              <a:ext uri="{FF2B5EF4-FFF2-40B4-BE49-F238E27FC236}">
                <a16:creationId xmlns:a16="http://schemas.microsoft.com/office/drawing/2014/main" id="{DEAF2790-B53C-4EB1-A519-78F99589153D}"/>
              </a:ext>
            </a:extLst>
          </p:cNvPr>
          <p:cNvGrpSpPr/>
          <p:nvPr/>
        </p:nvGrpSpPr>
        <p:grpSpPr>
          <a:xfrm>
            <a:off x="852372" y="2793931"/>
            <a:ext cx="2940257" cy="2841486"/>
            <a:chOff x="370720" y="2936130"/>
            <a:chExt cx="2770861" cy="2534256"/>
          </a:xfrm>
        </p:grpSpPr>
        <p:grpSp>
          <p:nvGrpSpPr>
            <p:cNvPr id="5" name="Group 25">
              <a:extLst>
                <a:ext uri="{FF2B5EF4-FFF2-40B4-BE49-F238E27FC236}">
                  <a16:creationId xmlns:a16="http://schemas.microsoft.com/office/drawing/2014/main" id="{31F67A83-BC2D-467C-A84D-1ECFB8510380}"/>
                </a:ext>
              </a:extLst>
            </p:cNvPr>
            <p:cNvGrpSpPr/>
            <p:nvPr/>
          </p:nvGrpSpPr>
          <p:grpSpPr>
            <a:xfrm rot="19659216">
              <a:off x="947365" y="4431849"/>
              <a:ext cx="1505792" cy="1038537"/>
              <a:chOff x="1047376" y="1988840"/>
              <a:chExt cx="2876552" cy="1944216"/>
            </a:xfrm>
          </p:grpSpPr>
          <p:sp>
            <p:nvSpPr>
              <p:cNvPr id="18" name="Oval 26">
                <a:extLst>
                  <a:ext uri="{FF2B5EF4-FFF2-40B4-BE49-F238E27FC236}">
                    <a16:creationId xmlns:a16="http://schemas.microsoft.com/office/drawing/2014/main" id="{DD89F371-A5CE-4B1D-9726-62DF6AF73A8F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Oval 27">
                <a:extLst>
                  <a:ext uri="{FF2B5EF4-FFF2-40B4-BE49-F238E27FC236}">
                    <a16:creationId xmlns:a16="http://schemas.microsoft.com/office/drawing/2014/main" id="{0E6DB459-CD9C-4F09-AA08-CB655C579F44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6" name="Group 28">
              <a:extLst>
                <a:ext uri="{FF2B5EF4-FFF2-40B4-BE49-F238E27FC236}">
                  <a16:creationId xmlns:a16="http://schemas.microsoft.com/office/drawing/2014/main" id="{B358C7B9-7AA1-47ED-ABC9-A8D7F51616DB}"/>
                </a:ext>
              </a:extLst>
            </p:cNvPr>
            <p:cNvGrpSpPr/>
            <p:nvPr/>
          </p:nvGrpSpPr>
          <p:grpSpPr>
            <a:xfrm rot="2132796">
              <a:off x="370720" y="3110680"/>
              <a:ext cx="1536561" cy="1017741"/>
              <a:chOff x="1047376" y="1988840"/>
              <a:chExt cx="2876552" cy="1944216"/>
            </a:xfrm>
          </p:grpSpPr>
          <p:sp>
            <p:nvSpPr>
              <p:cNvPr id="16" name="Oval 29">
                <a:extLst>
                  <a:ext uri="{FF2B5EF4-FFF2-40B4-BE49-F238E27FC236}">
                    <a16:creationId xmlns:a16="http://schemas.microsoft.com/office/drawing/2014/main" id="{DAB91A31-3E09-465C-8D4B-B14A57A64864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Oval 30">
                <a:extLst>
                  <a:ext uri="{FF2B5EF4-FFF2-40B4-BE49-F238E27FC236}">
                    <a16:creationId xmlns:a16="http://schemas.microsoft.com/office/drawing/2014/main" id="{1C8451A9-847C-4B3E-965F-18E682BA5E3B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7" name="Group 31">
              <a:extLst>
                <a:ext uri="{FF2B5EF4-FFF2-40B4-BE49-F238E27FC236}">
                  <a16:creationId xmlns:a16="http://schemas.microsoft.com/office/drawing/2014/main" id="{10006FE2-FD2D-42C0-8DA3-4F96ACCB22CF}"/>
                </a:ext>
              </a:extLst>
            </p:cNvPr>
            <p:cNvGrpSpPr/>
            <p:nvPr/>
          </p:nvGrpSpPr>
          <p:grpSpPr>
            <a:xfrm rot="3736028">
              <a:off x="1297399" y="3195540"/>
              <a:ext cx="1536561" cy="1017741"/>
              <a:chOff x="1047376" y="1988840"/>
              <a:chExt cx="2876552" cy="1944216"/>
            </a:xfrm>
          </p:grpSpPr>
          <p:sp>
            <p:nvSpPr>
              <p:cNvPr id="14" name="Oval 32">
                <a:extLst>
                  <a:ext uri="{FF2B5EF4-FFF2-40B4-BE49-F238E27FC236}">
                    <a16:creationId xmlns:a16="http://schemas.microsoft.com/office/drawing/2014/main" id="{6C050D94-1F98-4E42-939F-AA4C90681C9B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Oval 33">
                <a:extLst>
                  <a:ext uri="{FF2B5EF4-FFF2-40B4-BE49-F238E27FC236}">
                    <a16:creationId xmlns:a16="http://schemas.microsoft.com/office/drawing/2014/main" id="{C2F2FC14-01B9-485B-86B9-515461A5BAD6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8" name="Group 34">
              <a:extLst>
                <a:ext uri="{FF2B5EF4-FFF2-40B4-BE49-F238E27FC236}">
                  <a16:creationId xmlns:a16="http://schemas.microsoft.com/office/drawing/2014/main" id="{1625AD9F-FB07-408C-9D2C-DA6D98A1CABB}"/>
                </a:ext>
              </a:extLst>
            </p:cNvPr>
            <p:cNvGrpSpPr/>
            <p:nvPr/>
          </p:nvGrpSpPr>
          <p:grpSpPr>
            <a:xfrm rot="1401436">
              <a:off x="696407" y="3802634"/>
              <a:ext cx="1536561" cy="1017741"/>
              <a:chOff x="1047376" y="1988840"/>
              <a:chExt cx="2876552" cy="1944216"/>
            </a:xfrm>
          </p:grpSpPr>
          <p:sp>
            <p:nvSpPr>
              <p:cNvPr id="12" name="Oval 35">
                <a:extLst>
                  <a:ext uri="{FF2B5EF4-FFF2-40B4-BE49-F238E27FC236}">
                    <a16:creationId xmlns:a16="http://schemas.microsoft.com/office/drawing/2014/main" id="{165AD55C-7545-4F17-B8E1-87E8B34826DE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Oval 36">
                <a:extLst>
                  <a:ext uri="{FF2B5EF4-FFF2-40B4-BE49-F238E27FC236}">
                    <a16:creationId xmlns:a16="http://schemas.microsoft.com/office/drawing/2014/main" id="{76569351-4AEC-44AC-B179-E8FC7A6FF05B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9" name="Group 37">
              <a:extLst>
                <a:ext uri="{FF2B5EF4-FFF2-40B4-BE49-F238E27FC236}">
                  <a16:creationId xmlns:a16="http://schemas.microsoft.com/office/drawing/2014/main" id="{94B7A218-EC70-4626-86C5-3A477F65AC26}"/>
                </a:ext>
              </a:extLst>
            </p:cNvPr>
            <p:cNvGrpSpPr/>
            <p:nvPr/>
          </p:nvGrpSpPr>
          <p:grpSpPr>
            <a:xfrm rot="8925876">
              <a:off x="1635789" y="3816156"/>
              <a:ext cx="1505792" cy="1038537"/>
              <a:chOff x="1047376" y="1988840"/>
              <a:chExt cx="2876552" cy="1944216"/>
            </a:xfrm>
          </p:grpSpPr>
          <p:sp>
            <p:nvSpPr>
              <p:cNvPr id="10" name="Oval 38">
                <a:extLst>
                  <a:ext uri="{FF2B5EF4-FFF2-40B4-BE49-F238E27FC236}">
                    <a16:creationId xmlns:a16="http://schemas.microsoft.com/office/drawing/2014/main" id="{740A6B8C-DE23-48E1-B68C-178C4D2E2F35}"/>
                  </a:ext>
                </a:extLst>
              </p:cNvPr>
              <p:cNvSpPr/>
              <p:nvPr/>
            </p:nvSpPr>
            <p:spPr>
              <a:xfrm>
                <a:off x="1331640" y="1988840"/>
                <a:ext cx="2592288" cy="1944216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>
                <a:outerShdw blurRad="152400" dist="152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woPt" dir="t"/>
              </a:scene3d>
              <a:sp3d prstMaterial="flat">
                <a:bevelT w="508000" h="698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1" name="Oval 39">
                <a:extLst>
                  <a:ext uri="{FF2B5EF4-FFF2-40B4-BE49-F238E27FC236}">
                    <a16:creationId xmlns:a16="http://schemas.microsoft.com/office/drawing/2014/main" id="{39C76366-A88B-4DAE-8579-9789E0F25997}"/>
                  </a:ext>
                </a:extLst>
              </p:cNvPr>
              <p:cNvSpPr/>
              <p:nvPr/>
            </p:nvSpPr>
            <p:spPr>
              <a:xfrm>
                <a:off x="1047376" y="2605848"/>
                <a:ext cx="936104" cy="891392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scene3d>
                <a:camera prst="isometricOffAxis1Left"/>
                <a:lightRig rig="threePt" dir="t"/>
              </a:scene3d>
              <a:sp3d>
                <a:bevelT w="558800" h="1841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grpSp>
        <p:nvGrpSpPr>
          <p:cNvPr id="20" name="Group 50">
            <a:extLst>
              <a:ext uri="{FF2B5EF4-FFF2-40B4-BE49-F238E27FC236}">
                <a16:creationId xmlns:a16="http://schemas.microsoft.com/office/drawing/2014/main" id="{ED9EF285-7129-475C-8B00-8634760E5367}"/>
              </a:ext>
            </a:extLst>
          </p:cNvPr>
          <p:cNvGrpSpPr/>
          <p:nvPr/>
        </p:nvGrpSpPr>
        <p:grpSpPr>
          <a:xfrm>
            <a:off x="7150658" y="2392288"/>
            <a:ext cx="3360316" cy="3546043"/>
            <a:chOff x="5508104" y="2276872"/>
            <a:chExt cx="2377234" cy="2542991"/>
          </a:xfrm>
          <a:effectLst>
            <a:outerShdw blurRad="50800" dist="1270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1" name="Freeform 40">
              <a:extLst>
                <a:ext uri="{FF2B5EF4-FFF2-40B4-BE49-F238E27FC236}">
                  <a16:creationId xmlns:a16="http://schemas.microsoft.com/office/drawing/2014/main" id="{BA091DBA-DA14-4FFC-8E7C-1C3547CEA349}"/>
                </a:ext>
              </a:extLst>
            </p:cNvPr>
            <p:cNvSpPr/>
            <p:nvPr/>
          </p:nvSpPr>
          <p:spPr>
            <a:xfrm>
              <a:off x="5922736" y="3148504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0" h="146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Oval 41">
              <a:extLst>
                <a:ext uri="{FF2B5EF4-FFF2-40B4-BE49-F238E27FC236}">
                  <a16:creationId xmlns:a16="http://schemas.microsoft.com/office/drawing/2014/main" id="{D914368C-7136-4FCB-9493-F08C8B30F34F}"/>
                </a:ext>
              </a:extLst>
            </p:cNvPr>
            <p:cNvSpPr/>
            <p:nvPr/>
          </p:nvSpPr>
          <p:spPr>
            <a:xfrm>
              <a:off x="6482354" y="3538792"/>
              <a:ext cx="237208" cy="1948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Freeform 42">
              <a:extLst>
                <a:ext uri="{FF2B5EF4-FFF2-40B4-BE49-F238E27FC236}">
                  <a16:creationId xmlns:a16="http://schemas.microsoft.com/office/drawing/2014/main" id="{0C9246F0-7E0A-43B2-B88B-CDC911FCDEE3}"/>
                </a:ext>
              </a:extLst>
            </p:cNvPr>
            <p:cNvSpPr/>
            <p:nvPr/>
          </p:nvSpPr>
          <p:spPr>
            <a:xfrm>
              <a:off x="5508104" y="2564904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0" h="146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Oval 43">
              <a:extLst>
                <a:ext uri="{FF2B5EF4-FFF2-40B4-BE49-F238E27FC236}">
                  <a16:creationId xmlns:a16="http://schemas.microsoft.com/office/drawing/2014/main" id="{E9E71E46-A06C-40D1-AFE2-5951B7B370B3}"/>
                </a:ext>
              </a:extLst>
            </p:cNvPr>
            <p:cNvSpPr/>
            <p:nvPr/>
          </p:nvSpPr>
          <p:spPr>
            <a:xfrm>
              <a:off x="6067722" y="2955192"/>
              <a:ext cx="237208" cy="1948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CCBE82C0-94B5-4C15-A0C2-931AC60C669E}"/>
                </a:ext>
              </a:extLst>
            </p:cNvPr>
            <p:cNvSpPr/>
            <p:nvPr/>
          </p:nvSpPr>
          <p:spPr>
            <a:xfrm>
              <a:off x="6228184" y="2276872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0" h="146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Oval 45">
              <a:extLst>
                <a:ext uri="{FF2B5EF4-FFF2-40B4-BE49-F238E27FC236}">
                  <a16:creationId xmlns:a16="http://schemas.microsoft.com/office/drawing/2014/main" id="{DD4C137D-CF40-47F1-AF04-5D4205B0A3D4}"/>
                </a:ext>
              </a:extLst>
            </p:cNvPr>
            <p:cNvSpPr/>
            <p:nvPr/>
          </p:nvSpPr>
          <p:spPr>
            <a:xfrm>
              <a:off x="6787802" y="2667160"/>
              <a:ext cx="237208" cy="1948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F6D250CA-F1F9-48EA-B8B3-1F9428AF7D25}"/>
                </a:ext>
              </a:extLst>
            </p:cNvPr>
            <p:cNvSpPr/>
            <p:nvPr/>
          </p:nvSpPr>
          <p:spPr>
            <a:xfrm>
              <a:off x="6732240" y="2924944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0" h="146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8" name="Oval 47">
              <a:extLst>
                <a:ext uri="{FF2B5EF4-FFF2-40B4-BE49-F238E27FC236}">
                  <a16:creationId xmlns:a16="http://schemas.microsoft.com/office/drawing/2014/main" id="{E5863AD5-AD61-49A4-BFA4-54A341F51A75}"/>
                </a:ext>
              </a:extLst>
            </p:cNvPr>
            <p:cNvSpPr/>
            <p:nvPr/>
          </p:nvSpPr>
          <p:spPr>
            <a:xfrm>
              <a:off x="7291858" y="3315232"/>
              <a:ext cx="237208" cy="1948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B9EE7F9C-0BD6-46E0-AAAF-FCB8400E067B}"/>
                </a:ext>
              </a:extLst>
            </p:cNvPr>
            <p:cNvSpPr/>
            <p:nvPr/>
          </p:nvSpPr>
          <p:spPr>
            <a:xfrm>
              <a:off x="6732240" y="3717032"/>
              <a:ext cx="1153098" cy="1102831"/>
            </a:xfrm>
            <a:custGeom>
              <a:avLst/>
              <a:gdLst>
                <a:gd name="connsiteX0" fmla="*/ 370764 w 1000836"/>
                <a:gd name="connsiteY0" fmla="*/ 316174 h 846162"/>
                <a:gd name="connsiteX1" fmla="*/ 520889 w 1000836"/>
                <a:gd name="connsiteY1" fmla="*/ 261583 h 846162"/>
                <a:gd name="connsiteX2" fmla="*/ 316173 w 1000836"/>
                <a:gd name="connsiteY2" fmla="*/ 56866 h 846162"/>
                <a:gd name="connsiteX3" fmla="*/ 630071 w 1000836"/>
                <a:gd name="connsiteY3" fmla="*/ 247935 h 846162"/>
                <a:gd name="connsiteX4" fmla="*/ 602776 w 1000836"/>
                <a:gd name="connsiteY4" fmla="*/ 2275 h 846162"/>
                <a:gd name="connsiteX5" fmla="*/ 752901 w 1000836"/>
                <a:gd name="connsiteY5" fmla="*/ 261583 h 846162"/>
                <a:gd name="connsiteX6" fmla="*/ 998561 w 1000836"/>
                <a:gd name="connsiteY6" fmla="*/ 179696 h 846162"/>
                <a:gd name="connsiteX7" fmla="*/ 739254 w 1000836"/>
                <a:gd name="connsiteY7" fmla="*/ 466299 h 846162"/>
                <a:gd name="connsiteX8" fmla="*/ 875731 w 1000836"/>
                <a:gd name="connsiteY8" fmla="*/ 493595 h 846162"/>
                <a:gd name="connsiteX9" fmla="*/ 671015 w 1000836"/>
                <a:gd name="connsiteY9" fmla="*/ 507243 h 846162"/>
                <a:gd name="connsiteX10" fmla="*/ 862083 w 1000836"/>
                <a:gd name="connsiteY10" fmla="*/ 807493 h 846162"/>
                <a:gd name="connsiteX11" fmla="*/ 548185 w 1000836"/>
                <a:gd name="connsiteY11" fmla="*/ 520890 h 846162"/>
                <a:gd name="connsiteX12" fmla="*/ 534537 w 1000836"/>
                <a:gd name="connsiteY12" fmla="*/ 834789 h 846162"/>
                <a:gd name="connsiteX13" fmla="*/ 466298 w 1000836"/>
                <a:gd name="connsiteY13" fmla="*/ 452652 h 846162"/>
                <a:gd name="connsiteX14" fmla="*/ 261582 w 1000836"/>
                <a:gd name="connsiteY14" fmla="*/ 684663 h 846162"/>
                <a:gd name="connsiteX15" fmla="*/ 370764 w 1000836"/>
                <a:gd name="connsiteY15" fmla="*/ 384413 h 846162"/>
                <a:gd name="connsiteX16" fmla="*/ 15922 w 1000836"/>
                <a:gd name="connsiteY16" fmla="*/ 288878 h 846162"/>
                <a:gd name="connsiteX17" fmla="*/ 466298 w 1000836"/>
                <a:gd name="connsiteY17" fmla="*/ 329822 h 84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836" h="846162">
                  <a:moveTo>
                    <a:pt x="370764" y="316174"/>
                  </a:moveTo>
                  <a:cubicBezTo>
                    <a:pt x="450376" y="310487"/>
                    <a:pt x="529988" y="304801"/>
                    <a:pt x="520889" y="261583"/>
                  </a:cubicBezTo>
                  <a:cubicBezTo>
                    <a:pt x="511790" y="218365"/>
                    <a:pt x="297976" y="59141"/>
                    <a:pt x="316173" y="56866"/>
                  </a:cubicBezTo>
                  <a:cubicBezTo>
                    <a:pt x="334370" y="54591"/>
                    <a:pt x="582304" y="257033"/>
                    <a:pt x="630071" y="247935"/>
                  </a:cubicBezTo>
                  <a:cubicBezTo>
                    <a:pt x="677838" y="238837"/>
                    <a:pt x="582304" y="0"/>
                    <a:pt x="602776" y="2275"/>
                  </a:cubicBezTo>
                  <a:cubicBezTo>
                    <a:pt x="623248" y="4550"/>
                    <a:pt x="686937" y="232013"/>
                    <a:pt x="752901" y="261583"/>
                  </a:cubicBezTo>
                  <a:cubicBezTo>
                    <a:pt x="818865" y="291153"/>
                    <a:pt x="1000836" y="145577"/>
                    <a:pt x="998561" y="179696"/>
                  </a:cubicBezTo>
                  <a:cubicBezTo>
                    <a:pt x="996287" y="213815"/>
                    <a:pt x="759726" y="413983"/>
                    <a:pt x="739254" y="466299"/>
                  </a:cubicBezTo>
                  <a:cubicBezTo>
                    <a:pt x="718782" y="518615"/>
                    <a:pt x="887104" y="486771"/>
                    <a:pt x="875731" y="493595"/>
                  </a:cubicBezTo>
                  <a:cubicBezTo>
                    <a:pt x="864358" y="500419"/>
                    <a:pt x="673290" y="454927"/>
                    <a:pt x="671015" y="507243"/>
                  </a:cubicBezTo>
                  <a:cubicBezTo>
                    <a:pt x="668740" y="559559"/>
                    <a:pt x="882555" y="805219"/>
                    <a:pt x="862083" y="807493"/>
                  </a:cubicBezTo>
                  <a:cubicBezTo>
                    <a:pt x="841611" y="809767"/>
                    <a:pt x="602776" y="516341"/>
                    <a:pt x="548185" y="520890"/>
                  </a:cubicBezTo>
                  <a:cubicBezTo>
                    <a:pt x="493594" y="525439"/>
                    <a:pt x="548185" y="846162"/>
                    <a:pt x="534537" y="834789"/>
                  </a:cubicBezTo>
                  <a:cubicBezTo>
                    <a:pt x="520889" y="823416"/>
                    <a:pt x="511790" y="477673"/>
                    <a:pt x="466298" y="452652"/>
                  </a:cubicBezTo>
                  <a:cubicBezTo>
                    <a:pt x="420806" y="427631"/>
                    <a:pt x="277504" y="696036"/>
                    <a:pt x="261582" y="684663"/>
                  </a:cubicBezTo>
                  <a:cubicBezTo>
                    <a:pt x="245660" y="673290"/>
                    <a:pt x="411707" y="450377"/>
                    <a:pt x="370764" y="384413"/>
                  </a:cubicBezTo>
                  <a:cubicBezTo>
                    <a:pt x="329821" y="318449"/>
                    <a:pt x="0" y="297977"/>
                    <a:pt x="15922" y="288878"/>
                  </a:cubicBezTo>
                  <a:cubicBezTo>
                    <a:pt x="31844" y="279780"/>
                    <a:pt x="249071" y="304801"/>
                    <a:pt x="466298" y="329822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0" h="146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0" name="Oval 49">
              <a:extLst>
                <a:ext uri="{FF2B5EF4-FFF2-40B4-BE49-F238E27FC236}">
                  <a16:creationId xmlns:a16="http://schemas.microsoft.com/office/drawing/2014/main" id="{052F4E2D-6A50-4531-B109-E884A2E158FF}"/>
                </a:ext>
              </a:extLst>
            </p:cNvPr>
            <p:cNvSpPr/>
            <p:nvPr/>
          </p:nvSpPr>
          <p:spPr>
            <a:xfrm>
              <a:off x="7291858" y="4107320"/>
              <a:ext cx="237208" cy="1948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1" name="Right Arrow 51">
            <a:extLst>
              <a:ext uri="{FF2B5EF4-FFF2-40B4-BE49-F238E27FC236}">
                <a16:creationId xmlns:a16="http://schemas.microsoft.com/office/drawing/2014/main" id="{3E88E1DC-A76D-4A86-8226-D03F826E6A5F}"/>
              </a:ext>
            </a:extLst>
          </p:cNvPr>
          <p:cNvSpPr/>
          <p:nvPr/>
        </p:nvSpPr>
        <p:spPr>
          <a:xfrm>
            <a:off x="4720485" y="3580264"/>
            <a:ext cx="1698824" cy="1173123"/>
          </a:xfrm>
          <a:prstGeom prst="rightArrow">
            <a:avLst>
              <a:gd name="adj1" fmla="val 50000"/>
              <a:gd name="adj2" fmla="val 57535"/>
            </a:avLst>
          </a:prstGeom>
          <a:effectLst>
            <a:outerShdw blurRad="190500" dist="1016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v-SE" sz="2800" dirty="0">
                <a:ln w="5080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Fasta</a:t>
            </a:r>
          </a:p>
        </p:txBody>
      </p:sp>
      <p:sp>
        <p:nvSpPr>
          <p:cNvPr id="32" name="Title 52">
            <a:extLst>
              <a:ext uri="{FF2B5EF4-FFF2-40B4-BE49-F238E27FC236}">
                <a16:creationId xmlns:a16="http://schemas.microsoft.com/office/drawing/2014/main" id="{5A5821CA-F9AD-46DB-A40E-3E39989B7204}"/>
              </a:ext>
            </a:extLst>
          </p:cNvPr>
          <p:cNvSpPr txBox="1">
            <a:spLocks/>
          </p:cNvSpPr>
          <p:nvPr/>
        </p:nvSpPr>
        <p:spPr>
          <a:xfrm>
            <a:off x="803695" y="946593"/>
            <a:ext cx="10911532" cy="698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rgbClr val="C00000"/>
                </a:solidFill>
              </a:rPr>
              <a:t>Fettcellerna försvinner inte vid fasta!</a:t>
            </a:r>
          </a:p>
        </p:txBody>
      </p:sp>
      <p:sp>
        <p:nvSpPr>
          <p:cNvPr id="33" name="Text Placeholder 53">
            <a:extLst>
              <a:ext uri="{FF2B5EF4-FFF2-40B4-BE49-F238E27FC236}">
                <a16:creationId xmlns:a16="http://schemas.microsoft.com/office/drawing/2014/main" id="{6F4DD504-E91F-48C4-9E45-BB72E2EC834B}"/>
              </a:ext>
            </a:extLst>
          </p:cNvPr>
          <p:cNvSpPr txBox="1">
            <a:spLocks/>
          </p:cNvSpPr>
          <p:nvPr/>
        </p:nvSpPr>
        <p:spPr>
          <a:xfrm>
            <a:off x="755575" y="1772816"/>
            <a:ext cx="8107527" cy="576064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800" dirty="0"/>
              <a:t>- De minskar i storlek, men finns kvar i samma antal!</a:t>
            </a:r>
          </a:p>
        </p:txBody>
      </p:sp>
    </p:spTree>
    <p:extLst>
      <p:ext uri="{BB962C8B-B14F-4D97-AF65-F5344CB8AC3E}">
        <p14:creationId xmlns:p14="http://schemas.microsoft.com/office/powerpoint/2010/main" val="25565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CEB222F-E00F-468E-A723-967DB79EABB4}"/>
              </a:ext>
            </a:extLst>
          </p:cNvPr>
          <p:cNvSpPr txBox="1">
            <a:spLocks/>
          </p:cNvSpPr>
          <p:nvPr/>
        </p:nvSpPr>
        <p:spPr>
          <a:xfrm>
            <a:off x="940441" y="405266"/>
            <a:ext cx="8919369" cy="1143000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b="0" dirty="0">
                <a:solidFill>
                  <a:srgbClr val="C00000"/>
                </a:solidFill>
                <a:effectLst/>
                <a:latin typeface="Lucida Sans"/>
              </a:rPr>
              <a:t>Fett är en viktig livförsäkring när maten tryter</a:t>
            </a:r>
            <a:r>
              <a:rPr kumimoji="0" lang="sv-SE" altLang="sv-SE" sz="4100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EB28D96-9C7B-4218-B4B4-EBB157D26406}"/>
              </a:ext>
            </a:extLst>
          </p:cNvPr>
          <p:cNvSpPr txBox="1">
            <a:spLocks/>
          </p:cNvSpPr>
          <p:nvPr/>
        </p:nvSpPr>
        <p:spPr>
          <a:xfrm>
            <a:off x="5084440" y="2721620"/>
            <a:ext cx="6713860" cy="39966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sv-SE" altLang="sv-SE" sz="4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Book Antiqua"/>
                <a:ea typeface="+mn-ea"/>
                <a:cs typeface="+mn-cs"/>
              </a:rPr>
              <a:t>140 kg 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altLang="sv-SE" sz="4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Book Antiqua"/>
                <a:ea typeface="+mn-ea"/>
                <a:cs typeface="+mn-cs"/>
              </a:rPr>
              <a:t>Räcker i 6 månader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sv-SE" altLang="sv-SE" sz="4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Book Antiqua"/>
                <a:ea typeface="+mn-ea"/>
                <a:cs typeface="+mn-cs"/>
              </a:rPr>
              <a:t>200 kg 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altLang="sv-SE" sz="4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Book Antiqua"/>
                <a:ea typeface="+mn-ea"/>
                <a:cs typeface="+mn-cs"/>
              </a:rPr>
              <a:t>Räcker ett år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D26A024-F116-489A-B12E-8931A469D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14"/>
          <a:stretch/>
        </p:blipFill>
        <p:spPr>
          <a:xfrm>
            <a:off x="139700" y="2322512"/>
            <a:ext cx="4699000" cy="399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21346573-077C-4635-B6BD-867124981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878" y="1886467"/>
            <a:ext cx="4491502" cy="4172468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CA5E2970-777C-492C-AF6F-7DE46419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Tarmfloran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52BA67E-56DF-42B3-93FE-4C9A54021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656" y="1886467"/>
            <a:ext cx="4854024" cy="4023360"/>
          </a:xfrm>
        </p:spPr>
        <p:txBody>
          <a:bodyPr>
            <a:normAutofit lnSpcReduction="10000"/>
          </a:bodyPr>
          <a:lstStyle/>
          <a:p>
            <a:r>
              <a:rPr lang="sv-SE" dirty="0"/>
              <a:t>Vi har fler bakterier i tarmen än celler i kroppen!</a:t>
            </a:r>
          </a:p>
          <a:p>
            <a:r>
              <a:rPr lang="sv-SE" dirty="0"/>
              <a:t>Tarmbakterier är livsviktiga för att vi ska kunna bryta ner och ta upp vissa ämnen.</a:t>
            </a:r>
          </a:p>
          <a:p>
            <a:r>
              <a:rPr lang="sv-SE" dirty="0"/>
              <a:t>Antibiotika används för att få djur att gå upp i vikt</a:t>
            </a:r>
          </a:p>
          <a:p>
            <a:r>
              <a:rPr lang="sv-SE" dirty="0"/>
              <a:t>I djurförsök kan man genom att ändra tarmfloran få möss att bli feta eller smala!</a:t>
            </a:r>
          </a:p>
          <a:p>
            <a:r>
              <a:rPr lang="sv-SE" dirty="0"/>
              <a:t>Bakterierna vill du ska äta mycket så de också får mycket mat!</a:t>
            </a:r>
          </a:p>
          <a:p>
            <a:r>
              <a:rPr lang="sv-SE" dirty="0"/>
              <a:t>Kan vissa tarmbakterier utsöndra ämnen i </a:t>
            </a:r>
            <a:r>
              <a:rPr lang="sv-SE" dirty="0" err="1"/>
              <a:t>årt</a:t>
            </a:r>
            <a:r>
              <a:rPr lang="sv-SE" dirty="0"/>
              <a:t> blod som gör oss hungrigare?</a:t>
            </a:r>
          </a:p>
        </p:txBody>
      </p:sp>
    </p:spTree>
    <p:extLst>
      <p:ext uri="{BB962C8B-B14F-4D97-AF65-F5344CB8AC3E}">
        <p14:creationId xmlns:p14="http://schemas.microsoft.com/office/powerpoint/2010/main" val="222354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DFF02E-5DFF-493E-923C-B247C073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Är sockerfri läsk bra eller dåligt?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E0F6641-E6CE-41F2-8922-55608B9B2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/>
          <a:lstStyle/>
          <a:p>
            <a:r>
              <a:rPr lang="sv-SE" dirty="0"/>
              <a:t>Artificiella sötningsmedel innehåller inte kalorier, men…..</a:t>
            </a:r>
          </a:p>
          <a:p>
            <a:r>
              <a:rPr lang="sv-SE" dirty="0"/>
              <a:t>Höjer insulin nivåerna i blodet vilket….</a:t>
            </a:r>
          </a:p>
          <a:p>
            <a:r>
              <a:rPr lang="sv-SE" dirty="0"/>
              <a:t>Gör att vi går upp i vikt mer än om vi drack vatten.</a:t>
            </a:r>
          </a:p>
          <a:p>
            <a:r>
              <a:rPr lang="sv-SE" dirty="0"/>
              <a:t>Möss som får sockerfri läsk äter mer och går upp i vikt mer än möss som får vatten.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027C491-2D24-4AE9-938E-87F3743D0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10" r="31240"/>
          <a:stretch/>
        </p:blipFill>
        <p:spPr>
          <a:xfrm>
            <a:off x="8552923" y="1845734"/>
            <a:ext cx="2777685" cy="422707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92B4A09-0140-42A1-8F39-54134E9A6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2" b="9494"/>
          <a:stretch/>
        </p:blipFill>
        <p:spPr>
          <a:xfrm>
            <a:off x="1228461" y="4384642"/>
            <a:ext cx="3342967" cy="1592826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13F966F-E0B8-45F4-B47C-0887FE6AFB0C}"/>
              </a:ext>
            </a:extLst>
          </p:cNvPr>
          <p:cNvSpPr txBox="1"/>
          <p:nvPr/>
        </p:nvSpPr>
        <p:spPr>
          <a:xfrm>
            <a:off x="304800" y="6396335"/>
            <a:ext cx="11582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b="0" i="0" dirty="0">
                <a:solidFill>
                  <a:schemeClr val="bg1"/>
                </a:solidFill>
                <a:effectLst/>
                <a:latin typeface="tablet-gothic"/>
              </a:rPr>
              <a:t>Artificiella sötningsmedel påverkade blodsockret. Anders Hansen, Läkartidningen 40/2014 </a:t>
            </a:r>
            <a:r>
              <a:rPr lang="sv-SE" sz="1200" dirty="0">
                <a:solidFill>
                  <a:schemeClr val="bg1"/>
                </a:solidFill>
              </a:rPr>
              <a:t>https://lakartidningen.se/klinik-och-vetenskap-1/nya-ron/2014/10/artificiella-sotningsmedel-paverkade-blodsockret/</a:t>
            </a:r>
          </a:p>
        </p:txBody>
      </p:sp>
    </p:spTree>
    <p:extLst>
      <p:ext uri="{BB962C8B-B14F-4D97-AF65-F5344CB8AC3E}">
        <p14:creationId xmlns:p14="http://schemas.microsoft.com/office/powerpoint/2010/main" val="21028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D144A43-1AA8-4910-A33C-55EDD7469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8699864" cy="1450757"/>
          </a:xfrm>
        </p:spPr>
        <p:txBody>
          <a:bodyPr/>
          <a:lstStyle/>
          <a:p>
            <a:r>
              <a:rPr lang="sv-SE" dirty="0"/>
              <a:t>Gjorde vi av med mer energi förr?</a:t>
            </a:r>
          </a:p>
        </p:txBody>
      </p:sp>
      <p:pic>
        <p:nvPicPr>
          <p:cNvPr id="1028" name="Picture 4" descr="Jordbruk – Wikipedia">
            <a:extLst>
              <a:ext uri="{FF2B5EF4-FFF2-40B4-BE49-F238E27FC236}">
                <a16:creationId xmlns:a16="http://schemas.microsoft.com/office/drawing/2014/main" id="{5144D62C-E318-4149-912E-E844FE045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81" y="1968760"/>
            <a:ext cx="5425293" cy="405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65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27EAEA-E442-4773-8439-8C0EC05FE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4F6881-0F22-4590-B8B0-CD391E5C9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E383E62-DED9-488E-8FBC-12705D8F8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8144"/>
            <a:ext cx="12192000" cy="81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96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55115C-D6D6-4494-A347-65F308BB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66" y="731393"/>
            <a:ext cx="9944748" cy="923330"/>
          </a:xfrm>
        </p:spPr>
        <p:txBody>
          <a:bodyPr>
            <a:noAutofit/>
          </a:bodyPr>
          <a:lstStyle/>
          <a:p>
            <a:r>
              <a:rPr lang="sv-SE" sz="4400" dirty="0"/>
              <a:t>Jägar- och samlarfolk gör inte av med mer energi än moderna stadsmänniskor!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B8A25CA-036F-4FA2-BEDA-5384392D3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411" y="1167704"/>
            <a:ext cx="4084674" cy="4840644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23993579-8CDB-412A-98DB-FC2BB2D3C33E}"/>
              </a:ext>
            </a:extLst>
          </p:cNvPr>
          <p:cNvSpPr txBox="1"/>
          <p:nvPr/>
        </p:nvSpPr>
        <p:spPr>
          <a:xfrm>
            <a:off x="1093366" y="4741612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 err="1"/>
              <a:t>Pontzer</a:t>
            </a:r>
            <a:r>
              <a:rPr lang="sv-SE" dirty="0"/>
              <a:t> H, </a:t>
            </a:r>
            <a:r>
              <a:rPr lang="sv-SE" dirty="0" err="1"/>
              <a:t>Raichlen</a:t>
            </a:r>
            <a:r>
              <a:rPr lang="sv-SE" dirty="0"/>
              <a:t> DA, Wood BM, </a:t>
            </a:r>
            <a:r>
              <a:rPr lang="sv-SE" dirty="0" err="1"/>
              <a:t>Mabulla</a:t>
            </a:r>
            <a:r>
              <a:rPr lang="sv-SE" dirty="0"/>
              <a:t> AZ, </a:t>
            </a:r>
            <a:r>
              <a:rPr lang="sv-SE" dirty="0" err="1"/>
              <a:t>Racette</a:t>
            </a:r>
            <a:r>
              <a:rPr lang="sv-SE" dirty="0"/>
              <a:t> SB, Marlowe FW. Hunter-</a:t>
            </a:r>
            <a:r>
              <a:rPr lang="sv-SE" dirty="0" err="1"/>
              <a:t>gatherer</a:t>
            </a:r>
            <a:r>
              <a:rPr lang="sv-SE" dirty="0"/>
              <a:t> </a:t>
            </a:r>
            <a:r>
              <a:rPr lang="sv-SE" dirty="0" err="1"/>
              <a:t>energetics</a:t>
            </a:r>
            <a:r>
              <a:rPr lang="sv-SE" dirty="0"/>
              <a:t> and human </a:t>
            </a:r>
            <a:r>
              <a:rPr lang="sv-SE" dirty="0" err="1"/>
              <a:t>obesity</a:t>
            </a:r>
            <a:r>
              <a:rPr lang="sv-SE" dirty="0"/>
              <a:t>. </a:t>
            </a:r>
            <a:r>
              <a:rPr lang="sv-SE" dirty="0" err="1"/>
              <a:t>PLoS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. 2012;7(7):e40503. </a:t>
            </a:r>
          </a:p>
        </p:txBody>
      </p:sp>
    </p:spTree>
    <p:extLst>
      <p:ext uri="{BB962C8B-B14F-4D97-AF65-F5344CB8AC3E}">
        <p14:creationId xmlns:p14="http://schemas.microsoft.com/office/powerpoint/2010/main" val="3466083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EE5300-2DF2-4614-AD6C-213F2134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Kan man motionera sig smal?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0F5E472-7D55-49B5-BFB9-5752C121C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239830" cy="4023360"/>
          </a:xfrm>
        </p:spPr>
        <p:txBody>
          <a:bodyPr/>
          <a:lstStyle/>
          <a:p>
            <a:endParaRPr lang="sv-SE"/>
          </a:p>
        </p:txBody>
      </p:sp>
      <p:pic>
        <p:nvPicPr>
          <p:cNvPr id="1028" name="Picture 4" descr="Hitta tid för din träning | YOGOBE">
            <a:extLst>
              <a:ext uri="{FF2B5EF4-FFF2-40B4-BE49-F238E27FC236}">
                <a16:creationId xmlns:a16="http://schemas.microsoft.com/office/drawing/2014/main" id="{F0662F11-F241-4481-A8C0-C809C835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928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D19632B-6175-4817-BCA5-D173197CE2C0}"/>
              </a:ext>
            </a:extLst>
          </p:cNvPr>
          <p:cNvSpPr txBox="1"/>
          <p:nvPr/>
        </p:nvSpPr>
        <p:spPr>
          <a:xfrm>
            <a:off x="5974080" y="2479040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>
                <a:solidFill>
                  <a:schemeClr val="bg1"/>
                </a:solidFill>
              </a:rPr>
              <a:t>Kan man motionera sig smal?</a:t>
            </a:r>
          </a:p>
        </p:txBody>
      </p:sp>
    </p:spTree>
    <p:extLst>
      <p:ext uri="{BB962C8B-B14F-4D97-AF65-F5344CB8AC3E}">
        <p14:creationId xmlns:p14="http://schemas.microsoft.com/office/powerpoint/2010/main" val="416496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F867E31-540F-4E16-B1C6-07E7D0C95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420" y="42146"/>
            <a:ext cx="2557883" cy="255788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F6D23F5-28A1-42A0-9799-A7CDCD77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Nej, man kan inte motionera sig smal!</a:t>
            </a:r>
          </a:p>
        </p:txBody>
      </p:sp>
      <p:graphicFrame>
        <p:nvGraphicFramePr>
          <p:cNvPr id="6" name="Platshållare för innehåll 5">
            <a:extLst>
              <a:ext uri="{FF2B5EF4-FFF2-40B4-BE49-F238E27FC236}">
                <a16:creationId xmlns:a16="http://schemas.microsoft.com/office/drawing/2014/main" id="{50E59CDD-7474-4BB2-A27D-146F8EF9531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3887670"/>
              </p:ext>
            </p:extLst>
          </p:nvPr>
        </p:nvGraphicFramePr>
        <p:xfrm>
          <a:off x="6415412" y="1981817"/>
          <a:ext cx="493871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81F7917-057B-4132-9826-0FF9F6B2B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1981182"/>
            <a:ext cx="4937760" cy="4023360"/>
          </a:xfrm>
        </p:spPr>
        <p:txBody>
          <a:bodyPr/>
          <a:lstStyle/>
          <a:p>
            <a:r>
              <a:rPr lang="sv-SE" dirty="0"/>
              <a:t>3 timmars motion i veckan</a:t>
            </a:r>
          </a:p>
          <a:p>
            <a:r>
              <a:rPr lang="sv-SE" dirty="0"/>
              <a:t>1,7%</a:t>
            </a:r>
          </a:p>
          <a:p>
            <a:r>
              <a:rPr lang="sv-SE" dirty="0"/>
              <a:t>Vi drar 1W/kg i vila</a:t>
            </a:r>
          </a:p>
          <a:p>
            <a:r>
              <a:rPr lang="sv-SE" dirty="0"/>
              <a:t>Ofta äter vi mer och vilar efter träningen vilket tar bort viktminskningseffekten av träningen!</a:t>
            </a:r>
          </a:p>
          <a:p>
            <a:r>
              <a:rPr lang="sv-SE" dirty="0"/>
              <a:t>Motion är dock väldigt bra av andra skäl!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803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D8E68C2C-333B-47AC-853C-EE406565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976" y="116685"/>
            <a:ext cx="6881149" cy="6258870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07C83F9-AC9F-49F0-BF67-AB86CB0E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vanligt är fetma?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74BF3E5-6282-4C62-91CE-35BADB630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98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92CD80B9-5C03-4E5B-A447-8EAD5978D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105" y="-259080"/>
            <a:ext cx="4412895" cy="6612737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3733D47-4BD1-47CA-AF2C-E29ACE0B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543800" cy="1450757"/>
          </a:xfrm>
        </p:spPr>
        <p:txBody>
          <a:bodyPr/>
          <a:lstStyle/>
          <a:p>
            <a:r>
              <a:rPr lang="sv-SE" dirty="0">
                <a:solidFill>
                  <a:srgbClr val="C00000"/>
                </a:solidFill>
              </a:rPr>
              <a:t>Fetmakirurgi då?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AD0C13B-1B0B-4C5F-91C0-0332423CC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rgbClr val="C00000"/>
                </a:solidFill>
              </a:rPr>
              <a:t>Hur fungerar det?</a:t>
            </a:r>
          </a:p>
          <a:p>
            <a:r>
              <a:rPr lang="sv-SE" dirty="0">
                <a:solidFill>
                  <a:srgbClr val="C00000"/>
                </a:solidFill>
              </a:rPr>
              <a:t>Är det inte farligt att operera sig?</a:t>
            </a:r>
          </a:p>
        </p:txBody>
      </p:sp>
    </p:spTree>
    <p:extLst>
      <p:ext uri="{BB962C8B-B14F-4D97-AF65-F5344CB8AC3E}">
        <p14:creationId xmlns:p14="http://schemas.microsoft.com/office/powerpoint/2010/main" val="27765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3A0EE8-B2A7-4CDF-81D2-B43BE419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BAEE7C-1C70-409F-8F85-3563A3ED6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8301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C0D109-E4DA-4805-BFFD-18617CDE797B}"/>
              </a:ext>
            </a:extLst>
          </p:cNvPr>
          <p:cNvSpPr txBox="1">
            <a:spLocks/>
          </p:cNvSpPr>
          <p:nvPr/>
        </p:nvSpPr>
        <p:spPr>
          <a:xfrm>
            <a:off x="391318" y="-46507"/>
            <a:ext cx="10321472" cy="79063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100" b="0" i="0" u="none" strike="noStrike" kern="1200" cap="none" spc="0" normalizeH="0" baseline="0" noProof="0" dirty="0">
                <a:ln w="635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Det är snarare farligt att inte </a:t>
            </a:r>
            <a:r>
              <a:rPr kumimoji="0" lang="sv-SE" sz="4100" b="0" i="0" u="none" strike="noStrike" kern="1200" cap="none" spc="0" normalizeH="0" baseline="0" noProof="0" dirty="0" err="1">
                <a:ln w="635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oprera</a:t>
            </a:r>
            <a:r>
              <a:rPr kumimoji="0" lang="sv-SE" sz="4100" b="0" i="0" u="none" strike="noStrike" kern="1200" cap="none" spc="0" normalizeH="0" baseline="0" noProof="0" dirty="0">
                <a:ln w="635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 sig!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ED3D0E4-619D-4984-A056-97EEC6BD6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846" y="916657"/>
            <a:ext cx="6919218" cy="5193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C1260749-2278-4768-915E-8C5048C9A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792" y="3919734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sv-SE" dirty="0">
                <a:solidFill>
                  <a:prstClr val="black"/>
                </a:solidFill>
                <a:latin typeface="Book Antiqua"/>
              </a:rPr>
              <a:t>SOS studien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1C94299-B7F0-4491-B160-60284DB2CCC0}"/>
              </a:ext>
            </a:extLst>
          </p:cNvPr>
          <p:cNvSpPr txBox="1"/>
          <p:nvPr/>
        </p:nvSpPr>
        <p:spPr>
          <a:xfrm>
            <a:off x="9611792" y="4294011"/>
            <a:ext cx="2478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1400" dirty="0">
                <a:latin typeface="Book Antiqua"/>
              </a:rPr>
              <a:t>Källa: </a:t>
            </a:r>
            <a:r>
              <a:rPr lang="en-US" sz="1400" u="sng" dirty="0">
                <a:latin typeface="Book Antiqua"/>
              </a:rPr>
              <a:t>Effects of bariatric surgery on </a:t>
            </a:r>
            <a:r>
              <a:rPr lang="en-US" sz="1400" b="1" u="sng" dirty="0">
                <a:latin typeface="Book Antiqua"/>
              </a:rPr>
              <a:t>mortality</a:t>
            </a:r>
            <a:r>
              <a:rPr lang="en-US" sz="1400" u="sng" dirty="0">
                <a:latin typeface="Book Antiqua"/>
              </a:rPr>
              <a:t> in Swedish obese </a:t>
            </a:r>
            <a:r>
              <a:rPr lang="en-US" sz="1400" u="sng" dirty="0" err="1">
                <a:latin typeface="Book Antiqua"/>
              </a:rPr>
              <a:t>subjects.</a:t>
            </a:r>
            <a:r>
              <a:rPr lang="en-US" sz="1400" dirty="0" err="1">
                <a:latin typeface="Book Antiqua"/>
              </a:rPr>
              <a:t>Sjöström</a:t>
            </a:r>
            <a:r>
              <a:rPr lang="en-US" sz="1400" dirty="0">
                <a:latin typeface="Book Antiqua"/>
              </a:rPr>
              <a:t> et al ; Swedish Obese , Subjects Study.</a:t>
            </a:r>
            <a:r>
              <a:rPr lang="sv-SE" sz="1400" dirty="0">
                <a:latin typeface="Book Antiqua"/>
              </a:rPr>
              <a:t>N </a:t>
            </a:r>
            <a:r>
              <a:rPr lang="sv-SE" sz="1400" dirty="0" err="1">
                <a:latin typeface="Book Antiqua"/>
              </a:rPr>
              <a:t>Engl</a:t>
            </a:r>
            <a:r>
              <a:rPr lang="sv-SE" sz="1400" dirty="0">
                <a:latin typeface="Book Antiqua"/>
              </a:rPr>
              <a:t> J Med. 2007 Aug 23;357(8):741-52.</a:t>
            </a:r>
          </a:p>
          <a:p>
            <a:pPr defTabSz="914400"/>
            <a:endParaRPr lang="sv-SE" sz="1400" dirty="0">
              <a:latin typeface="Book Antiqua"/>
            </a:endParaRP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2E8B9306-E201-476C-AF44-E287D4952295}"/>
              </a:ext>
            </a:extLst>
          </p:cNvPr>
          <p:cNvCxnSpPr>
            <a:cxnSpLocks/>
          </p:cNvCxnSpPr>
          <p:nvPr/>
        </p:nvCxnSpPr>
        <p:spPr>
          <a:xfrm>
            <a:off x="1854200" y="2683679"/>
            <a:ext cx="523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E6ED3B6-3296-4EF2-B6AC-C0578B7970C5}"/>
              </a:ext>
            </a:extLst>
          </p:cNvPr>
          <p:cNvCxnSpPr>
            <a:cxnSpLocks/>
          </p:cNvCxnSpPr>
          <p:nvPr/>
        </p:nvCxnSpPr>
        <p:spPr>
          <a:xfrm>
            <a:off x="1947862" y="1575547"/>
            <a:ext cx="5138738" cy="34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3F159562-9F57-422F-AA86-B8DC9F3D8A68}"/>
              </a:ext>
            </a:extLst>
          </p:cNvPr>
          <p:cNvCxnSpPr>
            <a:cxnSpLocks/>
          </p:cNvCxnSpPr>
          <p:nvPr/>
        </p:nvCxnSpPr>
        <p:spPr>
          <a:xfrm flipH="1" flipV="1">
            <a:off x="6972300" y="774700"/>
            <a:ext cx="12700" cy="3962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l: upp-ned 22">
            <a:extLst>
              <a:ext uri="{FF2B5EF4-FFF2-40B4-BE49-F238E27FC236}">
                <a16:creationId xmlns:a16="http://schemas.microsoft.com/office/drawing/2014/main" id="{0A32E131-9E19-4CE8-A0B6-DC72C41C4BF9}"/>
              </a:ext>
            </a:extLst>
          </p:cNvPr>
          <p:cNvSpPr/>
          <p:nvPr/>
        </p:nvSpPr>
        <p:spPr>
          <a:xfrm>
            <a:off x="4711700" y="1579526"/>
            <a:ext cx="388936" cy="110414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5342C88-6FBE-4434-84B3-0542E71E7404}"/>
              </a:ext>
            </a:extLst>
          </p:cNvPr>
          <p:cNvSpPr txBox="1"/>
          <p:nvPr/>
        </p:nvSpPr>
        <p:spPr>
          <a:xfrm>
            <a:off x="3807618" y="1818216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solidFill>
                  <a:srgbClr val="00B050"/>
                </a:solidFill>
              </a:rPr>
              <a:t>5 %</a:t>
            </a:r>
          </a:p>
        </p:txBody>
      </p:sp>
    </p:spTree>
    <p:extLst>
      <p:ext uri="{BB962C8B-B14F-4D97-AF65-F5344CB8AC3E}">
        <p14:creationId xmlns:p14="http://schemas.microsoft.com/office/powerpoint/2010/main" val="158061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3" grpId="0" animBg="1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9900-EB8A-41A2-959E-949E87A5EB4B}"/>
              </a:ext>
            </a:extLst>
          </p:cNvPr>
          <p:cNvSpPr txBox="1">
            <a:spLocks/>
          </p:cNvSpPr>
          <p:nvPr/>
        </p:nvSpPr>
        <p:spPr>
          <a:xfrm>
            <a:off x="1981200" y="312698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Fetmakirurgi</a:t>
            </a: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334412A0-6BBB-457D-AE87-6A584B3AA390}"/>
              </a:ext>
            </a:extLst>
          </p:cNvPr>
          <p:cNvGrpSpPr/>
          <p:nvPr/>
        </p:nvGrpSpPr>
        <p:grpSpPr>
          <a:xfrm>
            <a:off x="649287" y="1861267"/>
            <a:ext cx="2663825" cy="4032274"/>
            <a:chOff x="827584" y="2132856"/>
            <a:chExt cx="2663825" cy="403227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878A820-DB44-41AE-85C1-00C821F716AF}"/>
                </a:ext>
              </a:extLst>
            </p:cNvPr>
            <p:cNvCxnSpPr/>
            <p:nvPr/>
          </p:nvCxnSpPr>
          <p:spPr>
            <a:xfrm>
              <a:off x="2135907" y="4508946"/>
              <a:ext cx="0" cy="1656184"/>
            </a:xfrm>
            <a:prstGeom prst="line">
              <a:avLst/>
            </a:prstGeom>
            <a:noFill/>
            <a:ln w="152400" cap="flat" cmpd="sng" algn="ctr">
              <a:gradFill flip="none" rotWithShape="1"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0" scaled="0"/>
                <a:tileRect/>
              </a:gradFill>
              <a:prstDash val="solid"/>
            </a:ln>
            <a:effectLst>
              <a:outerShdw blurRad="203200" dist="152400" dir="18900000" algn="b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05F53E02-C373-4540-9C4D-261CBC808964}"/>
                </a:ext>
              </a:extLst>
            </p:cNvPr>
            <p:cNvSpPr/>
            <p:nvPr/>
          </p:nvSpPr>
          <p:spPr>
            <a:xfrm>
              <a:off x="827584" y="2132856"/>
              <a:ext cx="2663825" cy="2303462"/>
            </a:xfrm>
            <a:prstGeom prst="triangle">
              <a:avLst/>
            </a:prstGeom>
            <a:solidFill>
              <a:srgbClr val="FFFF00"/>
            </a:solidFill>
            <a:ln w="152400" cap="flat" cmpd="sng" algn="ctr">
              <a:solidFill>
                <a:srgbClr val="FF0000"/>
              </a:solidFill>
              <a:prstDash val="solid"/>
            </a:ln>
            <a:effectLst>
              <a:outerShdw blurRad="203200" dist="1524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847534C5-0159-4ACF-82C0-286A69A711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608" y="4869160"/>
              <a:ext cx="2088231" cy="33855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blurRad="203200" dist="1524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"/>
                </a:rPr>
                <a:t>Gastric-bypass</a:t>
              </a:r>
            </a:p>
          </p:txBody>
        </p:sp>
        <p:sp>
          <p:nvSpPr>
            <p:cNvPr id="7" name="Isosceles Triangle 35">
              <a:extLst>
                <a:ext uri="{FF2B5EF4-FFF2-40B4-BE49-F238E27FC236}">
                  <a16:creationId xmlns:a16="http://schemas.microsoft.com/office/drawing/2014/main" id="{A0B6FDB4-D399-4F92-94DF-EB7EC795D3B3}"/>
                </a:ext>
              </a:extLst>
            </p:cNvPr>
            <p:cNvSpPr/>
            <p:nvPr/>
          </p:nvSpPr>
          <p:spPr>
            <a:xfrm>
              <a:off x="971600" y="3356992"/>
              <a:ext cx="2376264" cy="1008112"/>
            </a:xfrm>
            <a:prstGeom prst="triangle">
              <a:avLst>
                <a:gd name="adj" fmla="val 75211"/>
              </a:avLst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D7A3A259-B6F8-4B0B-98C3-19D44A612E0E}"/>
                </a:ext>
              </a:extLst>
            </p:cNvPr>
            <p:cNvSpPr txBox="1"/>
            <p:nvPr/>
          </p:nvSpPr>
          <p:spPr>
            <a:xfrm rot="19873150">
              <a:off x="1611352" y="3207318"/>
              <a:ext cx="100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"/>
                </a:rPr>
                <a:t>30%</a:t>
              </a:r>
            </a:p>
          </p:txBody>
        </p:sp>
      </p:grpSp>
      <p:grpSp>
        <p:nvGrpSpPr>
          <p:cNvPr id="9" name="Group 37">
            <a:extLst>
              <a:ext uri="{FF2B5EF4-FFF2-40B4-BE49-F238E27FC236}">
                <a16:creationId xmlns:a16="http://schemas.microsoft.com/office/drawing/2014/main" id="{E8CC2703-15C6-477D-B1F5-AC62B866A2B8}"/>
              </a:ext>
            </a:extLst>
          </p:cNvPr>
          <p:cNvGrpSpPr/>
          <p:nvPr/>
        </p:nvGrpSpPr>
        <p:grpSpPr>
          <a:xfrm>
            <a:off x="3889176" y="1861267"/>
            <a:ext cx="2663825" cy="4032274"/>
            <a:chOff x="827584" y="2132856"/>
            <a:chExt cx="2663825" cy="4032274"/>
          </a:xfrm>
        </p:grpSpPr>
        <p:cxnSp>
          <p:nvCxnSpPr>
            <p:cNvPr id="10" name="Straight Connector 3">
              <a:extLst>
                <a:ext uri="{FF2B5EF4-FFF2-40B4-BE49-F238E27FC236}">
                  <a16:creationId xmlns:a16="http://schemas.microsoft.com/office/drawing/2014/main" id="{02C6B54F-03ED-4337-9537-D0BB7276BC5D}"/>
                </a:ext>
              </a:extLst>
            </p:cNvPr>
            <p:cNvCxnSpPr/>
            <p:nvPr/>
          </p:nvCxnSpPr>
          <p:spPr>
            <a:xfrm>
              <a:off x="2135907" y="4508946"/>
              <a:ext cx="0" cy="1656184"/>
            </a:xfrm>
            <a:prstGeom prst="line">
              <a:avLst/>
            </a:prstGeom>
            <a:noFill/>
            <a:ln w="152400" cap="flat" cmpd="sng" algn="ctr">
              <a:gradFill flip="none" rotWithShape="1"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0" scaled="0"/>
                <a:tileRect/>
              </a:gradFill>
              <a:prstDash val="solid"/>
            </a:ln>
            <a:effectLst>
              <a:outerShdw blurRad="203200" dist="152400" dir="18900000" algn="b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1" name="Isosceles Triangle 4">
              <a:extLst>
                <a:ext uri="{FF2B5EF4-FFF2-40B4-BE49-F238E27FC236}">
                  <a16:creationId xmlns:a16="http://schemas.microsoft.com/office/drawing/2014/main" id="{4416BDD1-CBD0-4F9D-A63C-2889669B4FFA}"/>
                </a:ext>
              </a:extLst>
            </p:cNvPr>
            <p:cNvSpPr/>
            <p:nvPr/>
          </p:nvSpPr>
          <p:spPr>
            <a:xfrm>
              <a:off x="827584" y="2132856"/>
              <a:ext cx="2663825" cy="2303462"/>
            </a:xfrm>
            <a:prstGeom prst="triangle">
              <a:avLst/>
            </a:prstGeom>
            <a:solidFill>
              <a:srgbClr val="FFFF00"/>
            </a:solidFill>
            <a:ln w="152400" cap="flat" cmpd="sng" algn="ctr">
              <a:solidFill>
                <a:srgbClr val="FF0000"/>
              </a:solidFill>
              <a:prstDash val="solid"/>
            </a:ln>
            <a:effectLst>
              <a:outerShdw blurRad="203200" dist="1524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39FF30D8-B628-4137-80D5-D598591AD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608" y="4869160"/>
              <a:ext cx="2088231" cy="33855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blurRad="203200" dist="1524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"/>
                </a:rPr>
                <a:t>Gastric-sleeve</a:t>
              </a:r>
              <a:endPara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</a:endParaRPr>
            </a:p>
          </p:txBody>
        </p:sp>
        <p:sp>
          <p:nvSpPr>
            <p:cNvPr id="13" name="Isosceles Triangle 35">
              <a:extLst>
                <a:ext uri="{FF2B5EF4-FFF2-40B4-BE49-F238E27FC236}">
                  <a16:creationId xmlns:a16="http://schemas.microsoft.com/office/drawing/2014/main" id="{6C4A3DA4-99F5-4552-9A55-F6243CDA3730}"/>
                </a:ext>
              </a:extLst>
            </p:cNvPr>
            <p:cNvSpPr/>
            <p:nvPr/>
          </p:nvSpPr>
          <p:spPr>
            <a:xfrm>
              <a:off x="971600" y="3356992"/>
              <a:ext cx="2376264" cy="1008112"/>
            </a:xfrm>
            <a:prstGeom prst="triangle">
              <a:avLst>
                <a:gd name="adj" fmla="val 75211"/>
              </a:avLst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id="{C9D3C440-57B8-49AA-BA70-25094572D55F}"/>
                </a:ext>
              </a:extLst>
            </p:cNvPr>
            <p:cNvSpPr txBox="1"/>
            <p:nvPr/>
          </p:nvSpPr>
          <p:spPr>
            <a:xfrm rot="19873150">
              <a:off x="1611352" y="3207318"/>
              <a:ext cx="100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"/>
                </a:rPr>
                <a:t>25%</a:t>
              </a:r>
            </a:p>
          </p:txBody>
        </p:sp>
      </p:grpSp>
      <p:sp>
        <p:nvSpPr>
          <p:cNvPr id="17" name="Platshållare för innehåll 16">
            <a:extLst>
              <a:ext uri="{FF2B5EF4-FFF2-40B4-BE49-F238E27FC236}">
                <a16:creationId xmlns:a16="http://schemas.microsoft.com/office/drawing/2014/main" id="{3A1EEE4E-79D6-43A2-9F45-45DD066AF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080" y="1870181"/>
            <a:ext cx="4722971" cy="4023360"/>
          </a:xfrm>
        </p:spPr>
        <p:txBody>
          <a:bodyPr>
            <a:normAutofit fontScale="92500"/>
          </a:bodyPr>
          <a:lstStyle/>
          <a:p>
            <a:r>
              <a:rPr lang="sv-SE" sz="3200" dirty="0"/>
              <a:t>Hem samma dag</a:t>
            </a:r>
          </a:p>
          <a:p>
            <a:r>
              <a:rPr lang="sv-SE" sz="3200" dirty="0"/>
              <a:t>1-2 v sjukskrivning</a:t>
            </a:r>
          </a:p>
          <a:p>
            <a:r>
              <a:rPr lang="sv-SE" sz="3200" dirty="0"/>
              <a:t>5 % tidig reoperation</a:t>
            </a:r>
          </a:p>
          <a:p>
            <a:r>
              <a:rPr lang="sv-SE" sz="3200" dirty="0"/>
              <a:t>Mortalitet 1/2000</a:t>
            </a:r>
          </a:p>
          <a:p>
            <a:r>
              <a:rPr lang="sv-SE" sz="3200" dirty="0"/>
              <a:t>Man blir inte normalviktig!</a:t>
            </a:r>
          </a:p>
          <a:p>
            <a:r>
              <a:rPr lang="sv-SE" sz="3200" dirty="0"/>
              <a:t>Inte ens kirurgi kan överlista kroppens svältförsvar!</a:t>
            </a:r>
          </a:p>
          <a:p>
            <a:endParaRPr lang="sv-SE" sz="3200" dirty="0"/>
          </a:p>
          <a:p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86219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0">
            <a:extLst>
              <a:ext uri="{FF2B5EF4-FFF2-40B4-BE49-F238E27FC236}">
                <a16:creationId xmlns:a16="http://schemas.microsoft.com/office/drawing/2014/main" id="{28D660DF-3033-4ECB-B14E-8F6113258426}"/>
              </a:ext>
            </a:extLst>
          </p:cNvPr>
          <p:cNvSpPr txBox="1">
            <a:spLocks/>
          </p:cNvSpPr>
          <p:nvPr/>
        </p:nvSpPr>
        <p:spPr>
          <a:xfrm>
            <a:off x="3275856" y="2996952"/>
            <a:ext cx="8657064" cy="504056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Mekanismer till viktnedgång efter </a:t>
            </a:r>
            <a:r>
              <a:rPr kumimoji="0" lang="sv-SE" sz="2800" b="0" i="0" u="none" strike="noStrike" kern="1200" cap="none" spc="0" normalizeH="0" baseline="0" noProof="0" dirty="0" err="1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Gastric</a:t>
            </a:r>
            <a:r>
              <a:rPr kumimoji="0" lang="sv-SE" sz="2800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-bypass</a:t>
            </a:r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65626E9E-7A91-4BD4-B544-08D695ACCECB}"/>
              </a:ext>
            </a:extLst>
          </p:cNvPr>
          <p:cNvSpPr txBox="1">
            <a:spLocks/>
          </p:cNvSpPr>
          <p:nvPr/>
        </p:nvSpPr>
        <p:spPr>
          <a:xfrm>
            <a:off x="3419872" y="3573016"/>
            <a:ext cx="7673684" cy="150971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73152" indent="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sv-SE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Maten hamnar direkt i tunntarmen.</a:t>
            </a:r>
          </a:p>
          <a:p>
            <a:pPr marL="73152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sv-SE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Tunntarmen tror att magsäcken är full och…</a:t>
            </a:r>
          </a:p>
          <a:p>
            <a:pPr marL="73152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sv-SE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frisätter mättnadshormoner som signalerar till hjärnan att sluta äta.</a:t>
            </a:r>
          </a:p>
          <a:p>
            <a:pPr marL="73152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sv-SE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De opererade blir mätta och belåtna av bara en bråkdel av vad de åt tidigare!</a:t>
            </a:r>
          </a:p>
        </p:txBody>
      </p:sp>
      <p:grpSp>
        <p:nvGrpSpPr>
          <p:cNvPr id="5" name="Group 42">
            <a:extLst>
              <a:ext uri="{FF2B5EF4-FFF2-40B4-BE49-F238E27FC236}">
                <a16:creationId xmlns:a16="http://schemas.microsoft.com/office/drawing/2014/main" id="{5210FCE7-E98F-4657-BCC6-A5C0B2296111}"/>
              </a:ext>
            </a:extLst>
          </p:cNvPr>
          <p:cNvGrpSpPr/>
          <p:nvPr/>
        </p:nvGrpSpPr>
        <p:grpSpPr>
          <a:xfrm>
            <a:off x="263478" y="3180355"/>
            <a:ext cx="2086651" cy="3384376"/>
            <a:chOff x="611560" y="3284984"/>
            <a:chExt cx="2086651" cy="3384376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E7EF205-F9E8-4DCD-9868-6584CD74E1BB}"/>
                </a:ext>
              </a:extLst>
            </p:cNvPr>
            <p:cNvSpPr/>
            <p:nvPr/>
          </p:nvSpPr>
          <p:spPr>
            <a:xfrm>
              <a:off x="1098623" y="3844507"/>
              <a:ext cx="1599588" cy="1538554"/>
            </a:xfrm>
            <a:custGeom>
              <a:avLst/>
              <a:gdLst>
                <a:gd name="connsiteX0" fmla="*/ 2257646 w 4182139"/>
                <a:gd name="connsiteY0" fmla="*/ 1056168 h 4991986"/>
                <a:gd name="connsiteX1" fmla="*/ 3097618 w 4182139"/>
                <a:gd name="connsiteY1" fmla="*/ 1098698 h 4991986"/>
                <a:gd name="connsiteX2" fmla="*/ 3203944 w 4182139"/>
                <a:gd name="connsiteY2" fmla="*/ 1024270 h 4991986"/>
                <a:gd name="connsiteX3" fmla="*/ 3257106 w 4182139"/>
                <a:gd name="connsiteY3" fmla="*/ 152400 h 4991986"/>
                <a:gd name="connsiteX4" fmla="*/ 3320902 w 4182139"/>
                <a:gd name="connsiteY4" fmla="*/ 109870 h 4991986"/>
                <a:gd name="connsiteX5" fmla="*/ 3618613 w 4182139"/>
                <a:gd name="connsiteY5" fmla="*/ 216196 h 4991986"/>
                <a:gd name="connsiteX6" fmla="*/ 4065181 w 4182139"/>
                <a:gd name="connsiteY6" fmla="*/ 577703 h 4991986"/>
                <a:gd name="connsiteX7" fmla="*/ 4150241 w 4182139"/>
                <a:gd name="connsiteY7" fmla="*/ 1438940 h 4991986"/>
                <a:gd name="connsiteX8" fmla="*/ 3873795 w 4182139"/>
                <a:gd name="connsiteY8" fmla="*/ 2374605 h 4991986"/>
                <a:gd name="connsiteX9" fmla="*/ 3374065 w 4182139"/>
                <a:gd name="connsiteY9" fmla="*/ 3044456 h 4991986"/>
                <a:gd name="connsiteX10" fmla="*/ 2278911 w 4182139"/>
                <a:gd name="connsiteY10" fmla="*/ 3257107 h 4991986"/>
                <a:gd name="connsiteX11" fmla="*/ 1523999 w 4182139"/>
                <a:gd name="connsiteY11" fmla="*/ 2895600 h 4991986"/>
                <a:gd name="connsiteX12" fmla="*/ 1024269 w 4182139"/>
                <a:gd name="connsiteY12" fmla="*/ 2523461 h 4991986"/>
                <a:gd name="connsiteX13" fmla="*/ 886046 w 4182139"/>
                <a:gd name="connsiteY13" fmla="*/ 2289545 h 4991986"/>
                <a:gd name="connsiteX14" fmla="*/ 843516 w 4182139"/>
                <a:gd name="connsiteY14" fmla="*/ 2236382 h 4991986"/>
                <a:gd name="connsiteX15" fmla="*/ 726558 w 4182139"/>
                <a:gd name="connsiteY15" fmla="*/ 2332075 h 4991986"/>
                <a:gd name="connsiteX16" fmla="*/ 620232 w 4182139"/>
                <a:gd name="connsiteY16" fmla="*/ 2608521 h 4991986"/>
                <a:gd name="connsiteX17" fmla="*/ 641497 w 4182139"/>
                <a:gd name="connsiteY17" fmla="*/ 3044456 h 4991986"/>
                <a:gd name="connsiteX18" fmla="*/ 939209 w 4182139"/>
                <a:gd name="connsiteY18" fmla="*/ 3480391 h 4991986"/>
                <a:gd name="connsiteX19" fmla="*/ 1236920 w 4182139"/>
                <a:gd name="connsiteY19" fmla="*/ 3724940 h 4991986"/>
                <a:gd name="connsiteX20" fmla="*/ 1651590 w 4182139"/>
                <a:gd name="connsiteY20" fmla="*/ 3735572 h 4991986"/>
                <a:gd name="connsiteX21" fmla="*/ 2066260 w 4182139"/>
                <a:gd name="connsiteY21" fmla="*/ 3437861 h 4991986"/>
                <a:gd name="connsiteX22" fmla="*/ 2385237 w 4182139"/>
                <a:gd name="connsiteY22" fmla="*/ 3374065 h 4991986"/>
                <a:gd name="connsiteX23" fmla="*/ 2895599 w 4182139"/>
                <a:gd name="connsiteY23" fmla="*/ 3480391 h 4991986"/>
                <a:gd name="connsiteX24" fmla="*/ 3055088 w 4182139"/>
                <a:gd name="connsiteY24" fmla="*/ 3926958 h 4991986"/>
                <a:gd name="connsiteX25" fmla="*/ 2991293 w 4182139"/>
                <a:gd name="connsiteY25" fmla="*/ 4543647 h 4991986"/>
                <a:gd name="connsiteX26" fmla="*/ 2853069 w 4182139"/>
                <a:gd name="connsiteY26" fmla="*/ 4926419 h 4991986"/>
                <a:gd name="connsiteX27" fmla="*/ 2810539 w 4182139"/>
                <a:gd name="connsiteY27" fmla="*/ 4937051 h 4991986"/>
                <a:gd name="connsiteX28" fmla="*/ 2651051 w 4182139"/>
                <a:gd name="connsiteY28" fmla="*/ 4947684 h 4991986"/>
                <a:gd name="connsiteX29" fmla="*/ 2342706 w 4182139"/>
                <a:gd name="connsiteY29" fmla="*/ 4937051 h 4991986"/>
                <a:gd name="connsiteX30" fmla="*/ 2247013 w 4182139"/>
                <a:gd name="connsiteY30" fmla="*/ 4735033 h 4991986"/>
                <a:gd name="connsiteX31" fmla="*/ 2278911 w 4182139"/>
                <a:gd name="connsiteY31" fmla="*/ 4575545 h 4991986"/>
                <a:gd name="connsiteX32" fmla="*/ 2374604 w 4182139"/>
                <a:gd name="connsiteY32" fmla="*/ 4118345 h 4991986"/>
                <a:gd name="connsiteX33" fmla="*/ 2353339 w 4182139"/>
                <a:gd name="connsiteY33" fmla="*/ 4033284 h 4991986"/>
                <a:gd name="connsiteX34" fmla="*/ 2268279 w 4182139"/>
                <a:gd name="connsiteY34" fmla="*/ 4097079 h 4991986"/>
                <a:gd name="connsiteX35" fmla="*/ 2130055 w 4182139"/>
                <a:gd name="connsiteY35" fmla="*/ 4192772 h 4991986"/>
                <a:gd name="connsiteX36" fmla="*/ 1704753 w 4182139"/>
                <a:gd name="connsiteY36" fmla="*/ 4373526 h 4991986"/>
                <a:gd name="connsiteX37" fmla="*/ 1024269 w 4182139"/>
                <a:gd name="connsiteY37" fmla="*/ 4330996 h 4991986"/>
                <a:gd name="connsiteX38" fmla="*/ 471376 w 4182139"/>
                <a:gd name="connsiteY38" fmla="*/ 3948224 h 4991986"/>
                <a:gd name="connsiteX39" fmla="*/ 109869 w 4182139"/>
                <a:gd name="connsiteY39" fmla="*/ 3289005 h 4991986"/>
                <a:gd name="connsiteX40" fmla="*/ 46074 w 4182139"/>
                <a:gd name="connsiteY40" fmla="*/ 2427768 h 4991986"/>
                <a:gd name="connsiteX41" fmla="*/ 386316 w 4182139"/>
                <a:gd name="connsiteY41" fmla="*/ 1683489 h 4991986"/>
                <a:gd name="connsiteX42" fmla="*/ 928576 w 4182139"/>
                <a:gd name="connsiteY42" fmla="*/ 1534633 h 4991986"/>
                <a:gd name="connsiteX43" fmla="*/ 1173125 w 4182139"/>
                <a:gd name="connsiteY43" fmla="*/ 1747284 h 4991986"/>
                <a:gd name="connsiteX44" fmla="*/ 1396409 w 4182139"/>
                <a:gd name="connsiteY44" fmla="*/ 2023731 h 4991986"/>
                <a:gd name="connsiteX45" fmla="*/ 1853609 w 4182139"/>
                <a:gd name="connsiteY45" fmla="*/ 2193851 h 4991986"/>
                <a:gd name="connsiteX46" fmla="*/ 2098158 w 4182139"/>
                <a:gd name="connsiteY46" fmla="*/ 2087526 h 4991986"/>
                <a:gd name="connsiteX47" fmla="*/ 2289544 w 4182139"/>
                <a:gd name="connsiteY47" fmla="*/ 1726019 h 4991986"/>
                <a:gd name="connsiteX48" fmla="*/ 2300176 w 4182139"/>
                <a:gd name="connsiteY48" fmla="*/ 1290084 h 4991986"/>
                <a:gd name="connsiteX49" fmla="*/ 2257646 w 4182139"/>
                <a:gd name="connsiteY49" fmla="*/ 1056168 h 4991986"/>
                <a:gd name="connsiteX0" fmla="*/ 2376264 w 4182139"/>
                <a:gd name="connsiteY0" fmla="*/ 1080120 h 4991986"/>
                <a:gd name="connsiteX1" fmla="*/ 3097618 w 4182139"/>
                <a:gd name="connsiteY1" fmla="*/ 1098698 h 4991986"/>
                <a:gd name="connsiteX2" fmla="*/ 3203944 w 4182139"/>
                <a:gd name="connsiteY2" fmla="*/ 1024270 h 4991986"/>
                <a:gd name="connsiteX3" fmla="*/ 3257106 w 4182139"/>
                <a:gd name="connsiteY3" fmla="*/ 152400 h 4991986"/>
                <a:gd name="connsiteX4" fmla="*/ 3320902 w 4182139"/>
                <a:gd name="connsiteY4" fmla="*/ 109870 h 4991986"/>
                <a:gd name="connsiteX5" fmla="*/ 3618613 w 4182139"/>
                <a:gd name="connsiteY5" fmla="*/ 216196 h 4991986"/>
                <a:gd name="connsiteX6" fmla="*/ 4065181 w 4182139"/>
                <a:gd name="connsiteY6" fmla="*/ 577703 h 4991986"/>
                <a:gd name="connsiteX7" fmla="*/ 4150241 w 4182139"/>
                <a:gd name="connsiteY7" fmla="*/ 1438940 h 4991986"/>
                <a:gd name="connsiteX8" fmla="*/ 3873795 w 4182139"/>
                <a:gd name="connsiteY8" fmla="*/ 2374605 h 4991986"/>
                <a:gd name="connsiteX9" fmla="*/ 3374065 w 4182139"/>
                <a:gd name="connsiteY9" fmla="*/ 3044456 h 4991986"/>
                <a:gd name="connsiteX10" fmla="*/ 2278911 w 4182139"/>
                <a:gd name="connsiteY10" fmla="*/ 3257107 h 4991986"/>
                <a:gd name="connsiteX11" fmla="*/ 1523999 w 4182139"/>
                <a:gd name="connsiteY11" fmla="*/ 2895600 h 4991986"/>
                <a:gd name="connsiteX12" fmla="*/ 1024269 w 4182139"/>
                <a:gd name="connsiteY12" fmla="*/ 2523461 h 4991986"/>
                <a:gd name="connsiteX13" fmla="*/ 886046 w 4182139"/>
                <a:gd name="connsiteY13" fmla="*/ 2289545 h 4991986"/>
                <a:gd name="connsiteX14" fmla="*/ 843516 w 4182139"/>
                <a:gd name="connsiteY14" fmla="*/ 2236382 h 4991986"/>
                <a:gd name="connsiteX15" fmla="*/ 726558 w 4182139"/>
                <a:gd name="connsiteY15" fmla="*/ 2332075 h 4991986"/>
                <a:gd name="connsiteX16" fmla="*/ 620232 w 4182139"/>
                <a:gd name="connsiteY16" fmla="*/ 2608521 h 4991986"/>
                <a:gd name="connsiteX17" fmla="*/ 641497 w 4182139"/>
                <a:gd name="connsiteY17" fmla="*/ 3044456 h 4991986"/>
                <a:gd name="connsiteX18" fmla="*/ 939209 w 4182139"/>
                <a:gd name="connsiteY18" fmla="*/ 3480391 h 4991986"/>
                <a:gd name="connsiteX19" fmla="*/ 1236920 w 4182139"/>
                <a:gd name="connsiteY19" fmla="*/ 3724940 h 4991986"/>
                <a:gd name="connsiteX20" fmla="*/ 1651590 w 4182139"/>
                <a:gd name="connsiteY20" fmla="*/ 3735572 h 4991986"/>
                <a:gd name="connsiteX21" fmla="*/ 2066260 w 4182139"/>
                <a:gd name="connsiteY21" fmla="*/ 3437861 h 4991986"/>
                <a:gd name="connsiteX22" fmla="*/ 2385237 w 4182139"/>
                <a:gd name="connsiteY22" fmla="*/ 3374065 h 4991986"/>
                <a:gd name="connsiteX23" fmla="*/ 2895599 w 4182139"/>
                <a:gd name="connsiteY23" fmla="*/ 3480391 h 4991986"/>
                <a:gd name="connsiteX24" fmla="*/ 3055088 w 4182139"/>
                <a:gd name="connsiteY24" fmla="*/ 3926958 h 4991986"/>
                <a:gd name="connsiteX25" fmla="*/ 2991293 w 4182139"/>
                <a:gd name="connsiteY25" fmla="*/ 4543647 h 4991986"/>
                <a:gd name="connsiteX26" fmla="*/ 2853069 w 4182139"/>
                <a:gd name="connsiteY26" fmla="*/ 4926419 h 4991986"/>
                <a:gd name="connsiteX27" fmla="*/ 2810539 w 4182139"/>
                <a:gd name="connsiteY27" fmla="*/ 4937051 h 4991986"/>
                <a:gd name="connsiteX28" fmla="*/ 2651051 w 4182139"/>
                <a:gd name="connsiteY28" fmla="*/ 4947684 h 4991986"/>
                <a:gd name="connsiteX29" fmla="*/ 2342706 w 4182139"/>
                <a:gd name="connsiteY29" fmla="*/ 4937051 h 4991986"/>
                <a:gd name="connsiteX30" fmla="*/ 2247013 w 4182139"/>
                <a:gd name="connsiteY30" fmla="*/ 4735033 h 4991986"/>
                <a:gd name="connsiteX31" fmla="*/ 2278911 w 4182139"/>
                <a:gd name="connsiteY31" fmla="*/ 4575545 h 4991986"/>
                <a:gd name="connsiteX32" fmla="*/ 2374604 w 4182139"/>
                <a:gd name="connsiteY32" fmla="*/ 4118345 h 4991986"/>
                <a:gd name="connsiteX33" fmla="*/ 2353339 w 4182139"/>
                <a:gd name="connsiteY33" fmla="*/ 4033284 h 4991986"/>
                <a:gd name="connsiteX34" fmla="*/ 2268279 w 4182139"/>
                <a:gd name="connsiteY34" fmla="*/ 4097079 h 4991986"/>
                <a:gd name="connsiteX35" fmla="*/ 2130055 w 4182139"/>
                <a:gd name="connsiteY35" fmla="*/ 4192772 h 4991986"/>
                <a:gd name="connsiteX36" fmla="*/ 1704753 w 4182139"/>
                <a:gd name="connsiteY36" fmla="*/ 4373526 h 4991986"/>
                <a:gd name="connsiteX37" fmla="*/ 1024269 w 4182139"/>
                <a:gd name="connsiteY37" fmla="*/ 4330996 h 4991986"/>
                <a:gd name="connsiteX38" fmla="*/ 471376 w 4182139"/>
                <a:gd name="connsiteY38" fmla="*/ 3948224 h 4991986"/>
                <a:gd name="connsiteX39" fmla="*/ 109869 w 4182139"/>
                <a:gd name="connsiteY39" fmla="*/ 3289005 h 4991986"/>
                <a:gd name="connsiteX40" fmla="*/ 46074 w 4182139"/>
                <a:gd name="connsiteY40" fmla="*/ 2427768 h 4991986"/>
                <a:gd name="connsiteX41" fmla="*/ 386316 w 4182139"/>
                <a:gd name="connsiteY41" fmla="*/ 1683489 h 4991986"/>
                <a:gd name="connsiteX42" fmla="*/ 928576 w 4182139"/>
                <a:gd name="connsiteY42" fmla="*/ 1534633 h 4991986"/>
                <a:gd name="connsiteX43" fmla="*/ 1173125 w 4182139"/>
                <a:gd name="connsiteY43" fmla="*/ 1747284 h 4991986"/>
                <a:gd name="connsiteX44" fmla="*/ 1396409 w 4182139"/>
                <a:gd name="connsiteY44" fmla="*/ 2023731 h 4991986"/>
                <a:gd name="connsiteX45" fmla="*/ 1853609 w 4182139"/>
                <a:gd name="connsiteY45" fmla="*/ 2193851 h 4991986"/>
                <a:gd name="connsiteX46" fmla="*/ 2098158 w 4182139"/>
                <a:gd name="connsiteY46" fmla="*/ 2087526 h 4991986"/>
                <a:gd name="connsiteX47" fmla="*/ 2289544 w 4182139"/>
                <a:gd name="connsiteY47" fmla="*/ 1726019 h 4991986"/>
                <a:gd name="connsiteX48" fmla="*/ 2300176 w 4182139"/>
                <a:gd name="connsiteY48" fmla="*/ 1290084 h 4991986"/>
                <a:gd name="connsiteX49" fmla="*/ 2376264 w 4182139"/>
                <a:gd name="connsiteY49" fmla="*/ 1080120 h 4991986"/>
                <a:gd name="connsiteX0" fmla="*/ 2376264 w 4182139"/>
                <a:gd name="connsiteY0" fmla="*/ 1080120 h 4991986"/>
                <a:gd name="connsiteX1" fmla="*/ 3097618 w 4182139"/>
                <a:gd name="connsiteY1" fmla="*/ 1098698 h 4991986"/>
                <a:gd name="connsiteX2" fmla="*/ 3203944 w 4182139"/>
                <a:gd name="connsiteY2" fmla="*/ 1024270 h 4991986"/>
                <a:gd name="connsiteX3" fmla="*/ 3257106 w 4182139"/>
                <a:gd name="connsiteY3" fmla="*/ 152400 h 4991986"/>
                <a:gd name="connsiteX4" fmla="*/ 3320902 w 4182139"/>
                <a:gd name="connsiteY4" fmla="*/ 109870 h 4991986"/>
                <a:gd name="connsiteX5" fmla="*/ 3618613 w 4182139"/>
                <a:gd name="connsiteY5" fmla="*/ 216196 h 4991986"/>
                <a:gd name="connsiteX6" fmla="*/ 4065181 w 4182139"/>
                <a:gd name="connsiteY6" fmla="*/ 577703 h 4991986"/>
                <a:gd name="connsiteX7" fmla="*/ 4150241 w 4182139"/>
                <a:gd name="connsiteY7" fmla="*/ 1438940 h 4991986"/>
                <a:gd name="connsiteX8" fmla="*/ 3873795 w 4182139"/>
                <a:gd name="connsiteY8" fmla="*/ 2374605 h 4991986"/>
                <a:gd name="connsiteX9" fmla="*/ 3374065 w 4182139"/>
                <a:gd name="connsiteY9" fmla="*/ 3044456 h 4991986"/>
                <a:gd name="connsiteX10" fmla="*/ 2278911 w 4182139"/>
                <a:gd name="connsiteY10" fmla="*/ 3257107 h 4991986"/>
                <a:gd name="connsiteX11" fmla="*/ 1523999 w 4182139"/>
                <a:gd name="connsiteY11" fmla="*/ 2895600 h 4991986"/>
                <a:gd name="connsiteX12" fmla="*/ 1024269 w 4182139"/>
                <a:gd name="connsiteY12" fmla="*/ 2523461 h 4991986"/>
                <a:gd name="connsiteX13" fmla="*/ 886046 w 4182139"/>
                <a:gd name="connsiteY13" fmla="*/ 2289545 h 4991986"/>
                <a:gd name="connsiteX14" fmla="*/ 843516 w 4182139"/>
                <a:gd name="connsiteY14" fmla="*/ 2236382 h 4991986"/>
                <a:gd name="connsiteX15" fmla="*/ 726558 w 4182139"/>
                <a:gd name="connsiteY15" fmla="*/ 2332075 h 4991986"/>
                <a:gd name="connsiteX16" fmla="*/ 620232 w 4182139"/>
                <a:gd name="connsiteY16" fmla="*/ 2608521 h 4991986"/>
                <a:gd name="connsiteX17" fmla="*/ 641497 w 4182139"/>
                <a:gd name="connsiteY17" fmla="*/ 3044456 h 4991986"/>
                <a:gd name="connsiteX18" fmla="*/ 939209 w 4182139"/>
                <a:gd name="connsiteY18" fmla="*/ 3480391 h 4991986"/>
                <a:gd name="connsiteX19" fmla="*/ 1236920 w 4182139"/>
                <a:gd name="connsiteY19" fmla="*/ 3724940 h 4991986"/>
                <a:gd name="connsiteX20" fmla="*/ 1651590 w 4182139"/>
                <a:gd name="connsiteY20" fmla="*/ 3735572 h 4991986"/>
                <a:gd name="connsiteX21" fmla="*/ 2066260 w 4182139"/>
                <a:gd name="connsiteY21" fmla="*/ 3437861 h 4991986"/>
                <a:gd name="connsiteX22" fmla="*/ 2385237 w 4182139"/>
                <a:gd name="connsiteY22" fmla="*/ 3374065 h 4991986"/>
                <a:gd name="connsiteX23" fmla="*/ 2895599 w 4182139"/>
                <a:gd name="connsiteY23" fmla="*/ 3480391 h 4991986"/>
                <a:gd name="connsiteX24" fmla="*/ 3055088 w 4182139"/>
                <a:gd name="connsiteY24" fmla="*/ 3926958 h 4991986"/>
                <a:gd name="connsiteX25" fmla="*/ 2991293 w 4182139"/>
                <a:gd name="connsiteY25" fmla="*/ 4543647 h 4991986"/>
                <a:gd name="connsiteX26" fmla="*/ 2853069 w 4182139"/>
                <a:gd name="connsiteY26" fmla="*/ 4926419 h 4991986"/>
                <a:gd name="connsiteX27" fmla="*/ 2810539 w 4182139"/>
                <a:gd name="connsiteY27" fmla="*/ 4937051 h 4991986"/>
                <a:gd name="connsiteX28" fmla="*/ 2651051 w 4182139"/>
                <a:gd name="connsiteY28" fmla="*/ 4947684 h 4991986"/>
                <a:gd name="connsiteX29" fmla="*/ 2342706 w 4182139"/>
                <a:gd name="connsiteY29" fmla="*/ 4937051 h 4991986"/>
                <a:gd name="connsiteX30" fmla="*/ 2247013 w 4182139"/>
                <a:gd name="connsiteY30" fmla="*/ 4735033 h 4991986"/>
                <a:gd name="connsiteX31" fmla="*/ 2278911 w 4182139"/>
                <a:gd name="connsiteY31" fmla="*/ 4575545 h 4991986"/>
                <a:gd name="connsiteX32" fmla="*/ 2374604 w 4182139"/>
                <a:gd name="connsiteY32" fmla="*/ 4118345 h 4991986"/>
                <a:gd name="connsiteX33" fmla="*/ 2353339 w 4182139"/>
                <a:gd name="connsiteY33" fmla="*/ 4033284 h 4991986"/>
                <a:gd name="connsiteX34" fmla="*/ 2268279 w 4182139"/>
                <a:gd name="connsiteY34" fmla="*/ 4097079 h 4991986"/>
                <a:gd name="connsiteX35" fmla="*/ 2130055 w 4182139"/>
                <a:gd name="connsiteY35" fmla="*/ 4192772 h 4991986"/>
                <a:gd name="connsiteX36" fmla="*/ 1704753 w 4182139"/>
                <a:gd name="connsiteY36" fmla="*/ 4373526 h 4991986"/>
                <a:gd name="connsiteX37" fmla="*/ 1024269 w 4182139"/>
                <a:gd name="connsiteY37" fmla="*/ 4330996 h 4991986"/>
                <a:gd name="connsiteX38" fmla="*/ 471376 w 4182139"/>
                <a:gd name="connsiteY38" fmla="*/ 3948224 h 4991986"/>
                <a:gd name="connsiteX39" fmla="*/ 109869 w 4182139"/>
                <a:gd name="connsiteY39" fmla="*/ 3289005 h 4991986"/>
                <a:gd name="connsiteX40" fmla="*/ 46074 w 4182139"/>
                <a:gd name="connsiteY40" fmla="*/ 2427768 h 4991986"/>
                <a:gd name="connsiteX41" fmla="*/ 386316 w 4182139"/>
                <a:gd name="connsiteY41" fmla="*/ 1683489 h 4991986"/>
                <a:gd name="connsiteX42" fmla="*/ 928576 w 4182139"/>
                <a:gd name="connsiteY42" fmla="*/ 1534633 h 4991986"/>
                <a:gd name="connsiteX43" fmla="*/ 1173125 w 4182139"/>
                <a:gd name="connsiteY43" fmla="*/ 1747284 h 4991986"/>
                <a:gd name="connsiteX44" fmla="*/ 1396409 w 4182139"/>
                <a:gd name="connsiteY44" fmla="*/ 2023731 h 4991986"/>
                <a:gd name="connsiteX45" fmla="*/ 1853609 w 4182139"/>
                <a:gd name="connsiteY45" fmla="*/ 2193851 h 4991986"/>
                <a:gd name="connsiteX46" fmla="*/ 2098158 w 4182139"/>
                <a:gd name="connsiteY46" fmla="*/ 2087526 h 4991986"/>
                <a:gd name="connsiteX47" fmla="*/ 2289544 w 4182139"/>
                <a:gd name="connsiteY47" fmla="*/ 1726019 h 4991986"/>
                <a:gd name="connsiteX48" fmla="*/ 2300176 w 4182139"/>
                <a:gd name="connsiteY48" fmla="*/ 1290084 h 4991986"/>
                <a:gd name="connsiteX49" fmla="*/ 2291040 w 4182139"/>
                <a:gd name="connsiteY49" fmla="*/ 1139459 h 4991986"/>
                <a:gd name="connsiteX50" fmla="*/ 2376264 w 4182139"/>
                <a:gd name="connsiteY50" fmla="*/ 1080120 h 4991986"/>
                <a:gd name="connsiteX0" fmla="*/ 2376264 w 4182139"/>
                <a:gd name="connsiteY0" fmla="*/ 1080120 h 4991986"/>
                <a:gd name="connsiteX1" fmla="*/ 3097618 w 4182139"/>
                <a:gd name="connsiteY1" fmla="*/ 1098698 h 4991986"/>
                <a:gd name="connsiteX2" fmla="*/ 3203944 w 4182139"/>
                <a:gd name="connsiteY2" fmla="*/ 1024270 h 4991986"/>
                <a:gd name="connsiteX3" fmla="*/ 3257106 w 4182139"/>
                <a:gd name="connsiteY3" fmla="*/ 152400 h 4991986"/>
                <a:gd name="connsiteX4" fmla="*/ 3320902 w 4182139"/>
                <a:gd name="connsiteY4" fmla="*/ 109870 h 4991986"/>
                <a:gd name="connsiteX5" fmla="*/ 3618613 w 4182139"/>
                <a:gd name="connsiteY5" fmla="*/ 216196 h 4991986"/>
                <a:gd name="connsiteX6" fmla="*/ 4065181 w 4182139"/>
                <a:gd name="connsiteY6" fmla="*/ 577703 h 4991986"/>
                <a:gd name="connsiteX7" fmla="*/ 4150241 w 4182139"/>
                <a:gd name="connsiteY7" fmla="*/ 1438940 h 4991986"/>
                <a:gd name="connsiteX8" fmla="*/ 3873795 w 4182139"/>
                <a:gd name="connsiteY8" fmla="*/ 2374605 h 4991986"/>
                <a:gd name="connsiteX9" fmla="*/ 3374065 w 4182139"/>
                <a:gd name="connsiteY9" fmla="*/ 3044456 h 4991986"/>
                <a:gd name="connsiteX10" fmla="*/ 2278911 w 4182139"/>
                <a:gd name="connsiteY10" fmla="*/ 3257107 h 4991986"/>
                <a:gd name="connsiteX11" fmla="*/ 1523999 w 4182139"/>
                <a:gd name="connsiteY11" fmla="*/ 2895600 h 4991986"/>
                <a:gd name="connsiteX12" fmla="*/ 1024269 w 4182139"/>
                <a:gd name="connsiteY12" fmla="*/ 2523461 h 4991986"/>
                <a:gd name="connsiteX13" fmla="*/ 886046 w 4182139"/>
                <a:gd name="connsiteY13" fmla="*/ 2289545 h 4991986"/>
                <a:gd name="connsiteX14" fmla="*/ 843516 w 4182139"/>
                <a:gd name="connsiteY14" fmla="*/ 2236382 h 4991986"/>
                <a:gd name="connsiteX15" fmla="*/ 726558 w 4182139"/>
                <a:gd name="connsiteY15" fmla="*/ 2332075 h 4991986"/>
                <a:gd name="connsiteX16" fmla="*/ 620232 w 4182139"/>
                <a:gd name="connsiteY16" fmla="*/ 2608521 h 4991986"/>
                <a:gd name="connsiteX17" fmla="*/ 641497 w 4182139"/>
                <a:gd name="connsiteY17" fmla="*/ 3044456 h 4991986"/>
                <a:gd name="connsiteX18" fmla="*/ 939209 w 4182139"/>
                <a:gd name="connsiteY18" fmla="*/ 3480391 h 4991986"/>
                <a:gd name="connsiteX19" fmla="*/ 1236920 w 4182139"/>
                <a:gd name="connsiteY19" fmla="*/ 3724940 h 4991986"/>
                <a:gd name="connsiteX20" fmla="*/ 1651590 w 4182139"/>
                <a:gd name="connsiteY20" fmla="*/ 3735572 h 4991986"/>
                <a:gd name="connsiteX21" fmla="*/ 2066260 w 4182139"/>
                <a:gd name="connsiteY21" fmla="*/ 3437861 h 4991986"/>
                <a:gd name="connsiteX22" fmla="*/ 2385237 w 4182139"/>
                <a:gd name="connsiteY22" fmla="*/ 3374065 h 4991986"/>
                <a:gd name="connsiteX23" fmla="*/ 2895599 w 4182139"/>
                <a:gd name="connsiteY23" fmla="*/ 3480391 h 4991986"/>
                <a:gd name="connsiteX24" fmla="*/ 3055088 w 4182139"/>
                <a:gd name="connsiteY24" fmla="*/ 3926958 h 4991986"/>
                <a:gd name="connsiteX25" fmla="*/ 2991293 w 4182139"/>
                <a:gd name="connsiteY25" fmla="*/ 4543647 h 4991986"/>
                <a:gd name="connsiteX26" fmla="*/ 2853069 w 4182139"/>
                <a:gd name="connsiteY26" fmla="*/ 4926419 h 4991986"/>
                <a:gd name="connsiteX27" fmla="*/ 2810539 w 4182139"/>
                <a:gd name="connsiteY27" fmla="*/ 4937051 h 4991986"/>
                <a:gd name="connsiteX28" fmla="*/ 2651051 w 4182139"/>
                <a:gd name="connsiteY28" fmla="*/ 4947684 h 4991986"/>
                <a:gd name="connsiteX29" fmla="*/ 2342706 w 4182139"/>
                <a:gd name="connsiteY29" fmla="*/ 4937051 h 4991986"/>
                <a:gd name="connsiteX30" fmla="*/ 2247013 w 4182139"/>
                <a:gd name="connsiteY30" fmla="*/ 4735033 h 4991986"/>
                <a:gd name="connsiteX31" fmla="*/ 2278911 w 4182139"/>
                <a:gd name="connsiteY31" fmla="*/ 4575545 h 4991986"/>
                <a:gd name="connsiteX32" fmla="*/ 2374604 w 4182139"/>
                <a:gd name="connsiteY32" fmla="*/ 4118345 h 4991986"/>
                <a:gd name="connsiteX33" fmla="*/ 2353339 w 4182139"/>
                <a:gd name="connsiteY33" fmla="*/ 4033284 h 4991986"/>
                <a:gd name="connsiteX34" fmla="*/ 2268279 w 4182139"/>
                <a:gd name="connsiteY34" fmla="*/ 4097079 h 4991986"/>
                <a:gd name="connsiteX35" fmla="*/ 2130055 w 4182139"/>
                <a:gd name="connsiteY35" fmla="*/ 4192772 h 4991986"/>
                <a:gd name="connsiteX36" fmla="*/ 1704753 w 4182139"/>
                <a:gd name="connsiteY36" fmla="*/ 4373526 h 4991986"/>
                <a:gd name="connsiteX37" fmla="*/ 1024269 w 4182139"/>
                <a:gd name="connsiteY37" fmla="*/ 4330996 h 4991986"/>
                <a:gd name="connsiteX38" fmla="*/ 471376 w 4182139"/>
                <a:gd name="connsiteY38" fmla="*/ 3948224 h 4991986"/>
                <a:gd name="connsiteX39" fmla="*/ 109869 w 4182139"/>
                <a:gd name="connsiteY39" fmla="*/ 3289005 h 4991986"/>
                <a:gd name="connsiteX40" fmla="*/ 46074 w 4182139"/>
                <a:gd name="connsiteY40" fmla="*/ 2427768 h 4991986"/>
                <a:gd name="connsiteX41" fmla="*/ 386316 w 4182139"/>
                <a:gd name="connsiteY41" fmla="*/ 1683489 h 4991986"/>
                <a:gd name="connsiteX42" fmla="*/ 928576 w 4182139"/>
                <a:gd name="connsiteY42" fmla="*/ 1534633 h 4991986"/>
                <a:gd name="connsiteX43" fmla="*/ 1173125 w 4182139"/>
                <a:gd name="connsiteY43" fmla="*/ 1747284 h 4991986"/>
                <a:gd name="connsiteX44" fmla="*/ 1396409 w 4182139"/>
                <a:gd name="connsiteY44" fmla="*/ 2023731 h 4991986"/>
                <a:gd name="connsiteX45" fmla="*/ 1853609 w 4182139"/>
                <a:gd name="connsiteY45" fmla="*/ 2193851 h 4991986"/>
                <a:gd name="connsiteX46" fmla="*/ 2098158 w 4182139"/>
                <a:gd name="connsiteY46" fmla="*/ 2087526 h 4991986"/>
                <a:gd name="connsiteX47" fmla="*/ 2289544 w 4182139"/>
                <a:gd name="connsiteY47" fmla="*/ 1726019 h 4991986"/>
                <a:gd name="connsiteX48" fmla="*/ 2300176 w 4182139"/>
                <a:gd name="connsiteY48" fmla="*/ 1290084 h 4991986"/>
                <a:gd name="connsiteX49" fmla="*/ 2304256 w 4182139"/>
                <a:gd name="connsiteY49" fmla="*/ 1080120 h 4991986"/>
                <a:gd name="connsiteX50" fmla="*/ 2376264 w 4182139"/>
                <a:gd name="connsiteY50" fmla="*/ 1080120 h 4991986"/>
                <a:gd name="connsiteX0" fmla="*/ 2376264 w 4182139"/>
                <a:gd name="connsiteY0" fmla="*/ 1080120 h 4991986"/>
                <a:gd name="connsiteX1" fmla="*/ 3097618 w 4182139"/>
                <a:gd name="connsiteY1" fmla="*/ 1098698 h 4991986"/>
                <a:gd name="connsiteX2" fmla="*/ 3203944 w 4182139"/>
                <a:gd name="connsiteY2" fmla="*/ 1024270 h 4991986"/>
                <a:gd name="connsiteX3" fmla="*/ 3257106 w 4182139"/>
                <a:gd name="connsiteY3" fmla="*/ 152400 h 4991986"/>
                <a:gd name="connsiteX4" fmla="*/ 3320902 w 4182139"/>
                <a:gd name="connsiteY4" fmla="*/ 109870 h 4991986"/>
                <a:gd name="connsiteX5" fmla="*/ 3618613 w 4182139"/>
                <a:gd name="connsiteY5" fmla="*/ 216196 h 4991986"/>
                <a:gd name="connsiteX6" fmla="*/ 4065181 w 4182139"/>
                <a:gd name="connsiteY6" fmla="*/ 577703 h 4991986"/>
                <a:gd name="connsiteX7" fmla="*/ 4150241 w 4182139"/>
                <a:gd name="connsiteY7" fmla="*/ 1438940 h 4991986"/>
                <a:gd name="connsiteX8" fmla="*/ 3873795 w 4182139"/>
                <a:gd name="connsiteY8" fmla="*/ 2374605 h 4991986"/>
                <a:gd name="connsiteX9" fmla="*/ 3374065 w 4182139"/>
                <a:gd name="connsiteY9" fmla="*/ 3044456 h 4991986"/>
                <a:gd name="connsiteX10" fmla="*/ 2278911 w 4182139"/>
                <a:gd name="connsiteY10" fmla="*/ 3257107 h 4991986"/>
                <a:gd name="connsiteX11" fmla="*/ 1523999 w 4182139"/>
                <a:gd name="connsiteY11" fmla="*/ 2895600 h 4991986"/>
                <a:gd name="connsiteX12" fmla="*/ 1024269 w 4182139"/>
                <a:gd name="connsiteY12" fmla="*/ 2523461 h 4991986"/>
                <a:gd name="connsiteX13" fmla="*/ 886046 w 4182139"/>
                <a:gd name="connsiteY13" fmla="*/ 2289545 h 4991986"/>
                <a:gd name="connsiteX14" fmla="*/ 843516 w 4182139"/>
                <a:gd name="connsiteY14" fmla="*/ 2236382 h 4991986"/>
                <a:gd name="connsiteX15" fmla="*/ 726558 w 4182139"/>
                <a:gd name="connsiteY15" fmla="*/ 2332075 h 4991986"/>
                <a:gd name="connsiteX16" fmla="*/ 620232 w 4182139"/>
                <a:gd name="connsiteY16" fmla="*/ 2608521 h 4991986"/>
                <a:gd name="connsiteX17" fmla="*/ 641497 w 4182139"/>
                <a:gd name="connsiteY17" fmla="*/ 3044456 h 4991986"/>
                <a:gd name="connsiteX18" fmla="*/ 939209 w 4182139"/>
                <a:gd name="connsiteY18" fmla="*/ 3480391 h 4991986"/>
                <a:gd name="connsiteX19" fmla="*/ 1236920 w 4182139"/>
                <a:gd name="connsiteY19" fmla="*/ 3724940 h 4991986"/>
                <a:gd name="connsiteX20" fmla="*/ 1651590 w 4182139"/>
                <a:gd name="connsiteY20" fmla="*/ 3735572 h 4991986"/>
                <a:gd name="connsiteX21" fmla="*/ 2066260 w 4182139"/>
                <a:gd name="connsiteY21" fmla="*/ 3437861 h 4991986"/>
                <a:gd name="connsiteX22" fmla="*/ 2385237 w 4182139"/>
                <a:gd name="connsiteY22" fmla="*/ 3374065 h 4991986"/>
                <a:gd name="connsiteX23" fmla="*/ 2895599 w 4182139"/>
                <a:gd name="connsiteY23" fmla="*/ 3480391 h 4991986"/>
                <a:gd name="connsiteX24" fmla="*/ 3055088 w 4182139"/>
                <a:gd name="connsiteY24" fmla="*/ 3926958 h 4991986"/>
                <a:gd name="connsiteX25" fmla="*/ 2991293 w 4182139"/>
                <a:gd name="connsiteY25" fmla="*/ 4543647 h 4991986"/>
                <a:gd name="connsiteX26" fmla="*/ 2853069 w 4182139"/>
                <a:gd name="connsiteY26" fmla="*/ 4926419 h 4991986"/>
                <a:gd name="connsiteX27" fmla="*/ 2810539 w 4182139"/>
                <a:gd name="connsiteY27" fmla="*/ 4937051 h 4991986"/>
                <a:gd name="connsiteX28" fmla="*/ 2651051 w 4182139"/>
                <a:gd name="connsiteY28" fmla="*/ 4947684 h 4991986"/>
                <a:gd name="connsiteX29" fmla="*/ 2342706 w 4182139"/>
                <a:gd name="connsiteY29" fmla="*/ 4937051 h 4991986"/>
                <a:gd name="connsiteX30" fmla="*/ 2247013 w 4182139"/>
                <a:gd name="connsiteY30" fmla="*/ 4735033 h 4991986"/>
                <a:gd name="connsiteX31" fmla="*/ 2278911 w 4182139"/>
                <a:gd name="connsiteY31" fmla="*/ 4575545 h 4991986"/>
                <a:gd name="connsiteX32" fmla="*/ 2374604 w 4182139"/>
                <a:gd name="connsiteY32" fmla="*/ 4118345 h 4991986"/>
                <a:gd name="connsiteX33" fmla="*/ 2353339 w 4182139"/>
                <a:gd name="connsiteY33" fmla="*/ 4033284 h 4991986"/>
                <a:gd name="connsiteX34" fmla="*/ 2268279 w 4182139"/>
                <a:gd name="connsiteY34" fmla="*/ 4097079 h 4991986"/>
                <a:gd name="connsiteX35" fmla="*/ 2130055 w 4182139"/>
                <a:gd name="connsiteY35" fmla="*/ 4192772 h 4991986"/>
                <a:gd name="connsiteX36" fmla="*/ 1704753 w 4182139"/>
                <a:gd name="connsiteY36" fmla="*/ 4373526 h 4991986"/>
                <a:gd name="connsiteX37" fmla="*/ 1024269 w 4182139"/>
                <a:gd name="connsiteY37" fmla="*/ 4330996 h 4991986"/>
                <a:gd name="connsiteX38" fmla="*/ 471376 w 4182139"/>
                <a:gd name="connsiteY38" fmla="*/ 3948224 h 4991986"/>
                <a:gd name="connsiteX39" fmla="*/ 109869 w 4182139"/>
                <a:gd name="connsiteY39" fmla="*/ 3289005 h 4991986"/>
                <a:gd name="connsiteX40" fmla="*/ 46074 w 4182139"/>
                <a:gd name="connsiteY40" fmla="*/ 2427768 h 4991986"/>
                <a:gd name="connsiteX41" fmla="*/ 386316 w 4182139"/>
                <a:gd name="connsiteY41" fmla="*/ 1683489 h 4991986"/>
                <a:gd name="connsiteX42" fmla="*/ 928576 w 4182139"/>
                <a:gd name="connsiteY42" fmla="*/ 1534633 h 4991986"/>
                <a:gd name="connsiteX43" fmla="*/ 1173125 w 4182139"/>
                <a:gd name="connsiteY43" fmla="*/ 1747284 h 4991986"/>
                <a:gd name="connsiteX44" fmla="*/ 1396409 w 4182139"/>
                <a:gd name="connsiteY44" fmla="*/ 2023731 h 4991986"/>
                <a:gd name="connsiteX45" fmla="*/ 1853609 w 4182139"/>
                <a:gd name="connsiteY45" fmla="*/ 2193851 h 4991986"/>
                <a:gd name="connsiteX46" fmla="*/ 2098158 w 4182139"/>
                <a:gd name="connsiteY46" fmla="*/ 2087526 h 4991986"/>
                <a:gd name="connsiteX47" fmla="*/ 2289544 w 4182139"/>
                <a:gd name="connsiteY47" fmla="*/ 1726019 h 4991986"/>
                <a:gd name="connsiteX48" fmla="*/ 2300176 w 4182139"/>
                <a:gd name="connsiteY48" fmla="*/ 1290084 h 4991986"/>
                <a:gd name="connsiteX49" fmla="*/ 2304256 w 4182139"/>
                <a:gd name="connsiteY49" fmla="*/ 1080120 h 4991986"/>
                <a:gd name="connsiteX50" fmla="*/ 2376264 w 4182139"/>
                <a:gd name="connsiteY50" fmla="*/ 1080120 h 4991986"/>
                <a:gd name="connsiteX0" fmla="*/ 2376264 w 4182139"/>
                <a:gd name="connsiteY0" fmla="*/ 1088504 h 5000370"/>
                <a:gd name="connsiteX1" fmla="*/ 3097618 w 4182139"/>
                <a:gd name="connsiteY1" fmla="*/ 1107082 h 5000370"/>
                <a:gd name="connsiteX2" fmla="*/ 3203944 w 4182139"/>
                <a:gd name="connsiteY2" fmla="*/ 1032654 h 5000370"/>
                <a:gd name="connsiteX3" fmla="*/ 3240360 w 4182139"/>
                <a:gd name="connsiteY3" fmla="*/ 152400 h 5000370"/>
                <a:gd name="connsiteX4" fmla="*/ 3320902 w 4182139"/>
                <a:gd name="connsiteY4" fmla="*/ 118254 h 5000370"/>
                <a:gd name="connsiteX5" fmla="*/ 3618613 w 4182139"/>
                <a:gd name="connsiteY5" fmla="*/ 224580 h 5000370"/>
                <a:gd name="connsiteX6" fmla="*/ 4065181 w 4182139"/>
                <a:gd name="connsiteY6" fmla="*/ 586087 h 5000370"/>
                <a:gd name="connsiteX7" fmla="*/ 4150241 w 4182139"/>
                <a:gd name="connsiteY7" fmla="*/ 1447324 h 5000370"/>
                <a:gd name="connsiteX8" fmla="*/ 3873795 w 4182139"/>
                <a:gd name="connsiteY8" fmla="*/ 2382989 h 5000370"/>
                <a:gd name="connsiteX9" fmla="*/ 3374065 w 4182139"/>
                <a:gd name="connsiteY9" fmla="*/ 3052840 h 5000370"/>
                <a:gd name="connsiteX10" fmla="*/ 2278911 w 4182139"/>
                <a:gd name="connsiteY10" fmla="*/ 3265491 h 5000370"/>
                <a:gd name="connsiteX11" fmla="*/ 1523999 w 4182139"/>
                <a:gd name="connsiteY11" fmla="*/ 2903984 h 5000370"/>
                <a:gd name="connsiteX12" fmla="*/ 1024269 w 4182139"/>
                <a:gd name="connsiteY12" fmla="*/ 2531845 h 5000370"/>
                <a:gd name="connsiteX13" fmla="*/ 886046 w 4182139"/>
                <a:gd name="connsiteY13" fmla="*/ 2297929 h 5000370"/>
                <a:gd name="connsiteX14" fmla="*/ 843516 w 4182139"/>
                <a:gd name="connsiteY14" fmla="*/ 2244766 h 5000370"/>
                <a:gd name="connsiteX15" fmla="*/ 726558 w 4182139"/>
                <a:gd name="connsiteY15" fmla="*/ 2340459 h 5000370"/>
                <a:gd name="connsiteX16" fmla="*/ 620232 w 4182139"/>
                <a:gd name="connsiteY16" fmla="*/ 2616905 h 5000370"/>
                <a:gd name="connsiteX17" fmla="*/ 641497 w 4182139"/>
                <a:gd name="connsiteY17" fmla="*/ 3052840 h 5000370"/>
                <a:gd name="connsiteX18" fmla="*/ 939209 w 4182139"/>
                <a:gd name="connsiteY18" fmla="*/ 3488775 h 5000370"/>
                <a:gd name="connsiteX19" fmla="*/ 1236920 w 4182139"/>
                <a:gd name="connsiteY19" fmla="*/ 3733324 h 5000370"/>
                <a:gd name="connsiteX20" fmla="*/ 1651590 w 4182139"/>
                <a:gd name="connsiteY20" fmla="*/ 3743956 h 5000370"/>
                <a:gd name="connsiteX21" fmla="*/ 2066260 w 4182139"/>
                <a:gd name="connsiteY21" fmla="*/ 3446245 h 5000370"/>
                <a:gd name="connsiteX22" fmla="*/ 2385237 w 4182139"/>
                <a:gd name="connsiteY22" fmla="*/ 3382449 h 5000370"/>
                <a:gd name="connsiteX23" fmla="*/ 2895599 w 4182139"/>
                <a:gd name="connsiteY23" fmla="*/ 3488775 h 5000370"/>
                <a:gd name="connsiteX24" fmla="*/ 3055088 w 4182139"/>
                <a:gd name="connsiteY24" fmla="*/ 3935342 h 5000370"/>
                <a:gd name="connsiteX25" fmla="*/ 2991293 w 4182139"/>
                <a:gd name="connsiteY25" fmla="*/ 4552031 h 5000370"/>
                <a:gd name="connsiteX26" fmla="*/ 2853069 w 4182139"/>
                <a:gd name="connsiteY26" fmla="*/ 4934803 h 5000370"/>
                <a:gd name="connsiteX27" fmla="*/ 2810539 w 4182139"/>
                <a:gd name="connsiteY27" fmla="*/ 4945435 h 5000370"/>
                <a:gd name="connsiteX28" fmla="*/ 2651051 w 4182139"/>
                <a:gd name="connsiteY28" fmla="*/ 4956068 h 5000370"/>
                <a:gd name="connsiteX29" fmla="*/ 2342706 w 4182139"/>
                <a:gd name="connsiteY29" fmla="*/ 4945435 h 5000370"/>
                <a:gd name="connsiteX30" fmla="*/ 2247013 w 4182139"/>
                <a:gd name="connsiteY30" fmla="*/ 4743417 h 5000370"/>
                <a:gd name="connsiteX31" fmla="*/ 2278911 w 4182139"/>
                <a:gd name="connsiteY31" fmla="*/ 4583929 h 5000370"/>
                <a:gd name="connsiteX32" fmla="*/ 2374604 w 4182139"/>
                <a:gd name="connsiteY32" fmla="*/ 4126729 h 5000370"/>
                <a:gd name="connsiteX33" fmla="*/ 2353339 w 4182139"/>
                <a:gd name="connsiteY33" fmla="*/ 4041668 h 5000370"/>
                <a:gd name="connsiteX34" fmla="*/ 2268279 w 4182139"/>
                <a:gd name="connsiteY34" fmla="*/ 4105463 h 5000370"/>
                <a:gd name="connsiteX35" fmla="*/ 2130055 w 4182139"/>
                <a:gd name="connsiteY35" fmla="*/ 4201156 h 5000370"/>
                <a:gd name="connsiteX36" fmla="*/ 1704753 w 4182139"/>
                <a:gd name="connsiteY36" fmla="*/ 4381910 h 5000370"/>
                <a:gd name="connsiteX37" fmla="*/ 1024269 w 4182139"/>
                <a:gd name="connsiteY37" fmla="*/ 4339380 h 5000370"/>
                <a:gd name="connsiteX38" fmla="*/ 471376 w 4182139"/>
                <a:gd name="connsiteY38" fmla="*/ 3956608 h 5000370"/>
                <a:gd name="connsiteX39" fmla="*/ 109869 w 4182139"/>
                <a:gd name="connsiteY39" fmla="*/ 3297389 h 5000370"/>
                <a:gd name="connsiteX40" fmla="*/ 46074 w 4182139"/>
                <a:gd name="connsiteY40" fmla="*/ 2436152 h 5000370"/>
                <a:gd name="connsiteX41" fmla="*/ 386316 w 4182139"/>
                <a:gd name="connsiteY41" fmla="*/ 1691873 h 5000370"/>
                <a:gd name="connsiteX42" fmla="*/ 928576 w 4182139"/>
                <a:gd name="connsiteY42" fmla="*/ 1543017 h 5000370"/>
                <a:gd name="connsiteX43" fmla="*/ 1173125 w 4182139"/>
                <a:gd name="connsiteY43" fmla="*/ 1755668 h 5000370"/>
                <a:gd name="connsiteX44" fmla="*/ 1396409 w 4182139"/>
                <a:gd name="connsiteY44" fmla="*/ 2032115 h 5000370"/>
                <a:gd name="connsiteX45" fmla="*/ 1853609 w 4182139"/>
                <a:gd name="connsiteY45" fmla="*/ 2202235 h 5000370"/>
                <a:gd name="connsiteX46" fmla="*/ 2098158 w 4182139"/>
                <a:gd name="connsiteY46" fmla="*/ 2095910 h 5000370"/>
                <a:gd name="connsiteX47" fmla="*/ 2289544 w 4182139"/>
                <a:gd name="connsiteY47" fmla="*/ 1734403 h 5000370"/>
                <a:gd name="connsiteX48" fmla="*/ 2300176 w 4182139"/>
                <a:gd name="connsiteY48" fmla="*/ 1298468 h 5000370"/>
                <a:gd name="connsiteX49" fmla="*/ 2304256 w 4182139"/>
                <a:gd name="connsiteY49" fmla="*/ 1088504 h 5000370"/>
                <a:gd name="connsiteX50" fmla="*/ 2376264 w 4182139"/>
                <a:gd name="connsiteY50" fmla="*/ 1088504 h 5000370"/>
                <a:gd name="connsiteX0" fmla="*/ 2376264 w 4182139"/>
                <a:gd name="connsiteY0" fmla="*/ 1014171 h 4926037"/>
                <a:gd name="connsiteX1" fmla="*/ 3097618 w 4182139"/>
                <a:gd name="connsiteY1" fmla="*/ 1032749 h 4926037"/>
                <a:gd name="connsiteX2" fmla="*/ 3203944 w 4182139"/>
                <a:gd name="connsiteY2" fmla="*/ 958321 h 4926037"/>
                <a:gd name="connsiteX3" fmla="*/ 3240360 w 4182139"/>
                <a:gd name="connsiteY3" fmla="*/ 78067 h 4926037"/>
                <a:gd name="connsiteX4" fmla="*/ 3320902 w 4182139"/>
                <a:gd name="connsiteY4" fmla="*/ 43921 h 4926037"/>
                <a:gd name="connsiteX5" fmla="*/ 3618613 w 4182139"/>
                <a:gd name="connsiteY5" fmla="*/ 150247 h 4926037"/>
                <a:gd name="connsiteX6" fmla="*/ 4065181 w 4182139"/>
                <a:gd name="connsiteY6" fmla="*/ 511754 h 4926037"/>
                <a:gd name="connsiteX7" fmla="*/ 4150241 w 4182139"/>
                <a:gd name="connsiteY7" fmla="*/ 1372991 h 4926037"/>
                <a:gd name="connsiteX8" fmla="*/ 3873795 w 4182139"/>
                <a:gd name="connsiteY8" fmla="*/ 2308656 h 4926037"/>
                <a:gd name="connsiteX9" fmla="*/ 3374065 w 4182139"/>
                <a:gd name="connsiteY9" fmla="*/ 2978507 h 4926037"/>
                <a:gd name="connsiteX10" fmla="*/ 2278911 w 4182139"/>
                <a:gd name="connsiteY10" fmla="*/ 3191158 h 4926037"/>
                <a:gd name="connsiteX11" fmla="*/ 1523999 w 4182139"/>
                <a:gd name="connsiteY11" fmla="*/ 2829651 h 4926037"/>
                <a:gd name="connsiteX12" fmla="*/ 1024269 w 4182139"/>
                <a:gd name="connsiteY12" fmla="*/ 2457512 h 4926037"/>
                <a:gd name="connsiteX13" fmla="*/ 886046 w 4182139"/>
                <a:gd name="connsiteY13" fmla="*/ 2223596 h 4926037"/>
                <a:gd name="connsiteX14" fmla="*/ 843516 w 4182139"/>
                <a:gd name="connsiteY14" fmla="*/ 2170433 h 4926037"/>
                <a:gd name="connsiteX15" fmla="*/ 726558 w 4182139"/>
                <a:gd name="connsiteY15" fmla="*/ 2266126 h 4926037"/>
                <a:gd name="connsiteX16" fmla="*/ 620232 w 4182139"/>
                <a:gd name="connsiteY16" fmla="*/ 2542572 h 4926037"/>
                <a:gd name="connsiteX17" fmla="*/ 641497 w 4182139"/>
                <a:gd name="connsiteY17" fmla="*/ 2978507 h 4926037"/>
                <a:gd name="connsiteX18" fmla="*/ 939209 w 4182139"/>
                <a:gd name="connsiteY18" fmla="*/ 3414442 h 4926037"/>
                <a:gd name="connsiteX19" fmla="*/ 1236920 w 4182139"/>
                <a:gd name="connsiteY19" fmla="*/ 3658991 h 4926037"/>
                <a:gd name="connsiteX20" fmla="*/ 1651590 w 4182139"/>
                <a:gd name="connsiteY20" fmla="*/ 3669623 h 4926037"/>
                <a:gd name="connsiteX21" fmla="*/ 2066260 w 4182139"/>
                <a:gd name="connsiteY21" fmla="*/ 3371912 h 4926037"/>
                <a:gd name="connsiteX22" fmla="*/ 2385237 w 4182139"/>
                <a:gd name="connsiteY22" fmla="*/ 3308116 h 4926037"/>
                <a:gd name="connsiteX23" fmla="*/ 2895599 w 4182139"/>
                <a:gd name="connsiteY23" fmla="*/ 3414442 h 4926037"/>
                <a:gd name="connsiteX24" fmla="*/ 3055088 w 4182139"/>
                <a:gd name="connsiteY24" fmla="*/ 3861009 h 4926037"/>
                <a:gd name="connsiteX25" fmla="*/ 2991293 w 4182139"/>
                <a:gd name="connsiteY25" fmla="*/ 4477698 h 4926037"/>
                <a:gd name="connsiteX26" fmla="*/ 2853069 w 4182139"/>
                <a:gd name="connsiteY26" fmla="*/ 4860470 h 4926037"/>
                <a:gd name="connsiteX27" fmla="*/ 2810539 w 4182139"/>
                <a:gd name="connsiteY27" fmla="*/ 4871102 h 4926037"/>
                <a:gd name="connsiteX28" fmla="*/ 2651051 w 4182139"/>
                <a:gd name="connsiteY28" fmla="*/ 4881735 h 4926037"/>
                <a:gd name="connsiteX29" fmla="*/ 2342706 w 4182139"/>
                <a:gd name="connsiteY29" fmla="*/ 4871102 h 4926037"/>
                <a:gd name="connsiteX30" fmla="*/ 2247013 w 4182139"/>
                <a:gd name="connsiteY30" fmla="*/ 4669084 h 4926037"/>
                <a:gd name="connsiteX31" fmla="*/ 2278911 w 4182139"/>
                <a:gd name="connsiteY31" fmla="*/ 4509596 h 4926037"/>
                <a:gd name="connsiteX32" fmla="*/ 2374604 w 4182139"/>
                <a:gd name="connsiteY32" fmla="*/ 4052396 h 4926037"/>
                <a:gd name="connsiteX33" fmla="*/ 2353339 w 4182139"/>
                <a:gd name="connsiteY33" fmla="*/ 3967335 h 4926037"/>
                <a:gd name="connsiteX34" fmla="*/ 2268279 w 4182139"/>
                <a:gd name="connsiteY34" fmla="*/ 4031130 h 4926037"/>
                <a:gd name="connsiteX35" fmla="*/ 2130055 w 4182139"/>
                <a:gd name="connsiteY35" fmla="*/ 4126823 h 4926037"/>
                <a:gd name="connsiteX36" fmla="*/ 1704753 w 4182139"/>
                <a:gd name="connsiteY36" fmla="*/ 4307577 h 4926037"/>
                <a:gd name="connsiteX37" fmla="*/ 1024269 w 4182139"/>
                <a:gd name="connsiteY37" fmla="*/ 4265047 h 4926037"/>
                <a:gd name="connsiteX38" fmla="*/ 471376 w 4182139"/>
                <a:gd name="connsiteY38" fmla="*/ 3882275 h 4926037"/>
                <a:gd name="connsiteX39" fmla="*/ 109869 w 4182139"/>
                <a:gd name="connsiteY39" fmla="*/ 3223056 h 4926037"/>
                <a:gd name="connsiteX40" fmla="*/ 46074 w 4182139"/>
                <a:gd name="connsiteY40" fmla="*/ 2361819 h 4926037"/>
                <a:gd name="connsiteX41" fmla="*/ 386316 w 4182139"/>
                <a:gd name="connsiteY41" fmla="*/ 1617540 h 4926037"/>
                <a:gd name="connsiteX42" fmla="*/ 928576 w 4182139"/>
                <a:gd name="connsiteY42" fmla="*/ 1468684 h 4926037"/>
                <a:gd name="connsiteX43" fmla="*/ 1173125 w 4182139"/>
                <a:gd name="connsiteY43" fmla="*/ 1681335 h 4926037"/>
                <a:gd name="connsiteX44" fmla="*/ 1396409 w 4182139"/>
                <a:gd name="connsiteY44" fmla="*/ 1957782 h 4926037"/>
                <a:gd name="connsiteX45" fmla="*/ 1853609 w 4182139"/>
                <a:gd name="connsiteY45" fmla="*/ 2127902 h 4926037"/>
                <a:gd name="connsiteX46" fmla="*/ 2098158 w 4182139"/>
                <a:gd name="connsiteY46" fmla="*/ 2021577 h 4926037"/>
                <a:gd name="connsiteX47" fmla="*/ 2289544 w 4182139"/>
                <a:gd name="connsiteY47" fmla="*/ 1660070 h 4926037"/>
                <a:gd name="connsiteX48" fmla="*/ 2300176 w 4182139"/>
                <a:gd name="connsiteY48" fmla="*/ 1224135 h 4926037"/>
                <a:gd name="connsiteX49" fmla="*/ 2304256 w 4182139"/>
                <a:gd name="connsiteY49" fmla="*/ 1014171 h 4926037"/>
                <a:gd name="connsiteX50" fmla="*/ 2376264 w 4182139"/>
                <a:gd name="connsiteY50" fmla="*/ 1014171 h 4926037"/>
                <a:gd name="connsiteX0" fmla="*/ 2376264 w 4182139"/>
                <a:gd name="connsiteY0" fmla="*/ 1014171 h 4926037"/>
                <a:gd name="connsiteX1" fmla="*/ 3097618 w 4182139"/>
                <a:gd name="connsiteY1" fmla="*/ 1032749 h 4926037"/>
                <a:gd name="connsiteX2" fmla="*/ 3203944 w 4182139"/>
                <a:gd name="connsiteY2" fmla="*/ 958321 h 4926037"/>
                <a:gd name="connsiteX3" fmla="*/ 3240360 w 4182139"/>
                <a:gd name="connsiteY3" fmla="*/ 78067 h 4926037"/>
                <a:gd name="connsiteX4" fmla="*/ 3320902 w 4182139"/>
                <a:gd name="connsiteY4" fmla="*/ 43921 h 4926037"/>
                <a:gd name="connsiteX5" fmla="*/ 3618613 w 4182139"/>
                <a:gd name="connsiteY5" fmla="*/ 150247 h 4926037"/>
                <a:gd name="connsiteX6" fmla="*/ 4065181 w 4182139"/>
                <a:gd name="connsiteY6" fmla="*/ 511754 h 4926037"/>
                <a:gd name="connsiteX7" fmla="*/ 4150241 w 4182139"/>
                <a:gd name="connsiteY7" fmla="*/ 1372991 h 4926037"/>
                <a:gd name="connsiteX8" fmla="*/ 3873795 w 4182139"/>
                <a:gd name="connsiteY8" fmla="*/ 2308656 h 4926037"/>
                <a:gd name="connsiteX9" fmla="*/ 3374065 w 4182139"/>
                <a:gd name="connsiteY9" fmla="*/ 2978507 h 4926037"/>
                <a:gd name="connsiteX10" fmla="*/ 2278911 w 4182139"/>
                <a:gd name="connsiteY10" fmla="*/ 3191158 h 4926037"/>
                <a:gd name="connsiteX11" fmla="*/ 1523999 w 4182139"/>
                <a:gd name="connsiteY11" fmla="*/ 2829651 h 4926037"/>
                <a:gd name="connsiteX12" fmla="*/ 1024269 w 4182139"/>
                <a:gd name="connsiteY12" fmla="*/ 2457512 h 4926037"/>
                <a:gd name="connsiteX13" fmla="*/ 886046 w 4182139"/>
                <a:gd name="connsiteY13" fmla="*/ 2223596 h 4926037"/>
                <a:gd name="connsiteX14" fmla="*/ 843516 w 4182139"/>
                <a:gd name="connsiteY14" fmla="*/ 2170433 h 4926037"/>
                <a:gd name="connsiteX15" fmla="*/ 726558 w 4182139"/>
                <a:gd name="connsiteY15" fmla="*/ 2266126 h 4926037"/>
                <a:gd name="connsiteX16" fmla="*/ 620232 w 4182139"/>
                <a:gd name="connsiteY16" fmla="*/ 2542572 h 4926037"/>
                <a:gd name="connsiteX17" fmla="*/ 641497 w 4182139"/>
                <a:gd name="connsiteY17" fmla="*/ 2978507 h 4926037"/>
                <a:gd name="connsiteX18" fmla="*/ 939209 w 4182139"/>
                <a:gd name="connsiteY18" fmla="*/ 3414442 h 4926037"/>
                <a:gd name="connsiteX19" fmla="*/ 1236920 w 4182139"/>
                <a:gd name="connsiteY19" fmla="*/ 3658991 h 4926037"/>
                <a:gd name="connsiteX20" fmla="*/ 1651590 w 4182139"/>
                <a:gd name="connsiteY20" fmla="*/ 3669623 h 4926037"/>
                <a:gd name="connsiteX21" fmla="*/ 2066260 w 4182139"/>
                <a:gd name="connsiteY21" fmla="*/ 3371912 h 4926037"/>
                <a:gd name="connsiteX22" fmla="*/ 2385237 w 4182139"/>
                <a:gd name="connsiteY22" fmla="*/ 3308116 h 4926037"/>
                <a:gd name="connsiteX23" fmla="*/ 2895599 w 4182139"/>
                <a:gd name="connsiteY23" fmla="*/ 3414442 h 4926037"/>
                <a:gd name="connsiteX24" fmla="*/ 3055088 w 4182139"/>
                <a:gd name="connsiteY24" fmla="*/ 3861009 h 4926037"/>
                <a:gd name="connsiteX25" fmla="*/ 2991293 w 4182139"/>
                <a:gd name="connsiteY25" fmla="*/ 4477698 h 4926037"/>
                <a:gd name="connsiteX26" fmla="*/ 2853069 w 4182139"/>
                <a:gd name="connsiteY26" fmla="*/ 4860470 h 4926037"/>
                <a:gd name="connsiteX27" fmla="*/ 2810539 w 4182139"/>
                <a:gd name="connsiteY27" fmla="*/ 4871102 h 4926037"/>
                <a:gd name="connsiteX28" fmla="*/ 2651051 w 4182139"/>
                <a:gd name="connsiteY28" fmla="*/ 4881735 h 4926037"/>
                <a:gd name="connsiteX29" fmla="*/ 2342706 w 4182139"/>
                <a:gd name="connsiteY29" fmla="*/ 4871102 h 4926037"/>
                <a:gd name="connsiteX30" fmla="*/ 2247013 w 4182139"/>
                <a:gd name="connsiteY30" fmla="*/ 4669084 h 4926037"/>
                <a:gd name="connsiteX31" fmla="*/ 2278911 w 4182139"/>
                <a:gd name="connsiteY31" fmla="*/ 4509596 h 4926037"/>
                <a:gd name="connsiteX32" fmla="*/ 2374604 w 4182139"/>
                <a:gd name="connsiteY32" fmla="*/ 4052396 h 4926037"/>
                <a:gd name="connsiteX33" fmla="*/ 2353339 w 4182139"/>
                <a:gd name="connsiteY33" fmla="*/ 3967335 h 4926037"/>
                <a:gd name="connsiteX34" fmla="*/ 2268279 w 4182139"/>
                <a:gd name="connsiteY34" fmla="*/ 4031130 h 4926037"/>
                <a:gd name="connsiteX35" fmla="*/ 2130055 w 4182139"/>
                <a:gd name="connsiteY35" fmla="*/ 4126823 h 4926037"/>
                <a:gd name="connsiteX36" fmla="*/ 1704753 w 4182139"/>
                <a:gd name="connsiteY36" fmla="*/ 4307577 h 4926037"/>
                <a:gd name="connsiteX37" fmla="*/ 1024269 w 4182139"/>
                <a:gd name="connsiteY37" fmla="*/ 4265047 h 4926037"/>
                <a:gd name="connsiteX38" fmla="*/ 471376 w 4182139"/>
                <a:gd name="connsiteY38" fmla="*/ 3882275 h 4926037"/>
                <a:gd name="connsiteX39" fmla="*/ 109869 w 4182139"/>
                <a:gd name="connsiteY39" fmla="*/ 3223056 h 4926037"/>
                <a:gd name="connsiteX40" fmla="*/ 46074 w 4182139"/>
                <a:gd name="connsiteY40" fmla="*/ 2361819 h 4926037"/>
                <a:gd name="connsiteX41" fmla="*/ 386316 w 4182139"/>
                <a:gd name="connsiteY41" fmla="*/ 1617540 h 4926037"/>
                <a:gd name="connsiteX42" fmla="*/ 928576 w 4182139"/>
                <a:gd name="connsiteY42" fmla="*/ 1468684 h 4926037"/>
                <a:gd name="connsiteX43" fmla="*/ 1173125 w 4182139"/>
                <a:gd name="connsiteY43" fmla="*/ 1681335 h 4926037"/>
                <a:gd name="connsiteX44" fmla="*/ 1396409 w 4182139"/>
                <a:gd name="connsiteY44" fmla="*/ 1957782 h 4926037"/>
                <a:gd name="connsiteX45" fmla="*/ 1853609 w 4182139"/>
                <a:gd name="connsiteY45" fmla="*/ 2127902 h 4926037"/>
                <a:gd name="connsiteX46" fmla="*/ 2098158 w 4182139"/>
                <a:gd name="connsiteY46" fmla="*/ 2021577 h 4926037"/>
                <a:gd name="connsiteX47" fmla="*/ 2289544 w 4182139"/>
                <a:gd name="connsiteY47" fmla="*/ 1660070 h 4926037"/>
                <a:gd name="connsiteX48" fmla="*/ 2300176 w 4182139"/>
                <a:gd name="connsiteY48" fmla="*/ 1224135 h 4926037"/>
                <a:gd name="connsiteX49" fmla="*/ 2304256 w 4182139"/>
                <a:gd name="connsiteY49" fmla="*/ 1014171 h 4926037"/>
                <a:gd name="connsiteX50" fmla="*/ 2376264 w 4182139"/>
                <a:gd name="connsiteY50" fmla="*/ 1014171 h 4926037"/>
                <a:gd name="connsiteX0" fmla="*/ 2376264 w 4182139"/>
                <a:gd name="connsiteY0" fmla="*/ 1014171 h 4926037"/>
                <a:gd name="connsiteX1" fmla="*/ 3097618 w 4182139"/>
                <a:gd name="connsiteY1" fmla="*/ 1032749 h 4926037"/>
                <a:gd name="connsiteX2" fmla="*/ 3203944 w 4182139"/>
                <a:gd name="connsiteY2" fmla="*/ 958321 h 4926037"/>
                <a:gd name="connsiteX3" fmla="*/ 3240360 w 4182139"/>
                <a:gd name="connsiteY3" fmla="*/ 78067 h 4926037"/>
                <a:gd name="connsiteX4" fmla="*/ 3320902 w 4182139"/>
                <a:gd name="connsiteY4" fmla="*/ 43921 h 4926037"/>
                <a:gd name="connsiteX5" fmla="*/ 3618613 w 4182139"/>
                <a:gd name="connsiteY5" fmla="*/ 150247 h 4926037"/>
                <a:gd name="connsiteX6" fmla="*/ 4065181 w 4182139"/>
                <a:gd name="connsiteY6" fmla="*/ 511754 h 4926037"/>
                <a:gd name="connsiteX7" fmla="*/ 4150241 w 4182139"/>
                <a:gd name="connsiteY7" fmla="*/ 1372991 h 4926037"/>
                <a:gd name="connsiteX8" fmla="*/ 3873795 w 4182139"/>
                <a:gd name="connsiteY8" fmla="*/ 2308656 h 4926037"/>
                <a:gd name="connsiteX9" fmla="*/ 3374065 w 4182139"/>
                <a:gd name="connsiteY9" fmla="*/ 2978507 h 4926037"/>
                <a:gd name="connsiteX10" fmla="*/ 2278911 w 4182139"/>
                <a:gd name="connsiteY10" fmla="*/ 3191158 h 4926037"/>
                <a:gd name="connsiteX11" fmla="*/ 1523999 w 4182139"/>
                <a:gd name="connsiteY11" fmla="*/ 2829651 h 4926037"/>
                <a:gd name="connsiteX12" fmla="*/ 1024269 w 4182139"/>
                <a:gd name="connsiteY12" fmla="*/ 2457512 h 4926037"/>
                <a:gd name="connsiteX13" fmla="*/ 886046 w 4182139"/>
                <a:gd name="connsiteY13" fmla="*/ 2223596 h 4926037"/>
                <a:gd name="connsiteX14" fmla="*/ 843516 w 4182139"/>
                <a:gd name="connsiteY14" fmla="*/ 2170433 h 4926037"/>
                <a:gd name="connsiteX15" fmla="*/ 726558 w 4182139"/>
                <a:gd name="connsiteY15" fmla="*/ 2266126 h 4926037"/>
                <a:gd name="connsiteX16" fmla="*/ 620232 w 4182139"/>
                <a:gd name="connsiteY16" fmla="*/ 2542572 h 4926037"/>
                <a:gd name="connsiteX17" fmla="*/ 641497 w 4182139"/>
                <a:gd name="connsiteY17" fmla="*/ 2978507 h 4926037"/>
                <a:gd name="connsiteX18" fmla="*/ 939209 w 4182139"/>
                <a:gd name="connsiteY18" fmla="*/ 3414442 h 4926037"/>
                <a:gd name="connsiteX19" fmla="*/ 1236920 w 4182139"/>
                <a:gd name="connsiteY19" fmla="*/ 3658991 h 4926037"/>
                <a:gd name="connsiteX20" fmla="*/ 1651590 w 4182139"/>
                <a:gd name="connsiteY20" fmla="*/ 3669623 h 4926037"/>
                <a:gd name="connsiteX21" fmla="*/ 2066260 w 4182139"/>
                <a:gd name="connsiteY21" fmla="*/ 3371912 h 4926037"/>
                <a:gd name="connsiteX22" fmla="*/ 2385237 w 4182139"/>
                <a:gd name="connsiteY22" fmla="*/ 3308116 h 4926037"/>
                <a:gd name="connsiteX23" fmla="*/ 2895599 w 4182139"/>
                <a:gd name="connsiteY23" fmla="*/ 3414442 h 4926037"/>
                <a:gd name="connsiteX24" fmla="*/ 3055088 w 4182139"/>
                <a:gd name="connsiteY24" fmla="*/ 3861009 h 4926037"/>
                <a:gd name="connsiteX25" fmla="*/ 2991293 w 4182139"/>
                <a:gd name="connsiteY25" fmla="*/ 4477698 h 4926037"/>
                <a:gd name="connsiteX26" fmla="*/ 2853069 w 4182139"/>
                <a:gd name="connsiteY26" fmla="*/ 4860470 h 4926037"/>
                <a:gd name="connsiteX27" fmla="*/ 2810539 w 4182139"/>
                <a:gd name="connsiteY27" fmla="*/ 4871102 h 4926037"/>
                <a:gd name="connsiteX28" fmla="*/ 2651051 w 4182139"/>
                <a:gd name="connsiteY28" fmla="*/ 4881735 h 4926037"/>
                <a:gd name="connsiteX29" fmla="*/ 2342706 w 4182139"/>
                <a:gd name="connsiteY29" fmla="*/ 4871102 h 4926037"/>
                <a:gd name="connsiteX30" fmla="*/ 2247013 w 4182139"/>
                <a:gd name="connsiteY30" fmla="*/ 4669084 h 4926037"/>
                <a:gd name="connsiteX31" fmla="*/ 2278911 w 4182139"/>
                <a:gd name="connsiteY31" fmla="*/ 4509596 h 4926037"/>
                <a:gd name="connsiteX32" fmla="*/ 2374604 w 4182139"/>
                <a:gd name="connsiteY32" fmla="*/ 4052396 h 4926037"/>
                <a:gd name="connsiteX33" fmla="*/ 2353339 w 4182139"/>
                <a:gd name="connsiteY33" fmla="*/ 3967335 h 4926037"/>
                <a:gd name="connsiteX34" fmla="*/ 2268279 w 4182139"/>
                <a:gd name="connsiteY34" fmla="*/ 4031130 h 4926037"/>
                <a:gd name="connsiteX35" fmla="*/ 2130055 w 4182139"/>
                <a:gd name="connsiteY35" fmla="*/ 4126823 h 4926037"/>
                <a:gd name="connsiteX36" fmla="*/ 1704753 w 4182139"/>
                <a:gd name="connsiteY36" fmla="*/ 4307577 h 4926037"/>
                <a:gd name="connsiteX37" fmla="*/ 1024269 w 4182139"/>
                <a:gd name="connsiteY37" fmla="*/ 4265047 h 4926037"/>
                <a:gd name="connsiteX38" fmla="*/ 471376 w 4182139"/>
                <a:gd name="connsiteY38" fmla="*/ 3882275 h 4926037"/>
                <a:gd name="connsiteX39" fmla="*/ 109869 w 4182139"/>
                <a:gd name="connsiteY39" fmla="*/ 3223056 h 4926037"/>
                <a:gd name="connsiteX40" fmla="*/ 46074 w 4182139"/>
                <a:gd name="connsiteY40" fmla="*/ 2361819 h 4926037"/>
                <a:gd name="connsiteX41" fmla="*/ 386316 w 4182139"/>
                <a:gd name="connsiteY41" fmla="*/ 1617540 h 4926037"/>
                <a:gd name="connsiteX42" fmla="*/ 928576 w 4182139"/>
                <a:gd name="connsiteY42" fmla="*/ 1468684 h 4926037"/>
                <a:gd name="connsiteX43" fmla="*/ 1173125 w 4182139"/>
                <a:gd name="connsiteY43" fmla="*/ 1681335 h 4926037"/>
                <a:gd name="connsiteX44" fmla="*/ 1396409 w 4182139"/>
                <a:gd name="connsiteY44" fmla="*/ 1957782 h 4926037"/>
                <a:gd name="connsiteX45" fmla="*/ 1853609 w 4182139"/>
                <a:gd name="connsiteY45" fmla="*/ 2127902 h 4926037"/>
                <a:gd name="connsiteX46" fmla="*/ 2098158 w 4182139"/>
                <a:gd name="connsiteY46" fmla="*/ 2021577 h 4926037"/>
                <a:gd name="connsiteX47" fmla="*/ 2289544 w 4182139"/>
                <a:gd name="connsiteY47" fmla="*/ 1660070 h 4926037"/>
                <a:gd name="connsiteX48" fmla="*/ 2300176 w 4182139"/>
                <a:gd name="connsiteY48" fmla="*/ 1224135 h 4926037"/>
                <a:gd name="connsiteX49" fmla="*/ 2304256 w 4182139"/>
                <a:gd name="connsiteY49" fmla="*/ 1014171 h 4926037"/>
                <a:gd name="connsiteX50" fmla="*/ 2376264 w 4182139"/>
                <a:gd name="connsiteY50" fmla="*/ 1014171 h 4926037"/>
                <a:gd name="connsiteX0" fmla="*/ 2376264 w 4182139"/>
                <a:gd name="connsiteY0" fmla="*/ 1014171 h 4926037"/>
                <a:gd name="connsiteX1" fmla="*/ 3097618 w 4182139"/>
                <a:gd name="connsiteY1" fmla="*/ 1032749 h 4926037"/>
                <a:gd name="connsiteX2" fmla="*/ 3203944 w 4182139"/>
                <a:gd name="connsiteY2" fmla="*/ 958321 h 4926037"/>
                <a:gd name="connsiteX3" fmla="*/ 3240360 w 4182139"/>
                <a:gd name="connsiteY3" fmla="*/ 78067 h 4926037"/>
                <a:gd name="connsiteX4" fmla="*/ 3320902 w 4182139"/>
                <a:gd name="connsiteY4" fmla="*/ 43921 h 4926037"/>
                <a:gd name="connsiteX5" fmla="*/ 3618613 w 4182139"/>
                <a:gd name="connsiteY5" fmla="*/ 150247 h 4926037"/>
                <a:gd name="connsiteX6" fmla="*/ 4065181 w 4182139"/>
                <a:gd name="connsiteY6" fmla="*/ 511754 h 4926037"/>
                <a:gd name="connsiteX7" fmla="*/ 4150241 w 4182139"/>
                <a:gd name="connsiteY7" fmla="*/ 1372991 h 4926037"/>
                <a:gd name="connsiteX8" fmla="*/ 3873795 w 4182139"/>
                <a:gd name="connsiteY8" fmla="*/ 2308656 h 4926037"/>
                <a:gd name="connsiteX9" fmla="*/ 3374065 w 4182139"/>
                <a:gd name="connsiteY9" fmla="*/ 2978507 h 4926037"/>
                <a:gd name="connsiteX10" fmla="*/ 2278911 w 4182139"/>
                <a:gd name="connsiteY10" fmla="*/ 3191158 h 4926037"/>
                <a:gd name="connsiteX11" fmla="*/ 1523999 w 4182139"/>
                <a:gd name="connsiteY11" fmla="*/ 2829651 h 4926037"/>
                <a:gd name="connsiteX12" fmla="*/ 1024269 w 4182139"/>
                <a:gd name="connsiteY12" fmla="*/ 2457512 h 4926037"/>
                <a:gd name="connsiteX13" fmla="*/ 886046 w 4182139"/>
                <a:gd name="connsiteY13" fmla="*/ 2223596 h 4926037"/>
                <a:gd name="connsiteX14" fmla="*/ 843516 w 4182139"/>
                <a:gd name="connsiteY14" fmla="*/ 2170433 h 4926037"/>
                <a:gd name="connsiteX15" fmla="*/ 726558 w 4182139"/>
                <a:gd name="connsiteY15" fmla="*/ 2266126 h 4926037"/>
                <a:gd name="connsiteX16" fmla="*/ 620232 w 4182139"/>
                <a:gd name="connsiteY16" fmla="*/ 2542572 h 4926037"/>
                <a:gd name="connsiteX17" fmla="*/ 641497 w 4182139"/>
                <a:gd name="connsiteY17" fmla="*/ 2978507 h 4926037"/>
                <a:gd name="connsiteX18" fmla="*/ 939209 w 4182139"/>
                <a:gd name="connsiteY18" fmla="*/ 3414442 h 4926037"/>
                <a:gd name="connsiteX19" fmla="*/ 1236920 w 4182139"/>
                <a:gd name="connsiteY19" fmla="*/ 3658991 h 4926037"/>
                <a:gd name="connsiteX20" fmla="*/ 1651590 w 4182139"/>
                <a:gd name="connsiteY20" fmla="*/ 3669623 h 4926037"/>
                <a:gd name="connsiteX21" fmla="*/ 2066260 w 4182139"/>
                <a:gd name="connsiteY21" fmla="*/ 3371912 h 4926037"/>
                <a:gd name="connsiteX22" fmla="*/ 2385237 w 4182139"/>
                <a:gd name="connsiteY22" fmla="*/ 3308116 h 4926037"/>
                <a:gd name="connsiteX23" fmla="*/ 2895599 w 4182139"/>
                <a:gd name="connsiteY23" fmla="*/ 3414442 h 4926037"/>
                <a:gd name="connsiteX24" fmla="*/ 3055088 w 4182139"/>
                <a:gd name="connsiteY24" fmla="*/ 3861009 h 4926037"/>
                <a:gd name="connsiteX25" fmla="*/ 2991293 w 4182139"/>
                <a:gd name="connsiteY25" fmla="*/ 4477698 h 4926037"/>
                <a:gd name="connsiteX26" fmla="*/ 2853069 w 4182139"/>
                <a:gd name="connsiteY26" fmla="*/ 4860470 h 4926037"/>
                <a:gd name="connsiteX27" fmla="*/ 2810539 w 4182139"/>
                <a:gd name="connsiteY27" fmla="*/ 4871102 h 4926037"/>
                <a:gd name="connsiteX28" fmla="*/ 2651051 w 4182139"/>
                <a:gd name="connsiteY28" fmla="*/ 4881735 h 4926037"/>
                <a:gd name="connsiteX29" fmla="*/ 2342706 w 4182139"/>
                <a:gd name="connsiteY29" fmla="*/ 4871102 h 4926037"/>
                <a:gd name="connsiteX30" fmla="*/ 2247013 w 4182139"/>
                <a:gd name="connsiteY30" fmla="*/ 4669084 h 4926037"/>
                <a:gd name="connsiteX31" fmla="*/ 2278911 w 4182139"/>
                <a:gd name="connsiteY31" fmla="*/ 4509596 h 4926037"/>
                <a:gd name="connsiteX32" fmla="*/ 2374604 w 4182139"/>
                <a:gd name="connsiteY32" fmla="*/ 4052396 h 4926037"/>
                <a:gd name="connsiteX33" fmla="*/ 2353339 w 4182139"/>
                <a:gd name="connsiteY33" fmla="*/ 3967335 h 4926037"/>
                <a:gd name="connsiteX34" fmla="*/ 2268279 w 4182139"/>
                <a:gd name="connsiteY34" fmla="*/ 4031130 h 4926037"/>
                <a:gd name="connsiteX35" fmla="*/ 2130055 w 4182139"/>
                <a:gd name="connsiteY35" fmla="*/ 4126823 h 4926037"/>
                <a:gd name="connsiteX36" fmla="*/ 1704753 w 4182139"/>
                <a:gd name="connsiteY36" fmla="*/ 4307577 h 4926037"/>
                <a:gd name="connsiteX37" fmla="*/ 1024269 w 4182139"/>
                <a:gd name="connsiteY37" fmla="*/ 4265047 h 4926037"/>
                <a:gd name="connsiteX38" fmla="*/ 471376 w 4182139"/>
                <a:gd name="connsiteY38" fmla="*/ 3882275 h 4926037"/>
                <a:gd name="connsiteX39" fmla="*/ 109869 w 4182139"/>
                <a:gd name="connsiteY39" fmla="*/ 3223056 h 4926037"/>
                <a:gd name="connsiteX40" fmla="*/ 46074 w 4182139"/>
                <a:gd name="connsiteY40" fmla="*/ 2361819 h 4926037"/>
                <a:gd name="connsiteX41" fmla="*/ 386316 w 4182139"/>
                <a:gd name="connsiteY41" fmla="*/ 1617540 h 4926037"/>
                <a:gd name="connsiteX42" fmla="*/ 928576 w 4182139"/>
                <a:gd name="connsiteY42" fmla="*/ 1468684 h 4926037"/>
                <a:gd name="connsiteX43" fmla="*/ 1173125 w 4182139"/>
                <a:gd name="connsiteY43" fmla="*/ 1681335 h 4926037"/>
                <a:gd name="connsiteX44" fmla="*/ 1396409 w 4182139"/>
                <a:gd name="connsiteY44" fmla="*/ 1957782 h 4926037"/>
                <a:gd name="connsiteX45" fmla="*/ 1853609 w 4182139"/>
                <a:gd name="connsiteY45" fmla="*/ 2127902 h 4926037"/>
                <a:gd name="connsiteX46" fmla="*/ 2098158 w 4182139"/>
                <a:gd name="connsiteY46" fmla="*/ 2021577 h 4926037"/>
                <a:gd name="connsiteX47" fmla="*/ 2289544 w 4182139"/>
                <a:gd name="connsiteY47" fmla="*/ 1660070 h 4926037"/>
                <a:gd name="connsiteX48" fmla="*/ 2300176 w 4182139"/>
                <a:gd name="connsiteY48" fmla="*/ 1224135 h 4926037"/>
                <a:gd name="connsiteX49" fmla="*/ 2304256 w 4182139"/>
                <a:gd name="connsiteY49" fmla="*/ 1014171 h 4926037"/>
                <a:gd name="connsiteX50" fmla="*/ 2376264 w 4182139"/>
                <a:gd name="connsiteY50" fmla="*/ 1014171 h 4926037"/>
                <a:gd name="connsiteX0" fmla="*/ 2376264 w 4182139"/>
                <a:gd name="connsiteY0" fmla="*/ 1014171 h 4926037"/>
                <a:gd name="connsiteX1" fmla="*/ 3097618 w 4182139"/>
                <a:gd name="connsiteY1" fmla="*/ 1032749 h 4926037"/>
                <a:gd name="connsiteX2" fmla="*/ 3203944 w 4182139"/>
                <a:gd name="connsiteY2" fmla="*/ 958321 h 4926037"/>
                <a:gd name="connsiteX3" fmla="*/ 3240360 w 4182139"/>
                <a:gd name="connsiteY3" fmla="*/ 78067 h 4926037"/>
                <a:gd name="connsiteX4" fmla="*/ 3320902 w 4182139"/>
                <a:gd name="connsiteY4" fmla="*/ 43921 h 4926037"/>
                <a:gd name="connsiteX5" fmla="*/ 3618613 w 4182139"/>
                <a:gd name="connsiteY5" fmla="*/ 150247 h 4926037"/>
                <a:gd name="connsiteX6" fmla="*/ 4065181 w 4182139"/>
                <a:gd name="connsiteY6" fmla="*/ 511754 h 4926037"/>
                <a:gd name="connsiteX7" fmla="*/ 4150241 w 4182139"/>
                <a:gd name="connsiteY7" fmla="*/ 1372991 h 4926037"/>
                <a:gd name="connsiteX8" fmla="*/ 3873795 w 4182139"/>
                <a:gd name="connsiteY8" fmla="*/ 2308656 h 4926037"/>
                <a:gd name="connsiteX9" fmla="*/ 3374065 w 4182139"/>
                <a:gd name="connsiteY9" fmla="*/ 2978507 h 4926037"/>
                <a:gd name="connsiteX10" fmla="*/ 2278911 w 4182139"/>
                <a:gd name="connsiteY10" fmla="*/ 3191158 h 4926037"/>
                <a:gd name="connsiteX11" fmla="*/ 1523999 w 4182139"/>
                <a:gd name="connsiteY11" fmla="*/ 2829651 h 4926037"/>
                <a:gd name="connsiteX12" fmla="*/ 1024269 w 4182139"/>
                <a:gd name="connsiteY12" fmla="*/ 2457512 h 4926037"/>
                <a:gd name="connsiteX13" fmla="*/ 886046 w 4182139"/>
                <a:gd name="connsiteY13" fmla="*/ 2223596 h 4926037"/>
                <a:gd name="connsiteX14" fmla="*/ 843516 w 4182139"/>
                <a:gd name="connsiteY14" fmla="*/ 2170433 h 4926037"/>
                <a:gd name="connsiteX15" fmla="*/ 726558 w 4182139"/>
                <a:gd name="connsiteY15" fmla="*/ 2266126 h 4926037"/>
                <a:gd name="connsiteX16" fmla="*/ 620232 w 4182139"/>
                <a:gd name="connsiteY16" fmla="*/ 2542572 h 4926037"/>
                <a:gd name="connsiteX17" fmla="*/ 641497 w 4182139"/>
                <a:gd name="connsiteY17" fmla="*/ 2978507 h 4926037"/>
                <a:gd name="connsiteX18" fmla="*/ 1236920 w 4182139"/>
                <a:gd name="connsiteY18" fmla="*/ 3658991 h 4926037"/>
                <a:gd name="connsiteX19" fmla="*/ 1651590 w 4182139"/>
                <a:gd name="connsiteY19" fmla="*/ 3669623 h 4926037"/>
                <a:gd name="connsiteX20" fmla="*/ 2066260 w 4182139"/>
                <a:gd name="connsiteY20" fmla="*/ 3371912 h 4926037"/>
                <a:gd name="connsiteX21" fmla="*/ 2385237 w 4182139"/>
                <a:gd name="connsiteY21" fmla="*/ 3308116 h 4926037"/>
                <a:gd name="connsiteX22" fmla="*/ 2895599 w 4182139"/>
                <a:gd name="connsiteY22" fmla="*/ 3414442 h 4926037"/>
                <a:gd name="connsiteX23" fmla="*/ 3055088 w 4182139"/>
                <a:gd name="connsiteY23" fmla="*/ 3861009 h 4926037"/>
                <a:gd name="connsiteX24" fmla="*/ 2991293 w 4182139"/>
                <a:gd name="connsiteY24" fmla="*/ 4477698 h 4926037"/>
                <a:gd name="connsiteX25" fmla="*/ 2853069 w 4182139"/>
                <a:gd name="connsiteY25" fmla="*/ 4860470 h 4926037"/>
                <a:gd name="connsiteX26" fmla="*/ 2810539 w 4182139"/>
                <a:gd name="connsiteY26" fmla="*/ 4871102 h 4926037"/>
                <a:gd name="connsiteX27" fmla="*/ 2651051 w 4182139"/>
                <a:gd name="connsiteY27" fmla="*/ 4881735 h 4926037"/>
                <a:gd name="connsiteX28" fmla="*/ 2342706 w 4182139"/>
                <a:gd name="connsiteY28" fmla="*/ 4871102 h 4926037"/>
                <a:gd name="connsiteX29" fmla="*/ 2247013 w 4182139"/>
                <a:gd name="connsiteY29" fmla="*/ 4669084 h 4926037"/>
                <a:gd name="connsiteX30" fmla="*/ 2278911 w 4182139"/>
                <a:gd name="connsiteY30" fmla="*/ 4509596 h 4926037"/>
                <a:gd name="connsiteX31" fmla="*/ 2374604 w 4182139"/>
                <a:gd name="connsiteY31" fmla="*/ 4052396 h 4926037"/>
                <a:gd name="connsiteX32" fmla="*/ 2353339 w 4182139"/>
                <a:gd name="connsiteY32" fmla="*/ 3967335 h 4926037"/>
                <a:gd name="connsiteX33" fmla="*/ 2268279 w 4182139"/>
                <a:gd name="connsiteY33" fmla="*/ 4031130 h 4926037"/>
                <a:gd name="connsiteX34" fmla="*/ 2130055 w 4182139"/>
                <a:gd name="connsiteY34" fmla="*/ 4126823 h 4926037"/>
                <a:gd name="connsiteX35" fmla="*/ 1704753 w 4182139"/>
                <a:gd name="connsiteY35" fmla="*/ 4307577 h 4926037"/>
                <a:gd name="connsiteX36" fmla="*/ 1024269 w 4182139"/>
                <a:gd name="connsiteY36" fmla="*/ 4265047 h 4926037"/>
                <a:gd name="connsiteX37" fmla="*/ 471376 w 4182139"/>
                <a:gd name="connsiteY37" fmla="*/ 3882275 h 4926037"/>
                <a:gd name="connsiteX38" fmla="*/ 109869 w 4182139"/>
                <a:gd name="connsiteY38" fmla="*/ 3223056 h 4926037"/>
                <a:gd name="connsiteX39" fmla="*/ 46074 w 4182139"/>
                <a:gd name="connsiteY39" fmla="*/ 2361819 h 4926037"/>
                <a:gd name="connsiteX40" fmla="*/ 386316 w 4182139"/>
                <a:gd name="connsiteY40" fmla="*/ 1617540 h 4926037"/>
                <a:gd name="connsiteX41" fmla="*/ 928576 w 4182139"/>
                <a:gd name="connsiteY41" fmla="*/ 1468684 h 4926037"/>
                <a:gd name="connsiteX42" fmla="*/ 1173125 w 4182139"/>
                <a:gd name="connsiteY42" fmla="*/ 1681335 h 4926037"/>
                <a:gd name="connsiteX43" fmla="*/ 1396409 w 4182139"/>
                <a:gd name="connsiteY43" fmla="*/ 1957782 h 4926037"/>
                <a:gd name="connsiteX44" fmla="*/ 1853609 w 4182139"/>
                <a:gd name="connsiteY44" fmla="*/ 2127902 h 4926037"/>
                <a:gd name="connsiteX45" fmla="*/ 2098158 w 4182139"/>
                <a:gd name="connsiteY45" fmla="*/ 2021577 h 4926037"/>
                <a:gd name="connsiteX46" fmla="*/ 2289544 w 4182139"/>
                <a:gd name="connsiteY46" fmla="*/ 1660070 h 4926037"/>
                <a:gd name="connsiteX47" fmla="*/ 2300176 w 4182139"/>
                <a:gd name="connsiteY47" fmla="*/ 1224135 h 4926037"/>
                <a:gd name="connsiteX48" fmla="*/ 2304256 w 4182139"/>
                <a:gd name="connsiteY48" fmla="*/ 1014171 h 4926037"/>
                <a:gd name="connsiteX49" fmla="*/ 2376264 w 4182139"/>
                <a:gd name="connsiteY49" fmla="*/ 1014171 h 4926037"/>
                <a:gd name="connsiteX0" fmla="*/ 2376264 w 4182139"/>
                <a:gd name="connsiteY0" fmla="*/ 1014171 h 4926037"/>
                <a:gd name="connsiteX1" fmla="*/ 3097618 w 4182139"/>
                <a:gd name="connsiteY1" fmla="*/ 1032749 h 4926037"/>
                <a:gd name="connsiteX2" fmla="*/ 3203944 w 4182139"/>
                <a:gd name="connsiteY2" fmla="*/ 958321 h 4926037"/>
                <a:gd name="connsiteX3" fmla="*/ 3240360 w 4182139"/>
                <a:gd name="connsiteY3" fmla="*/ 78067 h 4926037"/>
                <a:gd name="connsiteX4" fmla="*/ 3320902 w 4182139"/>
                <a:gd name="connsiteY4" fmla="*/ 43921 h 4926037"/>
                <a:gd name="connsiteX5" fmla="*/ 3618613 w 4182139"/>
                <a:gd name="connsiteY5" fmla="*/ 150247 h 4926037"/>
                <a:gd name="connsiteX6" fmla="*/ 4065181 w 4182139"/>
                <a:gd name="connsiteY6" fmla="*/ 511754 h 4926037"/>
                <a:gd name="connsiteX7" fmla="*/ 4150241 w 4182139"/>
                <a:gd name="connsiteY7" fmla="*/ 1372991 h 4926037"/>
                <a:gd name="connsiteX8" fmla="*/ 3873795 w 4182139"/>
                <a:gd name="connsiteY8" fmla="*/ 2308656 h 4926037"/>
                <a:gd name="connsiteX9" fmla="*/ 3374065 w 4182139"/>
                <a:gd name="connsiteY9" fmla="*/ 2978507 h 4926037"/>
                <a:gd name="connsiteX10" fmla="*/ 2278911 w 4182139"/>
                <a:gd name="connsiteY10" fmla="*/ 3191158 h 4926037"/>
                <a:gd name="connsiteX11" fmla="*/ 1523999 w 4182139"/>
                <a:gd name="connsiteY11" fmla="*/ 2829651 h 4926037"/>
                <a:gd name="connsiteX12" fmla="*/ 1024269 w 4182139"/>
                <a:gd name="connsiteY12" fmla="*/ 2457512 h 4926037"/>
                <a:gd name="connsiteX13" fmla="*/ 886046 w 4182139"/>
                <a:gd name="connsiteY13" fmla="*/ 2223596 h 4926037"/>
                <a:gd name="connsiteX14" fmla="*/ 843516 w 4182139"/>
                <a:gd name="connsiteY14" fmla="*/ 2170433 h 4926037"/>
                <a:gd name="connsiteX15" fmla="*/ 726558 w 4182139"/>
                <a:gd name="connsiteY15" fmla="*/ 2266126 h 4926037"/>
                <a:gd name="connsiteX16" fmla="*/ 620232 w 4182139"/>
                <a:gd name="connsiteY16" fmla="*/ 2542572 h 4926037"/>
                <a:gd name="connsiteX17" fmla="*/ 641497 w 4182139"/>
                <a:gd name="connsiteY17" fmla="*/ 2978507 h 4926037"/>
                <a:gd name="connsiteX18" fmla="*/ 1651590 w 4182139"/>
                <a:gd name="connsiteY18" fmla="*/ 3669623 h 4926037"/>
                <a:gd name="connsiteX19" fmla="*/ 2066260 w 4182139"/>
                <a:gd name="connsiteY19" fmla="*/ 3371912 h 4926037"/>
                <a:gd name="connsiteX20" fmla="*/ 2385237 w 4182139"/>
                <a:gd name="connsiteY20" fmla="*/ 3308116 h 4926037"/>
                <a:gd name="connsiteX21" fmla="*/ 2895599 w 4182139"/>
                <a:gd name="connsiteY21" fmla="*/ 3414442 h 4926037"/>
                <a:gd name="connsiteX22" fmla="*/ 3055088 w 4182139"/>
                <a:gd name="connsiteY22" fmla="*/ 3861009 h 4926037"/>
                <a:gd name="connsiteX23" fmla="*/ 2991293 w 4182139"/>
                <a:gd name="connsiteY23" fmla="*/ 4477698 h 4926037"/>
                <a:gd name="connsiteX24" fmla="*/ 2853069 w 4182139"/>
                <a:gd name="connsiteY24" fmla="*/ 4860470 h 4926037"/>
                <a:gd name="connsiteX25" fmla="*/ 2810539 w 4182139"/>
                <a:gd name="connsiteY25" fmla="*/ 4871102 h 4926037"/>
                <a:gd name="connsiteX26" fmla="*/ 2651051 w 4182139"/>
                <a:gd name="connsiteY26" fmla="*/ 4881735 h 4926037"/>
                <a:gd name="connsiteX27" fmla="*/ 2342706 w 4182139"/>
                <a:gd name="connsiteY27" fmla="*/ 4871102 h 4926037"/>
                <a:gd name="connsiteX28" fmla="*/ 2247013 w 4182139"/>
                <a:gd name="connsiteY28" fmla="*/ 4669084 h 4926037"/>
                <a:gd name="connsiteX29" fmla="*/ 2278911 w 4182139"/>
                <a:gd name="connsiteY29" fmla="*/ 4509596 h 4926037"/>
                <a:gd name="connsiteX30" fmla="*/ 2374604 w 4182139"/>
                <a:gd name="connsiteY30" fmla="*/ 4052396 h 4926037"/>
                <a:gd name="connsiteX31" fmla="*/ 2353339 w 4182139"/>
                <a:gd name="connsiteY31" fmla="*/ 3967335 h 4926037"/>
                <a:gd name="connsiteX32" fmla="*/ 2268279 w 4182139"/>
                <a:gd name="connsiteY32" fmla="*/ 4031130 h 4926037"/>
                <a:gd name="connsiteX33" fmla="*/ 2130055 w 4182139"/>
                <a:gd name="connsiteY33" fmla="*/ 4126823 h 4926037"/>
                <a:gd name="connsiteX34" fmla="*/ 1704753 w 4182139"/>
                <a:gd name="connsiteY34" fmla="*/ 4307577 h 4926037"/>
                <a:gd name="connsiteX35" fmla="*/ 1024269 w 4182139"/>
                <a:gd name="connsiteY35" fmla="*/ 4265047 h 4926037"/>
                <a:gd name="connsiteX36" fmla="*/ 471376 w 4182139"/>
                <a:gd name="connsiteY36" fmla="*/ 3882275 h 4926037"/>
                <a:gd name="connsiteX37" fmla="*/ 109869 w 4182139"/>
                <a:gd name="connsiteY37" fmla="*/ 3223056 h 4926037"/>
                <a:gd name="connsiteX38" fmla="*/ 46074 w 4182139"/>
                <a:gd name="connsiteY38" fmla="*/ 2361819 h 4926037"/>
                <a:gd name="connsiteX39" fmla="*/ 386316 w 4182139"/>
                <a:gd name="connsiteY39" fmla="*/ 1617540 h 4926037"/>
                <a:gd name="connsiteX40" fmla="*/ 928576 w 4182139"/>
                <a:gd name="connsiteY40" fmla="*/ 1468684 h 4926037"/>
                <a:gd name="connsiteX41" fmla="*/ 1173125 w 4182139"/>
                <a:gd name="connsiteY41" fmla="*/ 1681335 h 4926037"/>
                <a:gd name="connsiteX42" fmla="*/ 1396409 w 4182139"/>
                <a:gd name="connsiteY42" fmla="*/ 1957782 h 4926037"/>
                <a:gd name="connsiteX43" fmla="*/ 1853609 w 4182139"/>
                <a:gd name="connsiteY43" fmla="*/ 2127902 h 4926037"/>
                <a:gd name="connsiteX44" fmla="*/ 2098158 w 4182139"/>
                <a:gd name="connsiteY44" fmla="*/ 2021577 h 4926037"/>
                <a:gd name="connsiteX45" fmla="*/ 2289544 w 4182139"/>
                <a:gd name="connsiteY45" fmla="*/ 1660070 h 4926037"/>
                <a:gd name="connsiteX46" fmla="*/ 2300176 w 4182139"/>
                <a:gd name="connsiteY46" fmla="*/ 1224135 h 4926037"/>
                <a:gd name="connsiteX47" fmla="*/ 2304256 w 4182139"/>
                <a:gd name="connsiteY47" fmla="*/ 1014171 h 4926037"/>
                <a:gd name="connsiteX48" fmla="*/ 2376264 w 4182139"/>
                <a:gd name="connsiteY48" fmla="*/ 1014171 h 4926037"/>
                <a:gd name="connsiteX0" fmla="*/ 2376264 w 4182139"/>
                <a:gd name="connsiteY0" fmla="*/ 1014171 h 4933125"/>
                <a:gd name="connsiteX1" fmla="*/ 3097618 w 4182139"/>
                <a:gd name="connsiteY1" fmla="*/ 1032749 h 4933125"/>
                <a:gd name="connsiteX2" fmla="*/ 3203944 w 4182139"/>
                <a:gd name="connsiteY2" fmla="*/ 958321 h 4933125"/>
                <a:gd name="connsiteX3" fmla="*/ 3240360 w 4182139"/>
                <a:gd name="connsiteY3" fmla="*/ 78067 h 4933125"/>
                <a:gd name="connsiteX4" fmla="*/ 3320902 w 4182139"/>
                <a:gd name="connsiteY4" fmla="*/ 43921 h 4933125"/>
                <a:gd name="connsiteX5" fmla="*/ 3618613 w 4182139"/>
                <a:gd name="connsiteY5" fmla="*/ 150247 h 4933125"/>
                <a:gd name="connsiteX6" fmla="*/ 4065181 w 4182139"/>
                <a:gd name="connsiteY6" fmla="*/ 511754 h 4933125"/>
                <a:gd name="connsiteX7" fmla="*/ 4150241 w 4182139"/>
                <a:gd name="connsiteY7" fmla="*/ 1372991 h 4933125"/>
                <a:gd name="connsiteX8" fmla="*/ 3873795 w 4182139"/>
                <a:gd name="connsiteY8" fmla="*/ 2308656 h 4933125"/>
                <a:gd name="connsiteX9" fmla="*/ 3374065 w 4182139"/>
                <a:gd name="connsiteY9" fmla="*/ 2978507 h 4933125"/>
                <a:gd name="connsiteX10" fmla="*/ 2278911 w 4182139"/>
                <a:gd name="connsiteY10" fmla="*/ 3191158 h 4933125"/>
                <a:gd name="connsiteX11" fmla="*/ 1523999 w 4182139"/>
                <a:gd name="connsiteY11" fmla="*/ 2829651 h 4933125"/>
                <a:gd name="connsiteX12" fmla="*/ 1024269 w 4182139"/>
                <a:gd name="connsiteY12" fmla="*/ 2457512 h 4933125"/>
                <a:gd name="connsiteX13" fmla="*/ 886046 w 4182139"/>
                <a:gd name="connsiteY13" fmla="*/ 2223596 h 4933125"/>
                <a:gd name="connsiteX14" fmla="*/ 843516 w 4182139"/>
                <a:gd name="connsiteY14" fmla="*/ 2170433 h 4933125"/>
                <a:gd name="connsiteX15" fmla="*/ 726558 w 4182139"/>
                <a:gd name="connsiteY15" fmla="*/ 2266126 h 4933125"/>
                <a:gd name="connsiteX16" fmla="*/ 620232 w 4182139"/>
                <a:gd name="connsiteY16" fmla="*/ 2542572 h 4933125"/>
                <a:gd name="connsiteX17" fmla="*/ 641497 w 4182139"/>
                <a:gd name="connsiteY17" fmla="*/ 2978507 h 4933125"/>
                <a:gd name="connsiteX18" fmla="*/ 1651590 w 4182139"/>
                <a:gd name="connsiteY18" fmla="*/ 3669623 h 4933125"/>
                <a:gd name="connsiteX19" fmla="*/ 2066260 w 4182139"/>
                <a:gd name="connsiteY19" fmla="*/ 3371912 h 4933125"/>
                <a:gd name="connsiteX20" fmla="*/ 2385237 w 4182139"/>
                <a:gd name="connsiteY20" fmla="*/ 3308116 h 4933125"/>
                <a:gd name="connsiteX21" fmla="*/ 2895599 w 4182139"/>
                <a:gd name="connsiteY21" fmla="*/ 3414442 h 4933125"/>
                <a:gd name="connsiteX22" fmla="*/ 3055088 w 4182139"/>
                <a:gd name="connsiteY22" fmla="*/ 3861009 h 4933125"/>
                <a:gd name="connsiteX23" fmla="*/ 2991293 w 4182139"/>
                <a:gd name="connsiteY23" fmla="*/ 4477698 h 4933125"/>
                <a:gd name="connsiteX24" fmla="*/ 2853069 w 4182139"/>
                <a:gd name="connsiteY24" fmla="*/ 4860470 h 4933125"/>
                <a:gd name="connsiteX25" fmla="*/ 2810539 w 4182139"/>
                <a:gd name="connsiteY25" fmla="*/ 4871102 h 4933125"/>
                <a:gd name="connsiteX26" fmla="*/ 2651051 w 4182139"/>
                <a:gd name="connsiteY26" fmla="*/ 4881735 h 4933125"/>
                <a:gd name="connsiteX27" fmla="*/ 2342706 w 4182139"/>
                <a:gd name="connsiteY27" fmla="*/ 4871102 h 4933125"/>
                <a:gd name="connsiteX28" fmla="*/ 2278911 w 4182139"/>
                <a:gd name="connsiteY28" fmla="*/ 4509596 h 4933125"/>
                <a:gd name="connsiteX29" fmla="*/ 2374604 w 4182139"/>
                <a:gd name="connsiteY29" fmla="*/ 4052396 h 4933125"/>
                <a:gd name="connsiteX30" fmla="*/ 2353339 w 4182139"/>
                <a:gd name="connsiteY30" fmla="*/ 3967335 h 4933125"/>
                <a:gd name="connsiteX31" fmla="*/ 2268279 w 4182139"/>
                <a:gd name="connsiteY31" fmla="*/ 4031130 h 4933125"/>
                <a:gd name="connsiteX32" fmla="*/ 2130055 w 4182139"/>
                <a:gd name="connsiteY32" fmla="*/ 4126823 h 4933125"/>
                <a:gd name="connsiteX33" fmla="*/ 1704753 w 4182139"/>
                <a:gd name="connsiteY33" fmla="*/ 4307577 h 4933125"/>
                <a:gd name="connsiteX34" fmla="*/ 1024269 w 4182139"/>
                <a:gd name="connsiteY34" fmla="*/ 4265047 h 4933125"/>
                <a:gd name="connsiteX35" fmla="*/ 471376 w 4182139"/>
                <a:gd name="connsiteY35" fmla="*/ 3882275 h 4933125"/>
                <a:gd name="connsiteX36" fmla="*/ 109869 w 4182139"/>
                <a:gd name="connsiteY36" fmla="*/ 3223056 h 4933125"/>
                <a:gd name="connsiteX37" fmla="*/ 46074 w 4182139"/>
                <a:gd name="connsiteY37" fmla="*/ 2361819 h 4933125"/>
                <a:gd name="connsiteX38" fmla="*/ 386316 w 4182139"/>
                <a:gd name="connsiteY38" fmla="*/ 1617540 h 4933125"/>
                <a:gd name="connsiteX39" fmla="*/ 928576 w 4182139"/>
                <a:gd name="connsiteY39" fmla="*/ 1468684 h 4933125"/>
                <a:gd name="connsiteX40" fmla="*/ 1173125 w 4182139"/>
                <a:gd name="connsiteY40" fmla="*/ 1681335 h 4933125"/>
                <a:gd name="connsiteX41" fmla="*/ 1396409 w 4182139"/>
                <a:gd name="connsiteY41" fmla="*/ 1957782 h 4933125"/>
                <a:gd name="connsiteX42" fmla="*/ 1853609 w 4182139"/>
                <a:gd name="connsiteY42" fmla="*/ 2127902 h 4933125"/>
                <a:gd name="connsiteX43" fmla="*/ 2098158 w 4182139"/>
                <a:gd name="connsiteY43" fmla="*/ 2021577 h 4933125"/>
                <a:gd name="connsiteX44" fmla="*/ 2289544 w 4182139"/>
                <a:gd name="connsiteY44" fmla="*/ 1660070 h 4933125"/>
                <a:gd name="connsiteX45" fmla="*/ 2300176 w 4182139"/>
                <a:gd name="connsiteY45" fmla="*/ 1224135 h 4933125"/>
                <a:gd name="connsiteX46" fmla="*/ 2304256 w 4182139"/>
                <a:gd name="connsiteY46" fmla="*/ 1014171 h 4933125"/>
                <a:gd name="connsiteX47" fmla="*/ 2376264 w 4182139"/>
                <a:gd name="connsiteY47" fmla="*/ 1014171 h 4933125"/>
                <a:gd name="connsiteX0" fmla="*/ 2376264 w 4182139"/>
                <a:gd name="connsiteY0" fmla="*/ 1014171 h 4941986"/>
                <a:gd name="connsiteX1" fmla="*/ 3097618 w 4182139"/>
                <a:gd name="connsiteY1" fmla="*/ 1032749 h 4941986"/>
                <a:gd name="connsiteX2" fmla="*/ 3203944 w 4182139"/>
                <a:gd name="connsiteY2" fmla="*/ 958321 h 4941986"/>
                <a:gd name="connsiteX3" fmla="*/ 3240360 w 4182139"/>
                <a:gd name="connsiteY3" fmla="*/ 78067 h 4941986"/>
                <a:gd name="connsiteX4" fmla="*/ 3320902 w 4182139"/>
                <a:gd name="connsiteY4" fmla="*/ 43921 h 4941986"/>
                <a:gd name="connsiteX5" fmla="*/ 3618613 w 4182139"/>
                <a:gd name="connsiteY5" fmla="*/ 150247 h 4941986"/>
                <a:gd name="connsiteX6" fmla="*/ 4065181 w 4182139"/>
                <a:gd name="connsiteY6" fmla="*/ 511754 h 4941986"/>
                <a:gd name="connsiteX7" fmla="*/ 4150241 w 4182139"/>
                <a:gd name="connsiteY7" fmla="*/ 1372991 h 4941986"/>
                <a:gd name="connsiteX8" fmla="*/ 3873795 w 4182139"/>
                <a:gd name="connsiteY8" fmla="*/ 2308656 h 4941986"/>
                <a:gd name="connsiteX9" fmla="*/ 3374065 w 4182139"/>
                <a:gd name="connsiteY9" fmla="*/ 2978507 h 4941986"/>
                <a:gd name="connsiteX10" fmla="*/ 2278911 w 4182139"/>
                <a:gd name="connsiteY10" fmla="*/ 3191158 h 4941986"/>
                <a:gd name="connsiteX11" fmla="*/ 1523999 w 4182139"/>
                <a:gd name="connsiteY11" fmla="*/ 2829651 h 4941986"/>
                <a:gd name="connsiteX12" fmla="*/ 1024269 w 4182139"/>
                <a:gd name="connsiteY12" fmla="*/ 2457512 h 4941986"/>
                <a:gd name="connsiteX13" fmla="*/ 886046 w 4182139"/>
                <a:gd name="connsiteY13" fmla="*/ 2223596 h 4941986"/>
                <a:gd name="connsiteX14" fmla="*/ 843516 w 4182139"/>
                <a:gd name="connsiteY14" fmla="*/ 2170433 h 4941986"/>
                <a:gd name="connsiteX15" fmla="*/ 726558 w 4182139"/>
                <a:gd name="connsiteY15" fmla="*/ 2266126 h 4941986"/>
                <a:gd name="connsiteX16" fmla="*/ 620232 w 4182139"/>
                <a:gd name="connsiteY16" fmla="*/ 2542572 h 4941986"/>
                <a:gd name="connsiteX17" fmla="*/ 641497 w 4182139"/>
                <a:gd name="connsiteY17" fmla="*/ 2978507 h 4941986"/>
                <a:gd name="connsiteX18" fmla="*/ 1651590 w 4182139"/>
                <a:gd name="connsiteY18" fmla="*/ 3669623 h 4941986"/>
                <a:gd name="connsiteX19" fmla="*/ 2066260 w 4182139"/>
                <a:gd name="connsiteY19" fmla="*/ 3371912 h 4941986"/>
                <a:gd name="connsiteX20" fmla="*/ 2385237 w 4182139"/>
                <a:gd name="connsiteY20" fmla="*/ 3308116 h 4941986"/>
                <a:gd name="connsiteX21" fmla="*/ 2895599 w 4182139"/>
                <a:gd name="connsiteY21" fmla="*/ 3414442 h 4941986"/>
                <a:gd name="connsiteX22" fmla="*/ 3055088 w 4182139"/>
                <a:gd name="connsiteY22" fmla="*/ 3861009 h 4941986"/>
                <a:gd name="connsiteX23" fmla="*/ 2991293 w 4182139"/>
                <a:gd name="connsiteY23" fmla="*/ 4477698 h 4941986"/>
                <a:gd name="connsiteX24" fmla="*/ 2853069 w 4182139"/>
                <a:gd name="connsiteY24" fmla="*/ 4860470 h 4941986"/>
                <a:gd name="connsiteX25" fmla="*/ 2810539 w 4182139"/>
                <a:gd name="connsiteY25" fmla="*/ 4871102 h 4941986"/>
                <a:gd name="connsiteX26" fmla="*/ 2651051 w 4182139"/>
                <a:gd name="connsiteY26" fmla="*/ 4881735 h 4941986"/>
                <a:gd name="connsiteX27" fmla="*/ 2278911 w 4182139"/>
                <a:gd name="connsiteY27" fmla="*/ 4509596 h 4941986"/>
                <a:gd name="connsiteX28" fmla="*/ 2374604 w 4182139"/>
                <a:gd name="connsiteY28" fmla="*/ 4052396 h 4941986"/>
                <a:gd name="connsiteX29" fmla="*/ 2353339 w 4182139"/>
                <a:gd name="connsiteY29" fmla="*/ 3967335 h 4941986"/>
                <a:gd name="connsiteX30" fmla="*/ 2268279 w 4182139"/>
                <a:gd name="connsiteY30" fmla="*/ 4031130 h 4941986"/>
                <a:gd name="connsiteX31" fmla="*/ 2130055 w 4182139"/>
                <a:gd name="connsiteY31" fmla="*/ 4126823 h 4941986"/>
                <a:gd name="connsiteX32" fmla="*/ 1704753 w 4182139"/>
                <a:gd name="connsiteY32" fmla="*/ 4307577 h 4941986"/>
                <a:gd name="connsiteX33" fmla="*/ 1024269 w 4182139"/>
                <a:gd name="connsiteY33" fmla="*/ 4265047 h 4941986"/>
                <a:gd name="connsiteX34" fmla="*/ 471376 w 4182139"/>
                <a:gd name="connsiteY34" fmla="*/ 3882275 h 4941986"/>
                <a:gd name="connsiteX35" fmla="*/ 109869 w 4182139"/>
                <a:gd name="connsiteY35" fmla="*/ 3223056 h 4941986"/>
                <a:gd name="connsiteX36" fmla="*/ 46074 w 4182139"/>
                <a:gd name="connsiteY36" fmla="*/ 2361819 h 4941986"/>
                <a:gd name="connsiteX37" fmla="*/ 386316 w 4182139"/>
                <a:gd name="connsiteY37" fmla="*/ 1617540 h 4941986"/>
                <a:gd name="connsiteX38" fmla="*/ 928576 w 4182139"/>
                <a:gd name="connsiteY38" fmla="*/ 1468684 h 4941986"/>
                <a:gd name="connsiteX39" fmla="*/ 1173125 w 4182139"/>
                <a:gd name="connsiteY39" fmla="*/ 1681335 h 4941986"/>
                <a:gd name="connsiteX40" fmla="*/ 1396409 w 4182139"/>
                <a:gd name="connsiteY40" fmla="*/ 1957782 h 4941986"/>
                <a:gd name="connsiteX41" fmla="*/ 1853609 w 4182139"/>
                <a:gd name="connsiteY41" fmla="*/ 2127902 h 4941986"/>
                <a:gd name="connsiteX42" fmla="*/ 2098158 w 4182139"/>
                <a:gd name="connsiteY42" fmla="*/ 2021577 h 4941986"/>
                <a:gd name="connsiteX43" fmla="*/ 2289544 w 4182139"/>
                <a:gd name="connsiteY43" fmla="*/ 1660070 h 4941986"/>
                <a:gd name="connsiteX44" fmla="*/ 2300176 w 4182139"/>
                <a:gd name="connsiteY44" fmla="*/ 1224135 h 4941986"/>
                <a:gd name="connsiteX45" fmla="*/ 2304256 w 4182139"/>
                <a:gd name="connsiteY45" fmla="*/ 1014171 h 4941986"/>
                <a:gd name="connsiteX46" fmla="*/ 2376264 w 4182139"/>
                <a:gd name="connsiteY46" fmla="*/ 1014171 h 4941986"/>
                <a:gd name="connsiteX0" fmla="*/ 2376264 w 4182139"/>
                <a:gd name="connsiteY0" fmla="*/ 1014171 h 4929581"/>
                <a:gd name="connsiteX1" fmla="*/ 3097618 w 4182139"/>
                <a:gd name="connsiteY1" fmla="*/ 1032749 h 4929581"/>
                <a:gd name="connsiteX2" fmla="*/ 3203944 w 4182139"/>
                <a:gd name="connsiteY2" fmla="*/ 958321 h 4929581"/>
                <a:gd name="connsiteX3" fmla="*/ 3240360 w 4182139"/>
                <a:gd name="connsiteY3" fmla="*/ 78067 h 4929581"/>
                <a:gd name="connsiteX4" fmla="*/ 3320902 w 4182139"/>
                <a:gd name="connsiteY4" fmla="*/ 43921 h 4929581"/>
                <a:gd name="connsiteX5" fmla="*/ 3618613 w 4182139"/>
                <a:gd name="connsiteY5" fmla="*/ 150247 h 4929581"/>
                <a:gd name="connsiteX6" fmla="*/ 4065181 w 4182139"/>
                <a:gd name="connsiteY6" fmla="*/ 511754 h 4929581"/>
                <a:gd name="connsiteX7" fmla="*/ 4150241 w 4182139"/>
                <a:gd name="connsiteY7" fmla="*/ 1372991 h 4929581"/>
                <a:gd name="connsiteX8" fmla="*/ 3873795 w 4182139"/>
                <a:gd name="connsiteY8" fmla="*/ 2308656 h 4929581"/>
                <a:gd name="connsiteX9" fmla="*/ 3374065 w 4182139"/>
                <a:gd name="connsiteY9" fmla="*/ 2978507 h 4929581"/>
                <a:gd name="connsiteX10" fmla="*/ 2278911 w 4182139"/>
                <a:gd name="connsiteY10" fmla="*/ 3191158 h 4929581"/>
                <a:gd name="connsiteX11" fmla="*/ 1523999 w 4182139"/>
                <a:gd name="connsiteY11" fmla="*/ 2829651 h 4929581"/>
                <a:gd name="connsiteX12" fmla="*/ 1024269 w 4182139"/>
                <a:gd name="connsiteY12" fmla="*/ 2457512 h 4929581"/>
                <a:gd name="connsiteX13" fmla="*/ 886046 w 4182139"/>
                <a:gd name="connsiteY13" fmla="*/ 2223596 h 4929581"/>
                <a:gd name="connsiteX14" fmla="*/ 843516 w 4182139"/>
                <a:gd name="connsiteY14" fmla="*/ 2170433 h 4929581"/>
                <a:gd name="connsiteX15" fmla="*/ 726558 w 4182139"/>
                <a:gd name="connsiteY15" fmla="*/ 2266126 h 4929581"/>
                <a:gd name="connsiteX16" fmla="*/ 620232 w 4182139"/>
                <a:gd name="connsiteY16" fmla="*/ 2542572 h 4929581"/>
                <a:gd name="connsiteX17" fmla="*/ 641497 w 4182139"/>
                <a:gd name="connsiteY17" fmla="*/ 2978507 h 4929581"/>
                <a:gd name="connsiteX18" fmla="*/ 1651590 w 4182139"/>
                <a:gd name="connsiteY18" fmla="*/ 3669623 h 4929581"/>
                <a:gd name="connsiteX19" fmla="*/ 2066260 w 4182139"/>
                <a:gd name="connsiteY19" fmla="*/ 3371912 h 4929581"/>
                <a:gd name="connsiteX20" fmla="*/ 2385237 w 4182139"/>
                <a:gd name="connsiteY20" fmla="*/ 3308116 h 4929581"/>
                <a:gd name="connsiteX21" fmla="*/ 2895599 w 4182139"/>
                <a:gd name="connsiteY21" fmla="*/ 3414442 h 4929581"/>
                <a:gd name="connsiteX22" fmla="*/ 3055088 w 4182139"/>
                <a:gd name="connsiteY22" fmla="*/ 3861009 h 4929581"/>
                <a:gd name="connsiteX23" fmla="*/ 2991293 w 4182139"/>
                <a:gd name="connsiteY23" fmla="*/ 4477698 h 4929581"/>
                <a:gd name="connsiteX24" fmla="*/ 2853069 w 4182139"/>
                <a:gd name="connsiteY24" fmla="*/ 4860470 h 4929581"/>
                <a:gd name="connsiteX25" fmla="*/ 2810539 w 4182139"/>
                <a:gd name="connsiteY25" fmla="*/ 4871102 h 4929581"/>
                <a:gd name="connsiteX26" fmla="*/ 2278911 w 4182139"/>
                <a:gd name="connsiteY26" fmla="*/ 4509596 h 4929581"/>
                <a:gd name="connsiteX27" fmla="*/ 2374604 w 4182139"/>
                <a:gd name="connsiteY27" fmla="*/ 4052396 h 4929581"/>
                <a:gd name="connsiteX28" fmla="*/ 2353339 w 4182139"/>
                <a:gd name="connsiteY28" fmla="*/ 3967335 h 4929581"/>
                <a:gd name="connsiteX29" fmla="*/ 2268279 w 4182139"/>
                <a:gd name="connsiteY29" fmla="*/ 4031130 h 4929581"/>
                <a:gd name="connsiteX30" fmla="*/ 2130055 w 4182139"/>
                <a:gd name="connsiteY30" fmla="*/ 4126823 h 4929581"/>
                <a:gd name="connsiteX31" fmla="*/ 1704753 w 4182139"/>
                <a:gd name="connsiteY31" fmla="*/ 4307577 h 4929581"/>
                <a:gd name="connsiteX32" fmla="*/ 1024269 w 4182139"/>
                <a:gd name="connsiteY32" fmla="*/ 4265047 h 4929581"/>
                <a:gd name="connsiteX33" fmla="*/ 471376 w 4182139"/>
                <a:gd name="connsiteY33" fmla="*/ 3882275 h 4929581"/>
                <a:gd name="connsiteX34" fmla="*/ 109869 w 4182139"/>
                <a:gd name="connsiteY34" fmla="*/ 3223056 h 4929581"/>
                <a:gd name="connsiteX35" fmla="*/ 46074 w 4182139"/>
                <a:gd name="connsiteY35" fmla="*/ 2361819 h 4929581"/>
                <a:gd name="connsiteX36" fmla="*/ 386316 w 4182139"/>
                <a:gd name="connsiteY36" fmla="*/ 1617540 h 4929581"/>
                <a:gd name="connsiteX37" fmla="*/ 928576 w 4182139"/>
                <a:gd name="connsiteY37" fmla="*/ 1468684 h 4929581"/>
                <a:gd name="connsiteX38" fmla="*/ 1173125 w 4182139"/>
                <a:gd name="connsiteY38" fmla="*/ 1681335 h 4929581"/>
                <a:gd name="connsiteX39" fmla="*/ 1396409 w 4182139"/>
                <a:gd name="connsiteY39" fmla="*/ 1957782 h 4929581"/>
                <a:gd name="connsiteX40" fmla="*/ 1853609 w 4182139"/>
                <a:gd name="connsiteY40" fmla="*/ 2127902 h 4929581"/>
                <a:gd name="connsiteX41" fmla="*/ 2098158 w 4182139"/>
                <a:gd name="connsiteY41" fmla="*/ 2021577 h 4929581"/>
                <a:gd name="connsiteX42" fmla="*/ 2289544 w 4182139"/>
                <a:gd name="connsiteY42" fmla="*/ 1660070 h 4929581"/>
                <a:gd name="connsiteX43" fmla="*/ 2300176 w 4182139"/>
                <a:gd name="connsiteY43" fmla="*/ 1224135 h 4929581"/>
                <a:gd name="connsiteX44" fmla="*/ 2304256 w 4182139"/>
                <a:gd name="connsiteY44" fmla="*/ 1014171 h 4929581"/>
                <a:gd name="connsiteX45" fmla="*/ 2376264 w 4182139"/>
                <a:gd name="connsiteY45" fmla="*/ 1014171 h 4929581"/>
                <a:gd name="connsiteX0" fmla="*/ 2376264 w 4182139"/>
                <a:gd name="connsiteY0" fmla="*/ 1014171 h 4865786"/>
                <a:gd name="connsiteX1" fmla="*/ 3097618 w 4182139"/>
                <a:gd name="connsiteY1" fmla="*/ 1032749 h 4865786"/>
                <a:gd name="connsiteX2" fmla="*/ 3203944 w 4182139"/>
                <a:gd name="connsiteY2" fmla="*/ 958321 h 4865786"/>
                <a:gd name="connsiteX3" fmla="*/ 3240360 w 4182139"/>
                <a:gd name="connsiteY3" fmla="*/ 78067 h 4865786"/>
                <a:gd name="connsiteX4" fmla="*/ 3320902 w 4182139"/>
                <a:gd name="connsiteY4" fmla="*/ 43921 h 4865786"/>
                <a:gd name="connsiteX5" fmla="*/ 3618613 w 4182139"/>
                <a:gd name="connsiteY5" fmla="*/ 150247 h 4865786"/>
                <a:gd name="connsiteX6" fmla="*/ 4065181 w 4182139"/>
                <a:gd name="connsiteY6" fmla="*/ 511754 h 4865786"/>
                <a:gd name="connsiteX7" fmla="*/ 4150241 w 4182139"/>
                <a:gd name="connsiteY7" fmla="*/ 1372991 h 4865786"/>
                <a:gd name="connsiteX8" fmla="*/ 3873795 w 4182139"/>
                <a:gd name="connsiteY8" fmla="*/ 2308656 h 4865786"/>
                <a:gd name="connsiteX9" fmla="*/ 3374065 w 4182139"/>
                <a:gd name="connsiteY9" fmla="*/ 2978507 h 4865786"/>
                <a:gd name="connsiteX10" fmla="*/ 2278911 w 4182139"/>
                <a:gd name="connsiteY10" fmla="*/ 3191158 h 4865786"/>
                <a:gd name="connsiteX11" fmla="*/ 1523999 w 4182139"/>
                <a:gd name="connsiteY11" fmla="*/ 2829651 h 4865786"/>
                <a:gd name="connsiteX12" fmla="*/ 1024269 w 4182139"/>
                <a:gd name="connsiteY12" fmla="*/ 2457512 h 4865786"/>
                <a:gd name="connsiteX13" fmla="*/ 886046 w 4182139"/>
                <a:gd name="connsiteY13" fmla="*/ 2223596 h 4865786"/>
                <a:gd name="connsiteX14" fmla="*/ 843516 w 4182139"/>
                <a:gd name="connsiteY14" fmla="*/ 2170433 h 4865786"/>
                <a:gd name="connsiteX15" fmla="*/ 726558 w 4182139"/>
                <a:gd name="connsiteY15" fmla="*/ 2266126 h 4865786"/>
                <a:gd name="connsiteX16" fmla="*/ 620232 w 4182139"/>
                <a:gd name="connsiteY16" fmla="*/ 2542572 h 4865786"/>
                <a:gd name="connsiteX17" fmla="*/ 641497 w 4182139"/>
                <a:gd name="connsiteY17" fmla="*/ 2978507 h 4865786"/>
                <a:gd name="connsiteX18" fmla="*/ 1651590 w 4182139"/>
                <a:gd name="connsiteY18" fmla="*/ 3669623 h 4865786"/>
                <a:gd name="connsiteX19" fmla="*/ 2066260 w 4182139"/>
                <a:gd name="connsiteY19" fmla="*/ 3371912 h 4865786"/>
                <a:gd name="connsiteX20" fmla="*/ 2385237 w 4182139"/>
                <a:gd name="connsiteY20" fmla="*/ 3308116 h 4865786"/>
                <a:gd name="connsiteX21" fmla="*/ 2895599 w 4182139"/>
                <a:gd name="connsiteY21" fmla="*/ 3414442 h 4865786"/>
                <a:gd name="connsiteX22" fmla="*/ 3055088 w 4182139"/>
                <a:gd name="connsiteY22" fmla="*/ 3861009 h 4865786"/>
                <a:gd name="connsiteX23" fmla="*/ 2991293 w 4182139"/>
                <a:gd name="connsiteY23" fmla="*/ 4477698 h 4865786"/>
                <a:gd name="connsiteX24" fmla="*/ 2853069 w 4182139"/>
                <a:gd name="connsiteY24" fmla="*/ 4860470 h 4865786"/>
                <a:gd name="connsiteX25" fmla="*/ 2278911 w 4182139"/>
                <a:gd name="connsiteY25" fmla="*/ 4509596 h 4865786"/>
                <a:gd name="connsiteX26" fmla="*/ 2374604 w 4182139"/>
                <a:gd name="connsiteY26" fmla="*/ 4052396 h 4865786"/>
                <a:gd name="connsiteX27" fmla="*/ 2353339 w 4182139"/>
                <a:gd name="connsiteY27" fmla="*/ 3967335 h 4865786"/>
                <a:gd name="connsiteX28" fmla="*/ 2268279 w 4182139"/>
                <a:gd name="connsiteY28" fmla="*/ 4031130 h 4865786"/>
                <a:gd name="connsiteX29" fmla="*/ 2130055 w 4182139"/>
                <a:gd name="connsiteY29" fmla="*/ 4126823 h 4865786"/>
                <a:gd name="connsiteX30" fmla="*/ 1704753 w 4182139"/>
                <a:gd name="connsiteY30" fmla="*/ 4307577 h 4865786"/>
                <a:gd name="connsiteX31" fmla="*/ 1024269 w 4182139"/>
                <a:gd name="connsiteY31" fmla="*/ 4265047 h 4865786"/>
                <a:gd name="connsiteX32" fmla="*/ 471376 w 4182139"/>
                <a:gd name="connsiteY32" fmla="*/ 3882275 h 4865786"/>
                <a:gd name="connsiteX33" fmla="*/ 109869 w 4182139"/>
                <a:gd name="connsiteY33" fmla="*/ 3223056 h 4865786"/>
                <a:gd name="connsiteX34" fmla="*/ 46074 w 4182139"/>
                <a:gd name="connsiteY34" fmla="*/ 2361819 h 4865786"/>
                <a:gd name="connsiteX35" fmla="*/ 386316 w 4182139"/>
                <a:gd name="connsiteY35" fmla="*/ 1617540 h 4865786"/>
                <a:gd name="connsiteX36" fmla="*/ 928576 w 4182139"/>
                <a:gd name="connsiteY36" fmla="*/ 1468684 h 4865786"/>
                <a:gd name="connsiteX37" fmla="*/ 1173125 w 4182139"/>
                <a:gd name="connsiteY37" fmla="*/ 1681335 h 4865786"/>
                <a:gd name="connsiteX38" fmla="*/ 1396409 w 4182139"/>
                <a:gd name="connsiteY38" fmla="*/ 1957782 h 4865786"/>
                <a:gd name="connsiteX39" fmla="*/ 1853609 w 4182139"/>
                <a:gd name="connsiteY39" fmla="*/ 2127902 h 4865786"/>
                <a:gd name="connsiteX40" fmla="*/ 2098158 w 4182139"/>
                <a:gd name="connsiteY40" fmla="*/ 2021577 h 4865786"/>
                <a:gd name="connsiteX41" fmla="*/ 2289544 w 4182139"/>
                <a:gd name="connsiteY41" fmla="*/ 1660070 h 4865786"/>
                <a:gd name="connsiteX42" fmla="*/ 2300176 w 4182139"/>
                <a:gd name="connsiteY42" fmla="*/ 1224135 h 4865786"/>
                <a:gd name="connsiteX43" fmla="*/ 2304256 w 4182139"/>
                <a:gd name="connsiteY43" fmla="*/ 1014171 h 4865786"/>
                <a:gd name="connsiteX44" fmla="*/ 2376264 w 4182139"/>
                <a:gd name="connsiteY44" fmla="*/ 1014171 h 4865786"/>
                <a:gd name="connsiteX0" fmla="*/ 2376264 w 4182139"/>
                <a:gd name="connsiteY0" fmla="*/ 1014171 h 4968568"/>
                <a:gd name="connsiteX1" fmla="*/ 3097618 w 4182139"/>
                <a:gd name="connsiteY1" fmla="*/ 1032749 h 4968568"/>
                <a:gd name="connsiteX2" fmla="*/ 3203944 w 4182139"/>
                <a:gd name="connsiteY2" fmla="*/ 958321 h 4968568"/>
                <a:gd name="connsiteX3" fmla="*/ 3240360 w 4182139"/>
                <a:gd name="connsiteY3" fmla="*/ 78067 h 4968568"/>
                <a:gd name="connsiteX4" fmla="*/ 3320902 w 4182139"/>
                <a:gd name="connsiteY4" fmla="*/ 43921 h 4968568"/>
                <a:gd name="connsiteX5" fmla="*/ 3618613 w 4182139"/>
                <a:gd name="connsiteY5" fmla="*/ 150247 h 4968568"/>
                <a:gd name="connsiteX6" fmla="*/ 4065181 w 4182139"/>
                <a:gd name="connsiteY6" fmla="*/ 511754 h 4968568"/>
                <a:gd name="connsiteX7" fmla="*/ 4150241 w 4182139"/>
                <a:gd name="connsiteY7" fmla="*/ 1372991 h 4968568"/>
                <a:gd name="connsiteX8" fmla="*/ 3873795 w 4182139"/>
                <a:gd name="connsiteY8" fmla="*/ 2308656 h 4968568"/>
                <a:gd name="connsiteX9" fmla="*/ 3374065 w 4182139"/>
                <a:gd name="connsiteY9" fmla="*/ 2978507 h 4968568"/>
                <a:gd name="connsiteX10" fmla="*/ 2278911 w 4182139"/>
                <a:gd name="connsiteY10" fmla="*/ 3191158 h 4968568"/>
                <a:gd name="connsiteX11" fmla="*/ 1523999 w 4182139"/>
                <a:gd name="connsiteY11" fmla="*/ 2829651 h 4968568"/>
                <a:gd name="connsiteX12" fmla="*/ 1024269 w 4182139"/>
                <a:gd name="connsiteY12" fmla="*/ 2457512 h 4968568"/>
                <a:gd name="connsiteX13" fmla="*/ 886046 w 4182139"/>
                <a:gd name="connsiteY13" fmla="*/ 2223596 h 4968568"/>
                <a:gd name="connsiteX14" fmla="*/ 843516 w 4182139"/>
                <a:gd name="connsiteY14" fmla="*/ 2170433 h 4968568"/>
                <a:gd name="connsiteX15" fmla="*/ 726558 w 4182139"/>
                <a:gd name="connsiteY15" fmla="*/ 2266126 h 4968568"/>
                <a:gd name="connsiteX16" fmla="*/ 620232 w 4182139"/>
                <a:gd name="connsiteY16" fmla="*/ 2542572 h 4968568"/>
                <a:gd name="connsiteX17" fmla="*/ 641497 w 4182139"/>
                <a:gd name="connsiteY17" fmla="*/ 2978507 h 4968568"/>
                <a:gd name="connsiteX18" fmla="*/ 1651590 w 4182139"/>
                <a:gd name="connsiteY18" fmla="*/ 3669623 h 4968568"/>
                <a:gd name="connsiteX19" fmla="*/ 2066260 w 4182139"/>
                <a:gd name="connsiteY19" fmla="*/ 3371912 h 4968568"/>
                <a:gd name="connsiteX20" fmla="*/ 2385237 w 4182139"/>
                <a:gd name="connsiteY20" fmla="*/ 3308116 h 4968568"/>
                <a:gd name="connsiteX21" fmla="*/ 2895599 w 4182139"/>
                <a:gd name="connsiteY21" fmla="*/ 3414442 h 4968568"/>
                <a:gd name="connsiteX22" fmla="*/ 3055088 w 4182139"/>
                <a:gd name="connsiteY22" fmla="*/ 3861009 h 4968568"/>
                <a:gd name="connsiteX23" fmla="*/ 2853069 w 4182139"/>
                <a:gd name="connsiteY23" fmla="*/ 4860470 h 4968568"/>
                <a:gd name="connsiteX24" fmla="*/ 2278911 w 4182139"/>
                <a:gd name="connsiteY24" fmla="*/ 4509596 h 4968568"/>
                <a:gd name="connsiteX25" fmla="*/ 2374604 w 4182139"/>
                <a:gd name="connsiteY25" fmla="*/ 4052396 h 4968568"/>
                <a:gd name="connsiteX26" fmla="*/ 2353339 w 4182139"/>
                <a:gd name="connsiteY26" fmla="*/ 3967335 h 4968568"/>
                <a:gd name="connsiteX27" fmla="*/ 2268279 w 4182139"/>
                <a:gd name="connsiteY27" fmla="*/ 4031130 h 4968568"/>
                <a:gd name="connsiteX28" fmla="*/ 2130055 w 4182139"/>
                <a:gd name="connsiteY28" fmla="*/ 4126823 h 4968568"/>
                <a:gd name="connsiteX29" fmla="*/ 1704753 w 4182139"/>
                <a:gd name="connsiteY29" fmla="*/ 4307577 h 4968568"/>
                <a:gd name="connsiteX30" fmla="*/ 1024269 w 4182139"/>
                <a:gd name="connsiteY30" fmla="*/ 4265047 h 4968568"/>
                <a:gd name="connsiteX31" fmla="*/ 471376 w 4182139"/>
                <a:gd name="connsiteY31" fmla="*/ 3882275 h 4968568"/>
                <a:gd name="connsiteX32" fmla="*/ 109869 w 4182139"/>
                <a:gd name="connsiteY32" fmla="*/ 3223056 h 4968568"/>
                <a:gd name="connsiteX33" fmla="*/ 46074 w 4182139"/>
                <a:gd name="connsiteY33" fmla="*/ 2361819 h 4968568"/>
                <a:gd name="connsiteX34" fmla="*/ 386316 w 4182139"/>
                <a:gd name="connsiteY34" fmla="*/ 1617540 h 4968568"/>
                <a:gd name="connsiteX35" fmla="*/ 928576 w 4182139"/>
                <a:gd name="connsiteY35" fmla="*/ 1468684 h 4968568"/>
                <a:gd name="connsiteX36" fmla="*/ 1173125 w 4182139"/>
                <a:gd name="connsiteY36" fmla="*/ 1681335 h 4968568"/>
                <a:gd name="connsiteX37" fmla="*/ 1396409 w 4182139"/>
                <a:gd name="connsiteY37" fmla="*/ 1957782 h 4968568"/>
                <a:gd name="connsiteX38" fmla="*/ 1853609 w 4182139"/>
                <a:gd name="connsiteY38" fmla="*/ 2127902 h 4968568"/>
                <a:gd name="connsiteX39" fmla="*/ 2098158 w 4182139"/>
                <a:gd name="connsiteY39" fmla="*/ 2021577 h 4968568"/>
                <a:gd name="connsiteX40" fmla="*/ 2289544 w 4182139"/>
                <a:gd name="connsiteY40" fmla="*/ 1660070 h 4968568"/>
                <a:gd name="connsiteX41" fmla="*/ 2300176 w 4182139"/>
                <a:gd name="connsiteY41" fmla="*/ 1224135 h 4968568"/>
                <a:gd name="connsiteX42" fmla="*/ 2304256 w 4182139"/>
                <a:gd name="connsiteY42" fmla="*/ 1014171 h 4968568"/>
                <a:gd name="connsiteX43" fmla="*/ 2376264 w 4182139"/>
                <a:gd name="connsiteY43" fmla="*/ 1014171 h 4968568"/>
                <a:gd name="connsiteX0" fmla="*/ 2376264 w 4182139"/>
                <a:gd name="connsiteY0" fmla="*/ 1014171 h 5042996"/>
                <a:gd name="connsiteX1" fmla="*/ 3097618 w 4182139"/>
                <a:gd name="connsiteY1" fmla="*/ 1032749 h 5042996"/>
                <a:gd name="connsiteX2" fmla="*/ 3203944 w 4182139"/>
                <a:gd name="connsiteY2" fmla="*/ 958321 h 5042996"/>
                <a:gd name="connsiteX3" fmla="*/ 3240360 w 4182139"/>
                <a:gd name="connsiteY3" fmla="*/ 78067 h 5042996"/>
                <a:gd name="connsiteX4" fmla="*/ 3320902 w 4182139"/>
                <a:gd name="connsiteY4" fmla="*/ 43921 h 5042996"/>
                <a:gd name="connsiteX5" fmla="*/ 3618613 w 4182139"/>
                <a:gd name="connsiteY5" fmla="*/ 150247 h 5042996"/>
                <a:gd name="connsiteX6" fmla="*/ 4065181 w 4182139"/>
                <a:gd name="connsiteY6" fmla="*/ 511754 h 5042996"/>
                <a:gd name="connsiteX7" fmla="*/ 4150241 w 4182139"/>
                <a:gd name="connsiteY7" fmla="*/ 1372991 h 5042996"/>
                <a:gd name="connsiteX8" fmla="*/ 3873795 w 4182139"/>
                <a:gd name="connsiteY8" fmla="*/ 2308656 h 5042996"/>
                <a:gd name="connsiteX9" fmla="*/ 3374065 w 4182139"/>
                <a:gd name="connsiteY9" fmla="*/ 2978507 h 5042996"/>
                <a:gd name="connsiteX10" fmla="*/ 2278911 w 4182139"/>
                <a:gd name="connsiteY10" fmla="*/ 3191158 h 5042996"/>
                <a:gd name="connsiteX11" fmla="*/ 1523999 w 4182139"/>
                <a:gd name="connsiteY11" fmla="*/ 2829651 h 5042996"/>
                <a:gd name="connsiteX12" fmla="*/ 1024269 w 4182139"/>
                <a:gd name="connsiteY12" fmla="*/ 2457512 h 5042996"/>
                <a:gd name="connsiteX13" fmla="*/ 886046 w 4182139"/>
                <a:gd name="connsiteY13" fmla="*/ 2223596 h 5042996"/>
                <a:gd name="connsiteX14" fmla="*/ 843516 w 4182139"/>
                <a:gd name="connsiteY14" fmla="*/ 2170433 h 5042996"/>
                <a:gd name="connsiteX15" fmla="*/ 726558 w 4182139"/>
                <a:gd name="connsiteY15" fmla="*/ 2266126 h 5042996"/>
                <a:gd name="connsiteX16" fmla="*/ 620232 w 4182139"/>
                <a:gd name="connsiteY16" fmla="*/ 2542572 h 5042996"/>
                <a:gd name="connsiteX17" fmla="*/ 641497 w 4182139"/>
                <a:gd name="connsiteY17" fmla="*/ 2978507 h 5042996"/>
                <a:gd name="connsiteX18" fmla="*/ 1651590 w 4182139"/>
                <a:gd name="connsiteY18" fmla="*/ 3669623 h 5042996"/>
                <a:gd name="connsiteX19" fmla="*/ 2066260 w 4182139"/>
                <a:gd name="connsiteY19" fmla="*/ 3371912 h 5042996"/>
                <a:gd name="connsiteX20" fmla="*/ 2385237 w 4182139"/>
                <a:gd name="connsiteY20" fmla="*/ 3308116 h 5042996"/>
                <a:gd name="connsiteX21" fmla="*/ 2895599 w 4182139"/>
                <a:gd name="connsiteY21" fmla="*/ 3414442 h 5042996"/>
                <a:gd name="connsiteX22" fmla="*/ 2853069 w 4182139"/>
                <a:gd name="connsiteY22" fmla="*/ 4860470 h 5042996"/>
                <a:gd name="connsiteX23" fmla="*/ 2278911 w 4182139"/>
                <a:gd name="connsiteY23" fmla="*/ 4509596 h 5042996"/>
                <a:gd name="connsiteX24" fmla="*/ 2374604 w 4182139"/>
                <a:gd name="connsiteY24" fmla="*/ 4052396 h 5042996"/>
                <a:gd name="connsiteX25" fmla="*/ 2353339 w 4182139"/>
                <a:gd name="connsiteY25" fmla="*/ 3967335 h 5042996"/>
                <a:gd name="connsiteX26" fmla="*/ 2268279 w 4182139"/>
                <a:gd name="connsiteY26" fmla="*/ 4031130 h 5042996"/>
                <a:gd name="connsiteX27" fmla="*/ 2130055 w 4182139"/>
                <a:gd name="connsiteY27" fmla="*/ 4126823 h 5042996"/>
                <a:gd name="connsiteX28" fmla="*/ 1704753 w 4182139"/>
                <a:gd name="connsiteY28" fmla="*/ 4307577 h 5042996"/>
                <a:gd name="connsiteX29" fmla="*/ 1024269 w 4182139"/>
                <a:gd name="connsiteY29" fmla="*/ 4265047 h 5042996"/>
                <a:gd name="connsiteX30" fmla="*/ 471376 w 4182139"/>
                <a:gd name="connsiteY30" fmla="*/ 3882275 h 5042996"/>
                <a:gd name="connsiteX31" fmla="*/ 109869 w 4182139"/>
                <a:gd name="connsiteY31" fmla="*/ 3223056 h 5042996"/>
                <a:gd name="connsiteX32" fmla="*/ 46074 w 4182139"/>
                <a:gd name="connsiteY32" fmla="*/ 2361819 h 5042996"/>
                <a:gd name="connsiteX33" fmla="*/ 386316 w 4182139"/>
                <a:gd name="connsiteY33" fmla="*/ 1617540 h 5042996"/>
                <a:gd name="connsiteX34" fmla="*/ 928576 w 4182139"/>
                <a:gd name="connsiteY34" fmla="*/ 1468684 h 5042996"/>
                <a:gd name="connsiteX35" fmla="*/ 1173125 w 4182139"/>
                <a:gd name="connsiteY35" fmla="*/ 1681335 h 5042996"/>
                <a:gd name="connsiteX36" fmla="*/ 1396409 w 4182139"/>
                <a:gd name="connsiteY36" fmla="*/ 1957782 h 5042996"/>
                <a:gd name="connsiteX37" fmla="*/ 1853609 w 4182139"/>
                <a:gd name="connsiteY37" fmla="*/ 2127902 h 5042996"/>
                <a:gd name="connsiteX38" fmla="*/ 2098158 w 4182139"/>
                <a:gd name="connsiteY38" fmla="*/ 2021577 h 5042996"/>
                <a:gd name="connsiteX39" fmla="*/ 2289544 w 4182139"/>
                <a:gd name="connsiteY39" fmla="*/ 1660070 h 5042996"/>
                <a:gd name="connsiteX40" fmla="*/ 2300176 w 4182139"/>
                <a:gd name="connsiteY40" fmla="*/ 1224135 h 5042996"/>
                <a:gd name="connsiteX41" fmla="*/ 2304256 w 4182139"/>
                <a:gd name="connsiteY41" fmla="*/ 1014171 h 5042996"/>
                <a:gd name="connsiteX42" fmla="*/ 2376264 w 4182139"/>
                <a:gd name="connsiteY42" fmla="*/ 1014171 h 5042996"/>
                <a:gd name="connsiteX0" fmla="*/ 2376264 w 4182139"/>
                <a:gd name="connsiteY0" fmla="*/ 1014171 h 4615922"/>
                <a:gd name="connsiteX1" fmla="*/ 3097618 w 4182139"/>
                <a:gd name="connsiteY1" fmla="*/ 1032749 h 4615922"/>
                <a:gd name="connsiteX2" fmla="*/ 3203944 w 4182139"/>
                <a:gd name="connsiteY2" fmla="*/ 958321 h 4615922"/>
                <a:gd name="connsiteX3" fmla="*/ 3240360 w 4182139"/>
                <a:gd name="connsiteY3" fmla="*/ 78067 h 4615922"/>
                <a:gd name="connsiteX4" fmla="*/ 3320902 w 4182139"/>
                <a:gd name="connsiteY4" fmla="*/ 43921 h 4615922"/>
                <a:gd name="connsiteX5" fmla="*/ 3618613 w 4182139"/>
                <a:gd name="connsiteY5" fmla="*/ 150247 h 4615922"/>
                <a:gd name="connsiteX6" fmla="*/ 4065181 w 4182139"/>
                <a:gd name="connsiteY6" fmla="*/ 511754 h 4615922"/>
                <a:gd name="connsiteX7" fmla="*/ 4150241 w 4182139"/>
                <a:gd name="connsiteY7" fmla="*/ 1372991 h 4615922"/>
                <a:gd name="connsiteX8" fmla="*/ 3873795 w 4182139"/>
                <a:gd name="connsiteY8" fmla="*/ 2308656 h 4615922"/>
                <a:gd name="connsiteX9" fmla="*/ 3374065 w 4182139"/>
                <a:gd name="connsiteY9" fmla="*/ 2978507 h 4615922"/>
                <a:gd name="connsiteX10" fmla="*/ 2278911 w 4182139"/>
                <a:gd name="connsiteY10" fmla="*/ 3191158 h 4615922"/>
                <a:gd name="connsiteX11" fmla="*/ 1523999 w 4182139"/>
                <a:gd name="connsiteY11" fmla="*/ 2829651 h 4615922"/>
                <a:gd name="connsiteX12" fmla="*/ 1024269 w 4182139"/>
                <a:gd name="connsiteY12" fmla="*/ 2457512 h 4615922"/>
                <a:gd name="connsiteX13" fmla="*/ 886046 w 4182139"/>
                <a:gd name="connsiteY13" fmla="*/ 2223596 h 4615922"/>
                <a:gd name="connsiteX14" fmla="*/ 843516 w 4182139"/>
                <a:gd name="connsiteY14" fmla="*/ 2170433 h 4615922"/>
                <a:gd name="connsiteX15" fmla="*/ 726558 w 4182139"/>
                <a:gd name="connsiteY15" fmla="*/ 2266126 h 4615922"/>
                <a:gd name="connsiteX16" fmla="*/ 620232 w 4182139"/>
                <a:gd name="connsiteY16" fmla="*/ 2542572 h 4615922"/>
                <a:gd name="connsiteX17" fmla="*/ 641497 w 4182139"/>
                <a:gd name="connsiteY17" fmla="*/ 2978507 h 4615922"/>
                <a:gd name="connsiteX18" fmla="*/ 1651590 w 4182139"/>
                <a:gd name="connsiteY18" fmla="*/ 3669623 h 4615922"/>
                <a:gd name="connsiteX19" fmla="*/ 2066260 w 4182139"/>
                <a:gd name="connsiteY19" fmla="*/ 3371912 h 4615922"/>
                <a:gd name="connsiteX20" fmla="*/ 2385237 w 4182139"/>
                <a:gd name="connsiteY20" fmla="*/ 3308116 h 4615922"/>
                <a:gd name="connsiteX21" fmla="*/ 2895599 w 4182139"/>
                <a:gd name="connsiteY21" fmla="*/ 3414442 h 4615922"/>
                <a:gd name="connsiteX22" fmla="*/ 2278911 w 4182139"/>
                <a:gd name="connsiteY22" fmla="*/ 4509596 h 4615922"/>
                <a:gd name="connsiteX23" fmla="*/ 2374604 w 4182139"/>
                <a:gd name="connsiteY23" fmla="*/ 4052396 h 4615922"/>
                <a:gd name="connsiteX24" fmla="*/ 2353339 w 4182139"/>
                <a:gd name="connsiteY24" fmla="*/ 3967335 h 4615922"/>
                <a:gd name="connsiteX25" fmla="*/ 2268279 w 4182139"/>
                <a:gd name="connsiteY25" fmla="*/ 4031130 h 4615922"/>
                <a:gd name="connsiteX26" fmla="*/ 2130055 w 4182139"/>
                <a:gd name="connsiteY26" fmla="*/ 4126823 h 4615922"/>
                <a:gd name="connsiteX27" fmla="*/ 1704753 w 4182139"/>
                <a:gd name="connsiteY27" fmla="*/ 4307577 h 4615922"/>
                <a:gd name="connsiteX28" fmla="*/ 1024269 w 4182139"/>
                <a:gd name="connsiteY28" fmla="*/ 4265047 h 4615922"/>
                <a:gd name="connsiteX29" fmla="*/ 471376 w 4182139"/>
                <a:gd name="connsiteY29" fmla="*/ 3882275 h 4615922"/>
                <a:gd name="connsiteX30" fmla="*/ 109869 w 4182139"/>
                <a:gd name="connsiteY30" fmla="*/ 3223056 h 4615922"/>
                <a:gd name="connsiteX31" fmla="*/ 46074 w 4182139"/>
                <a:gd name="connsiteY31" fmla="*/ 2361819 h 4615922"/>
                <a:gd name="connsiteX32" fmla="*/ 386316 w 4182139"/>
                <a:gd name="connsiteY32" fmla="*/ 1617540 h 4615922"/>
                <a:gd name="connsiteX33" fmla="*/ 928576 w 4182139"/>
                <a:gd name="connsiteY33" fmla="*/ 1468684 h 4615922"/>
                <a:gd name="connsiteX34" fmla="*/ 1173125 w 4182139"/>
                <a:gd name="connsiteY34" fmla="*/ 1681335 h 4615922"/>
                <a:gd name="connsiteX35" fmla="*/ 1396409 w 4182139"/>
                <a:gd name="connsiteY35" fmla="*/ 1957782 h 4615922"/>
                <a:gd name="connsiteX36" fmla="*/ 1853609 w 4182139"/>
                <a:gd name="connsiteY36" fmla="*/ 2127902 h 4615922"/>
                <a:gd name="connsiteX37" fmla="*/ 2098158 w 4182139"/>
                <a:gd name="connsiteY37" fmla="*/ 2021577 h 4615922"/>
                <a:gd name="connsiteX38" fmla="*/ 2289544 w 4182139"/>
                <a:gd name="connsiteY38" fmla="*/ 1660070 h 4615922"/>
                <a:gd name="connsiteX39" fmla="*/ 2300176 w 4182139"/>
                <a:gd name="connsiteY39" fmla="*/ 1224135 h 4615922"/>
                <a:gd name="connsiteX40" fmla="*/ 2304256 w 4182139"/>
                <a:gd name="connsiteY40" fmla="*/ 1014171 h 4615922"/>
                <a:gd name="connsiteX41" fmla="*/ 2376264 w 4182139"/>
                <a:gd name="connsiteY41" fmla="*/ 1014171 h 4615922"/>
                <a:gd name="connsiteX0" fmla="*/ 2376264 w 4182139"/>
                <a:gd name="connsiteY0" fmla="*/ 1014171 h 4633643"/>
                <a:gd name="connsiteX1" fmla="*/ 3097618 w 4182139"/>
                <a:gd name="connsiteY1" fmla="*/ 1032749 h 4633643"/>
                <a:gd name="connsiteX2" fmla="*/ 3203944 w 4182139"/>
                <a:gd name="connsiteY2" fmla="*/ 958321 h 4633643"/>
                <a:gd name="connsiteX3" fmla="*/ 3240360 w 4182139"/>
                <a:gd name="connsiteY3" fmla="*/ 78067 h 4633643"/>
                <a:gd name="connsiteX4" fmla="*/ 3320902 w 4182139"/>
                <a:gd name="connsiteY4" fmla="*/ 43921 h 4633643"/>
                <a:gd name="connsiteX5" fmla="*/ 3618613 w 4182139"/>
                <a:gd name="connsiteY5" fmla="*/ 150247 h 4633643"/>
                <a:gd name="connsiteX6" fmla="*/ 4065181 w 4182139"/>
                <a:gd name="connsiteY6" fmla="*/ 511754 h 4633643"/>
                <a:gd name="connsiteX7" fmla="*/ 4150241 w 4182139"/>
                <a:gd name="connsiteY7" fmla="*/ 1372991 h 4633643"/>
                <a:gd name="connsiteX8" fmla="*/ 3873795 w 4182139"/>
                <a:gd name="connsiteY8" fmla="*/ 2308656 h 4633643"/>
                <a:gd name="connsiteX9" fmla="*/ 3374065 w 4182139"/>
                <a:gd name="connsiteY9" fmla="*/ 2978507 h 4633643"/>
                <a:gd name="connsiteX10" fmla="*/ 2278911 w 4182139"/>
                <a:gd name="connsiteY10" fmla="*/ 3191158 h 4633643"/>
                <a:gd name="connsiteX11" fmla="*/ 1523999 w 4182139"/>
                <a:gd name="connsiteY11" fmla="*/ 2829651 h 4633643"/>
                <a:gd name="connsiteX12" fmla="*/ 1024269 w 4182139"/>
                <a:gd name="connsiteY12" fmla="*/ 2457512 h 4633643"/>
                <a:gd name="connsiteX13" fmla="*/ 886046 w 4182139"/>
                <a:gd name="connsiteY13" fmla="*/ 2223596 h 4633643"/>
                <a:gd name="connsiteX14" fmla="*/ 843516 w 4182139"/>
                <a:gd name="connsiteY14" fmla="*/ 2170433 h 4633643"/>
                <a:gd name="connsiteX15" fmla="*/ 726558 w 4182139"/>
                <a:gd name="connsiteY15" fmla="*/ 2266126 h 4633643"/>
                <a:gd name="connsiteX16" fmla="*/ 620232 w 4182139"/>
                <a:gd name="connsiteY16" fmla="*/ 2542572 h 4633643"/>
                <a:gd name="connsiteX17" fmla="*/ 641497 w 4182139"/>
                <a:gd name="connsiteY17" fmla="*/ 2978507 h 4633643"/>
                <a:gd name="connsiteX18" fmla="*/ 1651590 w 4182139"/>
                <a:gd name="connsiteY18" fmla="*/ 3669623 h 4633643"/>
                <a:gd name="connsiteX19" fmla="*/ 2066260 w 4182139"/>
                <a:gd name="connsiteY19" fmla="*/ 3371912 h 4633643"/>
                <a:gd name="connsiteX20" fmla="*/ 2385237 w 4182139"/>
                <a:gd name="connsiteY20" fmla="*/ 3308116 h 4633643"/>
                <a:gd name="connsiteX21" fmla="*/ 2278911 w 4182139"/>
                <a:gd name="connsiteY21" fmla="*/ 4509596 h 4633643"/>
                <a:gd name="connsiteX22" fmla="*/ 2374604 w 4182139"/>
                <a:gd name="connsiteY22" fmla="*/ 4052396 h 4633643"/>
                <a:gd name="connsiteX23" fmla="*/ 2353339 w 4182139"/>
                <a:gd name="connsiteY23" fmla="*/ 3967335 h 4633643"/>
                <a:gd name="connsiteX24" fmla="*/ 2268279 w 4182139"/>
                <a:gd name="connsiteY24" fmla="*/ 4031130 h 4633643"/>
                <a:gd name="connsiteX25" fmla="*/ 2130055 w 4182139"/>
                <a:gd name="connsiteY25" fmla="*/ 4126823 h 4633643"/>
                <a:gd name="connsiteX26" fmla="*/ 1704753 w 4182139"/>
                <a:gd name="connsiteY26" fmla="*/ 4307577 h 4633643"/>
                <a:gd name="connsiteX27" fmla="*/ 1024269 w 4182139"/>
                <a:gd name="connsiteY27" fmla="*/ 4265047 h 4633643"/>
                <a:gd name="connsiteX28" fmla="*/ 471376 w 4182139"/>
                <a:gd name="connsiteY28" fmla="*/ 3882275 h 4633643"/>
                <a:gd name="connsiteX29" fmla="*/ 109869 w 4182139"/>
                <a:gd name="connsiteY29" fmla="*/ 3223056 h 4633643"/>
                <a:gd name="connsiteX30" fmla="*/ 46074 w 4182139"/>
                <a:gd name="connsiteY30" fmla="*/ 2361819 h 4633643"/>
                <a:gd name="connsiteX31" fmla="*/ 386316 w 4182139"/>
                <a:gd name="connsiteY31" fmla="*/ 1617540 h 4633643"/>
                <a:gd name="connsiteX32" fmla="*/ 928576 w 4182139"/>
                <a:gd name="connsiteY32" fmla="*/ 1468684 h 4633643"/>
                <a:gd name="connsiteX33" fmla="*/ 1173125 w 4182139"/>
                <a:gd name="connsiteY33" fmla="*/ 1681335 h 4633643"/>
                <a:gd name="connsiteX34" fmla="*/ 1396409 w 4182139"/>
                <a:gd name="connsiteY34" fmla="*/ 1957782 h 4633643"/>
                <a:gd name="connsiteX35" fmla="*/ 1853609 w 4182139"/>
                <a:gd name="connsiteY35" fmla="*/ 2127902 h 4633643"/>
                <a:gd name="connsiteX36" fmla="*/ 2098158 w 4182139"/>
                <a:gd name="connsiteY36" fmla="*/ 2021577 h 4633643"/>
                <a:gd name="connsiteX37" fmla="*/ 2289544 w 4182139"/>
                <a:gd name="connsiteY37" fmla="*/ 1660070 h 4633643"/>
                <a:gd name="connsiteX38" fmla="*/ 2300176 w 4182139"/>
                <a:gd name="connsiteY38" fmla="*/ 1224135 h 4633643"/>
                <a:gd name="connsiteX39" fmla="*/ 2304256 w 4182139"/>
                <a:gd name="connsiteY39" fmla="*/ 1014171 h 4633643"/>
                <a:gd name="connsiteX40" fmla="*/ 2376264 w 4182139"/>
                <a:gd name="connsiteY40" fmla="*/ 1014171 h 4633643"/>
                <a:gd name="connsiteX0" fmla="*/ 2376264 w 4182139"/>
                <a:gd name="connsiteY0" fmla="*/ 1014171 h 4335931"/>
                <a:gd name="connsiteX1" fmla="*/ 3097618 w 4182139"/>
                <a:gd name="connsiteY1" fmla="*/ 1032749 h 4335931"/>
                <a:gd name="connsiteX2" fmla="*/ 3203944 w 4182139"/>
                <a:gd name="connsiteY2" fmla="*/ 958321 h 4335931"/>
                <a:gd name="connsiteX3" fmla="*/ 3240360 w 4182139"/>
                <a:gd name="connsiteY3" fmla="*/ 78067 h 4335931"/>
                <a:gd name="connsiteX4" fmla="*/ 3320902 w 4182139"/>
                <a:gd name="connsiteY4" fmla="*/ 43921 h 4335931"/>
                <a:gd name="connsiteX5" fmla="*/ 3618613 w 4182139"/>
                <a:gd name="connsiteY5" fmla="*/ 150247 h 4335931"/>
                <a:gd name="connsiteX6" fmla="*/ 4065181 w 4182139"/>
                <a:gd name="connsiteY6" fmla="*/ 511754 h 4335931"/>
                <a:gd name="connsiteX7" fmla="*/ 4150241 w 4182139"/>
                <a:gd name="connsiteY7" fmla="*/ 1372991 h 4335931"/>
                <a:gd name="connsiteX8" fmla="*/ 3873795 w 4182139"/>
                <a:gd name="connsiteY8" fmla="*/ 2308656 h 4335931"/>
                <a:gd name="connsiteX9" fmla="*/ 3374065 w 4182139"/>
                <a:gd name="connsiteY9" fmla="*/ 2978507 h 4335931"/>
                <a:gd name="connsiteX10" fmla="*/ 2278911 w 4182139"/>
                <a:gd name="connsiteY10" fmla="*/ 3191158 h 4335931"/>
                <a:gd name="connsiteX11" fmla="*/ 1523999 w 4182139"/>
                <a:gd name="connsiteY11" fmla="*/ 2829651 h 4335931"/>
                <a:gd name="connsiteX12" fmla="*/ 1024269 w 4182139"/>
                <a:gd name="connsiteY12" fmla="*/ 2457512 h 4335931"/>
                <a:gd name="connsiteX13" fmla="*/ 886046 w 4182139"/>
                <a:gd name="connsiteY13" fmla="*/ 2223596 h 4335931"/>
                <a:gd name="connsiteX14" fmla="*/ 843516 w 4182139"/>
                <a:gd name="connsiteY14" fmla="*/ 2170433 h 4335931"/>
                <a:gd name="connsiteX15" fmla="*/ 726558 w 4182139"/>
                <a:gd name="connsiteY15" fmla="*/ 2266126 h 4335931"/>
                <a:gd name="connsiteX16" fmla="*/ 620232 w 4182139"/>
                <a:gd name="connsiteY16" fmla="*/ 2542572 h 4335931"/>
                <a:gd name="connsiteX17" fmla="*/ 641497 w 4182139"/>
                <a:gd name="connsiteY17" fmla="*/ 2978507 h 4335931"/>
                <a:gd name="connsiteX18" fmla="*/ 1651590 w 4182139"/>
                <a:gd name="connsiteY18" fmla="*/ 3669623 h 4335931"/>
                <a:gd name="connsiteX19" fmla="*/ 2066260 w 4182139"/>
                <a:gd name="connsiteY19" fmla="*/ 3371912 h 4335931"/>
                <a:gd name="connsiteX20" fmla="*/ 2385237 w 4182139"/>
                <a:gd name="connsiteY20" fmla="*/ 3308116 h 4335931"/>
                <a:gd name="connsiteX21" fmla="*/ 2374604 w 4182139"/>
                <a:gd name="connsiteY21" fmla="*/ 4052396 h 4335931"/>
                <a:gd name="connsiteX22" fmla="*/ 2353339 w 4182139"/>
                <a:gd name="connsiteY22" fmla="*/ 3967335 h 4335931"/>
                <a:gd name="connsiteX23" fmla="*/ 2268279 w 4182139"/>
                <a:gd name="connsiteY23" fmla="*/ 4031130 h 4335931"/>
                <a:gd name="connsiteX24" fmla="*/ 2130055 w 4182139"/>
                <a:gd name="connsiteY24" fmla="*/ 4126823 h 4335931"/>
                <a:gd name="connsiteX25" fmla="*/ 1704753 w 4182139"/>
                <a:gd name="connsiteY25" fmla="*/ 4307577 h 4335931"/>
                <a:gd name="connsiteX26" fmla="*/ 1024269 w 4182139"/>
                <a:gd name="connsiteY26" fmla="*/ 4265047 h 4335931"/>
                <a:gd name="connsiteX27" fmla="*/ 471376 w 4182139"/>
                <a:gd name="connsiteY27" fmla="*/ 3882275 h 4335931"/>
                <a:gd name="connsiteX28" fmla="*/ 109869 w 4182139"/>
                <a:gd name="connsiteY28" fmla="*/ 3223056 h 4335931"/>
                <a:gd name="connsiteX29" fmla="*/ 46074 w 4182139"/>
                <a:gd name="connsiteY29" fmla="*/ 2361819 h 4335931"/>
                <a:gd name="connsiteX30" fmla="*/ 386316 w 4182139"/>
                <a:gd name="connsiteY30" fmla="*/ 1617540 h 4335931"/>
                <a:gd name="connsiteX31" fmla="*/ 928576 w 4182139"/>
                <a:gd name="connsiteY31" fmla="*/ 1468684 h 4335931"/>
                <a:gd name="connsiteX32" fmla="*/ 1173125 w 4182139"/>
                <a:gd name="connsiteY32" fmla="*/ 1681335 h 4335931"/>
                <a:gd name="connsiteX33" fmla="*/ 1396409 w 4182139"/>
                <a:gd name="connsiteY33" fmla="*/ 1957782 h 4335931"/>
                <a:gd name="connsiteX34" fmla="*/ 1853609 w 4182139"/>
                <a:gd name="connsiteY34" fmla="*/ 2127902 h 4335931"/>
                <a:gd name="connsiteX35" fmla="*/ 2098158 w 4182139"/>
                <a:gd name="connsiteY35" fmla="*/ 2021577 h 4335931"/>
                <a:gd name="connsiteX36" fmla="*/ 2289544 w 4182139"/>
                <a:gd name="connsiteY36" fmla="*/ 1660070 h 4335931"/>
                <a:gd name="connsiteX37" fmla="*/ 2300176 w 4182139"/>
                <a:gd name="connsiteY37" fmla="*/ 1224135 h 4335931"/>
                <a:gd name="connsiteX38" fmla="*/ 2304256 w 4182139"/>
                <a:gd name="connsiteY38" fmla="*/ 1014171 h 4335931"/>
                <a:gd name="connsiteX39" fmla="*/ 2376264 w 4182139"/>
                <a:gd name="connsiteY39" fmla="*/ 1014171 h 4335931"/>
                <a:gd name="connsiteX0" fmla="*/ 2376264 w 4182139"/>
                <a:gd name="connsiteY0" fmla="*/ 1014171 h 4335931"/>
                <a:gd name="connsiteX1" fmla="*/ 3097618 w 4182139"/>
                <a:gd name="connsiteY1" fmla="*/ 1032749 h 4335931"/>
                <a:gd name="connsiteX2" fmla="*/ 3203944 w 4182139"/>
                <a:gd name="connsiteY2" fmla="*/ 958321 h 4335931"/>
                <a:gd name="connsiteX3" fmla="*/ 3240360 w 4182139"/>
                <a:gd name="connsiteY3" fmla="*/ 78067 h 4335931"/>
                <a:gd name="connsiteX4" fmla="*/ 3320902 w 4182139"/>
                <a:gd name="connsiteY4" fmla="*/ 43921 h 4335931"/>
                <a:gd name="connsiteX5" fmla="*/ 3618613 w 4182139"/>
                <a:gd name="connsiteY5" fmla="*/ 150247 h 4335931"/>
                <a:gd name="connsiteX6" fmla="*/ 4065181 w 4182139"/>
                <a:gd name="connsiteY6" fmla="*/ 511754 h 4335931"/>
                <a:gd name="connsiteX7" fmla="*/ 4150241 w 4182139"/>
                <a:gd name="connsiteY7" fmla="*/ 1372991 h 4335931"/>
                <a:gd name="connsiteX8" fmla="*/ 3873795 w 4182139"/>
                <a:gd name="connsiteY8" fmla="*/ 2308656 h 4335931"/>
                <a:gd name="connsiteX9" fmla="*/ 3374065 w 4182139"/>
                <a:gd name="connsiteY9" fmla="*/ 2978507 h 4335931"/>
                <a:gd name="connsiteX10" fmla="*/ 2278911 w 4182139"/>
                <a:gd name="connsiteY10" fmla="*/ 3191158 h 4335931"/>
                <a:gd name="connsiteX11" fmla="*/ 1523999 w 4182139"/>
                <a:gd name="connsiteY11" fmla="*/ 2829651 h 4335931"/>
                <a:gd name="connsiteX12" fmla="*/ 1024269 w 4182139"/>
                <a:gd name="connsiteY12" fmla="*/ 2457512 h 4335931"/>
                <a:gd name="connsiteX13" fmla="*/ 886046 w 4182139"/>
                <a:gd name="connsiteY13" fmla="*/ 2223596 h 4335931"/>
                <a:gd name="connsiteX14" fmla="*/ 843516 w 4182139"/>
                <a:gd name="connsiteY14" fmla="*/ 2170433 h 4335931"/>
                <a:gd name="connsiteX15" fmla="*/ 726558 w 4182139"/>
                <a:gd name="connsiteY15" fmla="*/ 2266126 h 4335931"/>
                <a:gd name="connsiteX16" fmla="*/ 620232 w 4182139"/>
                <a:gd name="connsiteY16" fmla="*/ 2542572 h 4335931"/>
                <a:gd name="connsiteX17" fmla="*/ 641497 w 4182139"/>
                <a:gd name="connsiteY17" fmla="*/ 2978507 h 4335931"/>
                <a:gd name="connsiteX18" fmla="*/ 1651590 w 4182139"/>
                <a:gd name="connsiteY18" fmla="*/ 3669623 h 4335931"/>
                <a:gd name="connsiteX19" fmla="*/ 2066260 w 4182139"/>
                <a:gd name="connsiteY19" fmla="*/ 3371912 h 4335931"/>
                <a:gd name="connsiteX20" fmla="*/ 2385237 w 4182139"/>
                <a:gd name="connsiteY20" fmla="*/ 3308116 h 4335931"/>
                <a:gd name="connsiteX21" fmla="*/ 2353339 w 4182139"/>
                <a:gd name="connsiteY21" fmla="*/ 3967335 h 4335931"/>
                <a:gd name="connsiteX22" fmla="*/ 2268279 w 4182139"/>
                <a:gd name="connsiteY22" fmla="*/ 4031130 h 4335931"/>
                <a:gd name="connsiteX23" fmla="*/ 2130055 w 4182139"/>
                <a:gd name="connsiteY23" fmla="*/ 4126823 h 4335931"/>
                <a:gd name="connsiteX24" fmla="*/ 1704753 w 4182139"/>
                <a:gd name="connsiteY24" fmla="*/ 4307577 h 4335931"/>
                <a:gd name="connsiteX25" fmla="*/ 1024269 w 4182139"/>
                <a:gd name="connsiteY25" fmla="*/ 4265047 h 4335931"/>
                <a:gd name="connsiteX26" fmla="*/ 471376 w 4182139"/>
                <a:gd name="connsiteY26" fmla="*/ 3882275 h 4335931"/>
                <a:gd name="connsiteX27" fmla="*/ 109869 w 4182139"/>
                <a:gd name="connsiteY27" fmla="*/ 3223056 h 4335931"/>
                <a:gd name="connsiteX28" fmla="*/ 46074 w 4182139"/>
                <a:gd name="connsiteY28" fmla="*/ 2361819 h 4335931"/>
                <a:gd name="connsiteX29" fmla="*/ 386316 w 4182139"/>
                <a:gd name="connsiteY29" fmla="*/ 1617540 h 4335931"/>
                <a:gd name="connsiteX30" fmla="*/ 928576 w 4182139"/>
                <a:gd name="connsiteY30" fmla="*/ 1468684 h 4335931"/>
                <a:gd name="connsiteX31" fmla="*/ 1173125 w 4182139"/>
                <a:gd name="connsiteY31" fmla="*/ 1681335 h 4335931"/>
                <a:gd name="connsiteX32" fmla="*/ 1396409 w 4182139"/>
                <a:gd name="connsiteY32" fmla="*/ 1957782 h 4335931"/>
                <a:gd name="connsiteX33" fmla="*/ 1853609 w 4182139"/>
                <a:gd name="connsiteY33" fmla="*/ 2127902 h 4335931"/>
                <a:gd name="connsiteX34" fmla="*/ 2098158 w 4182139"/>
                <a:gd name="connsiteY34" fmla="*/ 2021577 h 4335931"/>
                <a:gd name="connsiteX35" fmla="*/ 2289544 w 4182139"/>
                <a:gd name="connsiteY35" fmla="*/ 1660070 h 4335931"/>
                <a:gd name="connsiteX36" fmla="*/ 2300176 w 4182139"/>
                <a:gd name="connsiteY36" fmla="*/ 1224135 h 4335931"/>
                <a:gd name="connsiteX37" fmla="*/ 2304256 w 4182139"/>
                <a:gd name="connsiteY37" fmla="*/ 1014171 h 4335931"/>
                <a:gd name="connsiteX38" fmla="*/ 2376264 w 4182139"/>
                <a:gd name="connsiteY38" fmla="*/ 1014171 h 4335931"/>
                <a:gd name="connsiteX0" fmla="*/ 2376264 w 4182139"/>
                <a:gd name="connsiteY0" fmla="*/ 1014171 h 4335931"/>
                <a:gd name="connsiteX1" fmla="*/ 3097618 w 4182139"/>
                <a:gd name="connsiteY1" fmla="*/ 1032749 h 4335931"/>
                <a:gd name="connsiteX2" fmla="*/ 3203944 w 4182139"/>
                <a:gd name="connsiteY2" fmla="*/ 958321 h 4335931"/>
                <a:gd name="connsiteX3" fmla="*/ 3240360 w 4182139"/>
                <a:gd name="connsiteY3" fmla="*/ 78067 h 4335931"/>
                <a:gd name="connsiteX4" fmla="*/ 3320902 w 4182139"/>
                <a:gd name="connsiteY4" fmla="*/ 43921 h 4335931"/>
                <a:gd name="connsiteX5" fmla="*/ 3618613 w 4182139"/>
                <a:gd name="connsiteY5" fmla="*/ 150247 h 4335931"/>
                <a:gd name="connsiteX6" fmla="*/ 4065181 w 4182139"/>
                <a:gd name="connsiteY6" fmla="*/ 511754 h 4335931"/>
                <a:gd name="connsiteX7" fmla="*/ 4150241 w 4182139"/>
                <a:gd name="connsiteY7" fmla="*/ 1372991 h 4335931"/>
                <a:gd name="connsiteX8" fmla="*/ 3873795 w 4182139"/>
                <a:gd name="connsiteY8" fmla="*/ 2308656 h 4335931"/>
                <a:gd name="connsiteX9" fmla="*/ 3374065 w 4182139"/>
                <a:gd name="connsiteY9" fmla="*/ 2978507 h 4335931"/>
                <a:gd name="connsiteX10" fmla="*/ 2278911 w 4182139"/>
                <a:gd name="connsiteY10" fmla="*/ 3191158 h 4335931"/>
                <a:gd name="connsiteX11" fmla="*/ 1523999 w 4182139"/>
                <a:gd name="connsiteY11" fmla="*/ 2829651 h 4335931"/>
                <a:gd name="connsiteX12" fmla="*/ 1024269 w 4182139"/>
                <a:gd name="connsiteY12" fmla="*/ 2457512 h 4335931"/>
                <a:gd name="connsiteX13" fmla="*/ 886046 w 4182139"/>
                <a:gd name="connsiteY13" fmla="*/ 2223596 h 4335931"/>
                <a:gd name="connsiteX14" fmla="*/ 843516 w 4182139"/>
                <a:gd name="connsiteY14" fmla="*/ 2170433 h 4335931"/>
                <a:gd name="connsiteX15" fmla="*/ 726558 w 4182139"/>
                <a:gd name="connsiteY15" fmla="*/ 2266126 h 4335931"/>
                <a:gd name="connsiteX16" fmla="*/ 620232 w 4182139"/>
                <a:gd name="connsiteY16" fmla="*/ 2542572 h 4335931"/>
                <a:gd name="connsiteX17" fmla="*/ 641497 w 4182139"/>
                <a:gd name="connsiteY17" fmla="*/ 2978507 h 4335931"/>
                <a:gd name="connsiteX18" fmla="*/ 1651590 w 4182139"/>
                <a:gd name="connsiteY18" fmla="*/ 3669623 h 4335931"/>
                <a:gd name="connsiteX19" fmla="*/ 2066260 w 4182139"/>
                <a:gd name="connsiteY19" fmla="*/ 3371912 h 4335931"/>
                <a:gd name="connsiteX20" fmla="*/ 2353339 w 4182139"/>
                <a:gd name="connsiteY20" fmla="*/ 3967335 h 4335931"/>
                <a:gd name="connsiteX21" fmla="*/ 2268279 w 4182139"/>
                <a:gd name="connsiteY21" fmla="*/ 4031130 h 4335931"/>
                <a:gd name="connsiteX22" fmla="*/ 2130055 w 4182139"/>
                <a:gd name="connsiteY22" fmla="*/ 4126823 h 4335931"/>
                <a:gd name="connsiteX23" fmla="*/ 1704753 w 4182139"/>
                <a:gd name="connsiteY23" fmla="*/ 4307577 h 4335931"/>
                <a:gd name="connsiteX24" fmla="*/ 1024269 w 4182139"/>
                <a:gd name="connsiteY24" fmla="*/ 4265047 h 4335931"/>
                <a:gd name="connsiteX25" fmla="*/ 471376 w 4182139"/>
                <a:gd name="connsiteY25" fmla="*/ 3882275 h 4335931"/>
                <a:gd name="connsiteX26" fmla="*/ 109869 w 4182139"/>
                <a:gd name="connsiteY26" fmla="*/ 3223056 h 4335931"/>
                <a:gd name="connsiteX27" fmla="*/ 46074 w 4182139"/>
                <a:gd name="connsiteY27" fmla="*/ 2361819 h 4335931"/>
                <a:gd name="connsiteX28" fmla="*/ 386316 w 4182139"/>
                <a:gd name="connsiteY28" fmla="*/ 1617540 h 4335931"/>
                <a:gd name="connsiteX29" fmla="*/ 928576 w 4182139"/>
                <a:gd name="connsiteY29" fmla="*/ 1468684 h 4335931"/>
                <a:gd name="connsiteX30" fmla="*/ 1173125 w 4182139"/>
                <a:gd name="connsiteY30" fmla="*/ 1681335 h 4335931"/>
                <a:gd name="connsiteX31" fmla="*/ 1396409 w 4182139"/>
                <a:gd name="connsiteY31" fmla="*/ 1957782 h 4335931"/>
                <a:gd name="connsiteX32" fmla="*/ 1853609 w 4182139"/>
                <a:gd name="connsiteY32" fmla="*/ 2127902 h 4335931"/>
                <a:gd name="connsiteX33" fmla="*/ 2098158 w 4182139"/>
                <a:gd name="connsiteY33" fmla="*/ 2021577 h 4335931"/>
                <a:gd name="connsiteX34" fmla="*/ 2289544 w 4182139"/>
                <a:gd name="connsiteY34" fmla="*/ 1660070 h 4335931"/>
                <a:gd name="connsiteX35" fmla="*/ 2300176 w 4182139"/>
                <a:gd name="connsiteY35" fmla="*/ 1224135 h 4335931"/>
                <a:gd name="connsiteX36" fmla="*/ 2304256 w 4182139"/>
                <a:gd name="connsiteY36" fmla="*/ 1014171 h 4335931"/>
                <a:gd name="connsiteX37" fmla="*/ 2376264 w 4182139"/>
                <a:gd name="connsiteY37" fmla="*/ 1014171 h 4335931"/>
                <a:gd name="connsiteX0" fmla="*/ 2376264 w 4182139"/>
                <a:gd name="connsiteY0" fmla="*/ 1014171 h 4335931"/>
                <a:gd name="connsiteX1" fmla="*/ 3097618 w 4182139"/>
                <a:gd name="connsiteY1" fmla="*/ 1032749 h 4335931"/>
                <a:gd name="connsiteX2" fmla="*/ 3203944 w 4182139"/>
                <a:gd name="connsiteY2" fmla="*/ 958321 h 4335931"/>
                <a:gd name="connsiteX3" fmla="*/ 3240360 w 4182139"/>
                <a:gd name="connsiteY3" fmla="*/ 78067 h 4335931"/>
                <a:gd name="connsiteX4" fmla="*/ 3320902 w 4182139"/>
                <a:gd name="connsiteY4" fmla="*/ 43921 h 4335931"/>
                <a:gd name="connsiteX5" fmla="*/ 3618613 w 4182139"/>
                <a:gd name="connsiteY5" fmla="*/ 150247 h 4335931"/>
                <a:gd name="connsiteX6" fmla="*/ 4065181 w 4182139"/>
                <a:gd name="connsiteY6" fmla="*/ 511754 h 4335931"/>
                <a:gd name="connsiteX7" fmla="*/ 4150241 w 4182139"/>
                <a:gd name="connsiteY7" fmla="*/ 1372991 h 4335931"/>
                <a:gd name="connsiteX8" fmla="*/ 3873795 w 4182139"/>
                <a:gd name="connsiteY8" fmla="*/ 2308656 h 4335931"/>
                <a:gd name="connsiteX9" fmla="*/ 3374065 w 4182139"/>
                <a:gd name="connsiteY9" fmla="*/ 2978507 h 4335931"/>
                <a:gd name="connsiteX10" fmla="*/ 2278911 w 4182139"/>
                <a:gd name="connsiteY10" fmla="*/ 3191158 h 4335931"/>
                <a:gd name="connsiteX11" fmla="*/ 1523999 w 4182139"/>
                <a:gd name="connsiteY11" fmla="*/ 2829651 h 4335931"/>
                <a:gd name="connsiteX12" fmla="*/ 1024269 w 4182139"/>
                <a:gd name="connsiteY12" fmla="*/ 2457512 h 4335931"/>
                <a:gd name="connsiteX13" fmla="*/ 886046 w 4182139"/>
                <a:gd name="connsiteY13" fmla="*/ 2223596 h 4335931"/>
                <a:gd name="connsiteX14" fmla="*/ 843516 w 4182139"/>
                <a:gd name="connsiteY14" fmla="*/ 2170433 h 4335931"/>
                <a:gd name="connsiteX15" fmla="*/ 726558 w 4182139"/>
                <a:gd name="connsiteY15" fmla="*/ 2266126 h 4335931"/>
                <a:gd name="connsiteX16" fmla="*/ 620232 w 4182139"/>
                <a:gd name="connsiteY16" fmla="*/ 2542572 h 4335931"/>
                <a:gd name="connsiteX17" fmla="*/ 641497 w 4182139"/>
                <a:gd name="connsiteY17" fmla="*/ 2978507 h 4335931"/>
                <a:gd name="connsiteX18" fmla="*/ 1651590 w 4182139"/>
                <a:gd name="connsiteY18" fmla="*/ 3669623 h 4335931"/>
                <a:gd name="connsiteX19" fmla="*/ 2066260 w 4182139"/>
                <a:gd name="connsiteY19" fmla="*/ 3371912 h 4335931"/>
                <a:gd name="connsiteX20" fmla="*/ 2268279 w 4182139"/>
                <a:gd name="connsiteY20" fmla="*/ 4031130 h 4335931"/>
                <a:gd name="connsiteX21" fmla="*/ 2130055 w 4182139"/>
                <a:gd name="connsiteY21" fmla="*/ 4126823 h 4335931"/>
                <a:gd name="connsiteX22" fmla="*/ 1704753 w 4182139"/>
                <a:gd name="connsiteY22" fmla="*/ 4307577 h 4335931"/>
                <a:gd name="connsiteX23" fmla="*/ 1024269 w 4182139"/>
                <a:gd name="connsiteY23" fmla="*/ 4265047 h 4335931"/>
                <a:gd name="connsiteX24" fmla="*/ 471376 w 4182139"/>
                <a:gd name="connsiteY24" fmla="*/ 3882275 h 4335931"/>
                <a:gd name="connsiteX25" fmla="*/ 109869 w 4182139"/>
                <a:gd name="connsiteY25" fmla="*/ 3223056 h 4335931"/>
                <a:gd name="connsiteX26" fmla="*/ 46074 w 4182139"/>
                <a:gd name="connsiteY26" fmla="*/ 2361819 h 4335931"/>
                <a:gd name="connsiteX27" fmla="*/ 386316 w 4182139"/>
                <a:gd name="connsiteY27" fmla="*/ 1617540 h 4335931"/>
                <a:gd name="connsiteX28" fmla="*/ 928576 w 4182139"/>
                <a:gd name="connsiteY28" fmla="*/ 1468684 h 4335931"/>
                <a:gd name="connsiteX29" fmla="*/ 1173125 w 4182139"/>
                <a:gd name="connsiteY29" fmla="*/ 1681335 h 4335931"/>
                <a:gd name="connsiteX30" fmla="*/ 1396409 w 4182139"/>
                <a:gd name="connsiteY30" fmla="*/ 1957782 h 4335931"/>
                <a:gd name="connsiteX31" fmla="*/ 1853609 w 4182139"/>
                <a:gd name="connsiteY31" fmla="*/ 2127902 h 4335931"/>
                <a:gd name="connsiteX32" fmla="*/ 2098158 w 4182139"/>
                <a:gd name="connsiteY32" fmla="*/ 2021577 h 4335931"/>
                <a:gd name="connsiteX33" fmla="*/ 2289544 w 4182139"/>
                <a:gd name="connsiteY33" fmla="*/ 1660070 h 4335931"/>
                <a:gd name="connsiteX34" fmla="*/ 2300176 w 4182139"/>
                <a:gd name="connsiteY34" fmla="*/ 1224135 h 4335931"/>
                <a:gd name="connsiteX35" fmla="*/ 2304256 w 4182139"/>
                <a:gd name="connsiteY35" fmla="*/ 1014171 h 4335931"/>
                <a:gd name="connsiteX36" fmla="*/ 2376264 w 4182139"/>
                <a:gd name="connsiteY36" fmla="*/ 1014171 h 4335931"/>
                <a:gd name="connsiteX0" fmla="*/ 2376264 w 4182139"/>
                <a:gd name="connsiteY0" fmla="*/ 1014171 h 4335931"/>
                <a:gd name="connsiteX1" fmla="*/ 3097618 w 4182139"/>
                <a:gd name="connsiteY1" fmla="*/ 1032749 h 4335931"/>
                <a:gd name="connsiteX2" fmla="*/ 3203944 w 4182139"/>
                <a:gd name="connsiteY2" fmla="*/ 958321 h 4335931"/>
                <a:gd name="connsiteX3" fmla="*/ 3240360 w 4182139"/>
                <a:gd name="connsiteY3" fmla="*/ 78067 h 4335931"/>
                <a:gd name="connsiteX4" fmla="*/ 3320902 w 4182139"/>
                <a:gd name="connsiteY4" fmla="*/ 43921 h 4335931"/>
                <a:gd name="connsiteX5" fmla="*/ 3618613 w 4182139"/>
                <a:gd name="connsiteY5" fmla="*/ 150247 h 4335931"/>
                <a:gd name="connsiteX6" fmla="*/ 4065181 w 4182139"/>
                <a:gd name="connsiteY6" fmla="*/ 511754 h 4335931"/>
                <a:gd name="connsiteX7" fmla="*/ 4150241 w 4182139"/>
                <a:gd name="connsiteY7" fmla="*/ 1372991 h 4335931"/>
                <a:gd name="connsiteX8" fmla="*/ 3873795 w 4182139"/>
                <a:gd name="connsiteY8" fmla="*/ 2308656 h 4335931"/>
                <a:gd name="connsiteX9" fmla="*/ 3374065 w 4182139"/>
                <a:gd name="connsiteY9" fmla="*/ 2978507 h 4335931"/>
                <a:gd name="connsiteX10" fmla="*/ 2278911 w 4182139"/>
                <a:gd name="connsiteY10" fmla="*/ 3191158 h 4335931"/>
                <a:gd name="connsiteX11" fmla="*/ 1523999 w 4182139"/>
                <a:gd name="connsiteY11" fmla="*/ 2829651 h 4335931"/>
                <a:gd name="connsiteX12" fmla="*/ 1024269 w 4182139"/>
                <a:gd name="connsiteY12" fmla="*/ 2457512 h 4335931"/>
                <a:gd name="connsiteX13" fmla="*/ 886046 w 4182139"/>
                <a:gd name="connsiteY13" fmla="*/ 2223596 h 4335931"/>
                <a:gd name="connsiteX14" fmla="*/ 843516 w 4182139"/>
                <a:gd name="connsiteY14" fmla="*/ 2170433 h 4335931"/>
                <a:gd name="connsiteX15" fmla="*/ 726558 w 4182139"/>
                <a:gd name="connsiteY15" fmla="*/ 2266126 h 4335931"/>
                <a:gd name="connsiteX16" fmla="*/ 620232 w 4182139"/>
                <a:gd name="connsiteY16" fmla="*/ 2542572 h 4335931"/>
                <a:gd name="connsiteX17" fmla="*/ 641497 w 4182139"/>
                <a:gd name="connsiteY17" fmla="*/ 2978507 h 4335931"/>
                <a:gd name="connsiteX18" fmla="*/ 1651590 w 4182139"/>
                <a:gd name="connsiteY18" fmla="*/ 3669623 h 4335931"/>
                <a:gd name="connsiteX19" fmla="*/ 2066260 w 4182139"/>
                <a:gd name="connsiteY19" fmla="*/ 3371912 h 4335931"/>
                <a:gd name="connsiteX20" fmla="*/ 2130055 w 4182139"/>
                <a:gd name="connsiteY20" fmla="*/ 4126823 h 4335931"/>
                <a:gd name="connsiteX21" fmla="*/ 1704753 w 4182139"/>
                <a:gd name="connsiteY21" fmla="*/ 4307577 h 4335931"/>
                <a:gd name="connsiteX22" fmla="*/ 1024269 w 4182139"/>
                <a:gd name="connsiteY22" fmla="*/ 4265047 h 4335931"/>
                <a:gd name="connsiteX23" fmla="*/ 471376 w 4182139"/>
                <a:gd name="connsiteY23" fmla="*/ 3882275 h 4335931"/>
                <a:gd name="connsiteX24" fmla="*/ 109869 w 4182139"/>
                <a:gd name="connsiteY24" fmla="*/ 3223056 h 4335931"/>
                <a:gd name="connsiteX25" fmla="*/ 46074 w 4182139"/>
                <a:gd name="connsiteY25" fmla="*/ 2361819 h 4335931"/>
                <a:gd name="connsiteX26" fmla="*/ 386316 w 4182139"/>
                <a:gd name="connsiteY26" fmla="*/ 1617540 h 4335931"/>
                <a:gd name="connsiteX27" fmla="*/ 928576 w 4182139"/>
                <a:gd name="connsiteY27" fmla="*/ 1468684 h 4335931"/>
                <a:gd name="connsiteX28" fmla="*/ 1173125 w 4182139"/>
                <a:gd name="connsiteY28" fmla="*/ 1681335 h 4335931"/>
                <a:gd name="connsiteX29" fmla="*/ 1396409 w 4182139"/>
                <a:gd name="connsiteY29" fmla="*/ 1957782 h 4335931"/>
                <a:gd name="connsiteX30" fmla="*/ 1853609 w 4182139"/>
                <a:gd name="connsiteY30" fmla="*/ 2127902 h 4335931"/>
                <a:gd name="connsiteX31" fmla="*/ 2098158 w 4182139"/>
                <a:gd name="connsiteY31" fmla="*/ 2021577 h 4335931"/>
                <a:gd name="connsiteX32" fmla="*/ 2289544 w 4182139"/>
                <a:gd name="connsiteY32" fmla="*/ 1660070 h 4335931"/>
                <a:gd name="connsiteX33" fmla="*/ 2300176 w 4182139"/>
                <a:gd name="connsiteY33" fmla="*/ 1224135 h 4335931"/>
                <a:gd name="connsiteX34" fmla="*/ 2304256 w 4182139"/>
                <a:gd name="connsiteY34" fmla="*/ 1014171 h 4335931"/>
                <a:gd name="connsiteX35" fmla="*/ 2376264 w 4182139"/>
                <a:gd name="connsiteY35" fmla="*/ 1014171 h 4335931"/>
                <a:gd name="connsiteX0" fmla="*/ 2130055 w 4182139"/>
                <a:gd name="connsiteY0" fmla="*/ 4126823 h 4335931"/>
                <a:gd name="connsiteX1" fmla="*/ 1704753 w 4182139"/>
                <a:gd name="connsiteY1" fmla="*/ 4307577 h 4335931"/>
                <a:gd name="connsiteX2" fmla="*/ 1024269 w 4182139"/>
                <a:gd name="connsiteY2" fmla="*/ 4265047 h 4335931"/>
                <a:gd name="connsiteX3" fmla="*/ 471376 w 4182139"/>
                <a:gd name="connsiteY3" fmla="*/ 3882275 h 4335931"/>
                <a:gd name="connsiteX4" fmla="*/ 109869 w 4182139"/>
                <a:gd name="connsiteY4" fmla="*/ 3223056 h 4335931"/>
                <a:gd name="connsiteX5" fmla="*/ 46074 w 4182139"/>
                <a:gd name="connsiteY5" fmla="*/ 2361819 h 4335931"/>
                <a:gd name="connsiteX6" fmla="*/ 386316 w 4182139"/>
                <a:gd name="connsiteY6" fmla="*/ 1617540 h 4335931"/>
                <a:gd name="connsiteX7" fmla="*/ 928576 w 4182139"/>
                <a:gd name="connsiteY7" fmla="*/ 1468684 h 4335931"/>
                <a:gd name="connsiteX8" fmla="*/ 1173125 w 4182139"/>
                <a:gd name="connsiteY8" fmla="*/ 1681335 h 4335931"/>
                <a:gd name="connsiteX9" fmla="*/ 1396409 w 4182139"/>
                <a:gd name="connsiteY9" fmla="*/ 1957782 h 4335931"/>
                <a:gd name="connsiteX10" fmla="*/ 1853609 w 4182139"/>
                <a:gd name="connsiteY10" fmla="*/ 2127902 h 4335931"/>
                <a:gd name="connsiteX11" fmla="*/ 2098158 w 4182139"/>
                <a:gd name="connsiteY11" fmla="*/ 2021577 h 4335931"/>
                <a:gd name="connsiteX12" fmla="*/ 2289544 w 4182139"/>
                <a:gd name="connsiteY12" fmla="*/ 1660070 h 4335931"/>
                <a:gd name="connsiteX13" fmla="*/ 2300176 w 4182139"/>
                <a:gd name="connsiteY13" fmla="*/ 1224135 h 4335931"/>
                <a:gd name="connsiteX14" fmla="*/ 2304256 w 4182139"/>
                <a:gd name="connsiteY14" fmla="*/ 1014171 h 4335931"/>
                <a:gd name="connsiteX15" fmla="*/ 2376264 w 4182139"/>
                <a:gd name="connsiteY15" fmla="*/ 1014171 h 4335931"/>
                <a:gd name="connsiteX16" fmla="*/ 3097618 w 4182139"/>
                <a:gd name="connsiteY16" fmla="*/ 1032749 h 4335931"/>
                <a:gd name="connsiteX17" fmla="*/ 3203944 w 4182139"/>
                <a:gd name="connsiteY17" fmla="*/ 958321 h 4335931"/>
                <a:gd name="connsiteX18" fmla="*/ 3240360 w 4182139"/>
                <a:gd name="connsiteY18" fmla="*/ 78067 h 4335931"/>
                <a:gd name="connsiteX19" fmla="*/ 3320902 w 4182139"/>
                <a:gd name="connsiteY19" fmla="*/ 43921 h 4335931"/>
                <a:gd name="connsiteX20" fmla="*/ 3618613 w 4182139"/>
                <a:gd name="connsiteY20" fmla="*/ 150247 h 4335931"/>
                <a:gd name="connsiteX21" fmla="*/ 4065181 w 4182139"/>
                <a:gd name="connsiteY21" fmla="*/ 511754 h 4335931"/>
                <a:gd name="connsiteX22" fmla="*/ 4150241 w 4182139"/>
                <a:gd name="connsiteY22" fmla="*/ 1372991 h 4335931"/>
                <a:gd name="connsiteX23" fmla="*/ 3873795 w 4182139"/>
                <a:gd name="connsiteY23" fmla="*/ 2308656 h 4335931"/>
                <a:gd name="connsiteX24" fmla="*/ 3374065 w 4182139"/>
                <a:gd name="connsiteY24" fmla="*/ 2978507 h 4335931"/>
                <a:gd name="connsiteX25" fmla="*/ 2278911 w 4182139"/>
                <a:gd name="connsiteY25" fmla="*/ 3191158 h 4335931"/>
                <a:gd name="connsiteX26" fmla="*/ 1523999 w 4182139"/>
                <a:gd name="connsiteY26" fmla="*/ 2829651 h 4335931"/>
                <a:gd name="connsiteX27" fmla="*/ 1024269 w 4182139"/>
                <a:gd name="connsiteY27" fmla="*/ 2457512 h 4335931"/>
                <a:gd name="connsiteX28" fmla="*/ 886046 w 4182139"/>
                <a:gd name="connsiteY28" fmla="*/ 2223596 h 4335931"/>
                <a:gd name="connsiteX29" fmla="*/ 843516 w 4182139"/>
                <a:gd name="connsiteY29" fmla="*/ 2170433 h 4335931"/>
                <a:gd name="connsiteX30" fmla="*/ 726558 w 4182139"/>
                <a:gd name="connsiteY30" fmla="*/ 2266126 h 4335931"/>
                <a:gd name="connsiteX31" fmla="*/ 620232 w 4182139"/>
                <a:gd name="connsiteY31" fmla="*/ 2542572 h 4335931"/>
                <a:gd name="connsiteX32" fmla="*/ 641497 w 4182139"/>
                <a:gd name="connsiteY32" fmla="*/ 2978507 h 4335931"/>
                <a:gd name="connsiteX33" fmla="*/ 1651590 w 4182139"/>
                <a:gd name="connsiteY33" fmla="*/ 3669623 h 4335931"/>
                <a:gd name="connsiteX34" fmla="*/ 2157700 w 4182139"/>
                <a:gd name="connsiteY34" fmla="*/ 3463352 h 4335931"/>
                <a:gd name="connsiteX0" fmla="*/ 2130055 w 4182139"/>
                <a:gd name="connsiteY0" fmla="*/ 4126823 h 4335931"/>
                <a:gd name="connsiteX1" fmla="*/ 1704753 w 4182139"/>
                <a:gd name="connsiteY1" fmla="*/ 4307577 h 4335931"/>
                <a:gd name="connsiteX2" fmla="*/ 1024269 w 4182139"/>
                <a:gd name="connsiteY2" fmla="*/ 4265047 h 4335931"/>
                <a:gd name="connsiteX3" fmla="*/ 471376 w 4182139"/>
                <a:gd name="connsiteY3" fmla="*/ 3882275 h 4335931"/>
                <a:gd name="connsiteX4" fmla="*/ 109869 w 4182139"/>
                <a:gd name="connsiteY4" fmla="*/ 3223056 h 4335931"/>
                <a:gd name="connsiteX5" fmla="*/ 46074 w 4182139"/>
                <a:gd name="connsiteY5" fmla="*/ 2361819 h 4335931"/>
                <a:gd name="connsiteX6" fmla="*/ 386316 w 4182139"/>
                <a:gd name="connsiteY6" fmla="*/ 1617540 h 4335931"/>
                <a:gd name="connsiteX7" fmla="*/ 928576 w 4182139"/>
                <a:gd name="connsiteY7" fmla="*/ 1468684 h 4335931"/>
                <a:gd name="connsiteX8" fmla="*/ 1173125 w 4182139"/>
                <a:gd name="connsiteY8" fmla="*/ 1681335 h 4335931"/>
                <a:gd name="connsiteX9" fmla="*/ 1396409 w 4182139"/>
                <a:gd name="connsiteY9" fmla="*/ 1957782 h 4335931"/>
                <a:gd name="connsiteX10" fmla="*/ 1853609 w 4182139"/>
                <a:gd name="connsiteY10" fmla="*/ 2127902 h 4335931"/>
                <a:gd name="connsiteX11" fmla="*/ 2098158 w 4182139"/>
                <a:gd name="connsiteY11" fmla="*/ 2021577 h 4335931"/>
                <a:gd name="connsiteX12" fmla="*/ 2289544 w 4182139"/>
                <a:gd name="connsiteY12" fmla="*/ 1660070 h 4335931"/>
                <a:gd name="connsiteX13" fmla="*/ 2300176 w 4182139"/>
                <a:gd name="connsiteY13" fmla="*/ 1224135 h 4335931"/>
                <a:gd name="connsiteX14" fmla="*/ 2304256 w 4182139"/>
                <a:gd name="connsiteY14" fmla="*/ 1014171 h 4335931"/>
                <a:gd name="connsiteX15" fmla="*/ 2376264 w 4182139"/>
                <a:gd name="connsiteY15" fmla="*/ 1014171 h 4335931"/>
                <a:gd name="connsiteX16" fmla="*/ 3097618 w 4182139"/>
                <a:gd name="connsiteY16" fmla="*/ 1032749 h 4335931"/>
                <a:gd name="connsiteX17" fmla="*/ 3203944 w 4182139"/>
                <a:gd name="connsiteY17" fmla="*/ 958321 h 4335931"/>
                <a:gd name="connsiteX18" fmla="*/ 3240360 w 4182139"/>
                <a:gd name="connsiteY18" fmla="*/ 78067 h 4335931"/>
                <a:gd name="connsiteX19" fmla="*/ 3320902 w 4182139"/>
                <a:gd name="connsiteY19" fmla="*/ 43921 h 4335931"/>
                <a:gd name="connsiteX20" fmla="*/ 3618613 w 4182139"/>
                <a:gd name="connsiteY20" fmla="*/ 150247 h 4335931"/>
                <a:gd name="connsiteX21" fmla="*/ 4065181 w 4182139"/>
                <a:gd name="connsiteY21" fmla="*/ 511754 h 4335931"/>
                <a:gd name="connsiteX22" fmla="*/ 4150241 w 4182139"/>
                <a:gd name="connsiteY22" fmla="*/ 1372991 h 4335931"/>
                <a:gd name="connsiteX23" fmla="*/ 3873795 w 4182139"/>
                <a:gd name="connsiteY23" fmla="*/ 2308656 h 4335931"/>
                <a:gd name="connsiteX24" fmla="*/ 3374065 w 4182139"/>
                <a:gd name="connsiteY24" fmla="*/ 2978507 h 4335931"/>
                <a:gd name="connsiteX25" fmla="*/ 2278911 w 4182139"/>
                <a:gd name="connsiteY25" fmla="*/ 3191158 h 4335931"/>
                <a:gd name="connsiteX26" fmla="*/ 1523999 w 4182139"/>
                <a:gd name="connsiteY26" fmla="*/ 2829651 h 4335931"/>
                <a:gd name="connsiteX27" fmla="*/ 1024269 w 4182139"/>
                <a:gd name="connsiteY27" fmla="*/ 2457512 h 4335931"/>
                <a:gd name="connsiteX28" fmla="*/ 886046 w 4182139"/>
                <a:gd name="connsiteY28" fmla="*/ 2223596 h 4335931"/>
                <a:gd name="connsiteX29" fmla="*/ 843516 w 4182139"/>
                <a:gd name="connsiteY29" fmla="*/ 2170433 h 4335931"/>
                <a:gd name="connsiteX30" fmla="*/ 726558 w 4182139"/>
                <a:gd name="connsiteY30" fmla="*/ 2266126 h 4335931"/>
                <a:gd name="connsiteX31" fmla="*/ 620232 w 4182139"/>
                <a:gd name="connsiteY31" fmla="*/ 2542572 h 4335931"/>
                <a:gd name="connsiteX32" fmla="*/ 641497 w 4182139"/>
                <a:gd name="connsiteY32" fmla="*/ 2978507 h 4335931"/>
                <a:gd name="connsiteX33" fmla="*/ 1651590 w 4182139"/>
                <a:gd name="connsiteY33" fmla="*/ 3669623 h 4335931"/>
                <a:gd name="connsiteX0" fmla="*/ 2130055 w 4182139"/>
                <a:gd name="connsiteY0" fmla="*/ 4126823 h 4335931"/>
                <a:gd name="connsiteX1" fmla="*/ 1704753 w 4182139"/>
                <a:gd name="connsiteY1" fmla="*/ 4307577 h 4335931"/>
                <a:gd name="connsiteX2" fmla="*/ 1024269 w 4182139"/>
                <a:gd name="connsiteY2" fmla="*/ 4265047 h 4335931"/>
                <a:gd name="connsiteX3" fmla="*/ 471376 w 4182139"/>
                <a:gd name="connsiteY3" fmla="*/ 3882275 h 4335931"/>
                <a:gd name="connsiteX4" fmla="*/ 109869 w 4182139"/>
                <a:gd name="connsiteY4" fmla="*/ 3223056 h 4335931"/>
                <a:gd name="connsiteX5" fmla="*/ 46074 w 4182139"/>
                <a:gd name="connsiteY5" fmla="*/ 2361819 h 4335931"/>
                <a:gd name="connsiteX6" fmla="*/ 386316 w 4182139"/>
                <a:gd name="connsiteY6" fmla="*/ 1617540 h 4335931"/>
                <a:gd name="connsiteX7" fmla="*/ 928576 w 4182139"/>
                <a:gd name="connsiteY7" fmla="*/ 1468684 h 4335931"/>
                <a:gd name="connsiteX8" fmla="*/ 1173125 w 4182139"/>
                <a:gd name="connsiteY8" fmla="*/ 1681335 h 4335931"/>
                <a:gd name="connsiteX9" fmla="*/ 1396409 w 4182139"/>
                <a:gd name="connsiteY9" fmla="*/ 1957782 h 4335931"/>
                <a:gd name="connsiteX10" fmla="*/ 1853609 w 4182139"/>
                <a:gd name="connsiteY10" fmla="*/ 2127902 h 4335931"/>
                <a:gd name="connsiteX11" fmla="*/ 2098158 w 4182139"/>
                <a:gd name="connsiteY11" fmla="*/ 2021577 h 4335931"/>
                <a:gd name="connsiteX12" fmla="*/ 2289544 w 4182139"/>
                <a:gd name="connsiteY12" fmla="*/ 1660070 h 4335931"/>
                <a:gd name="connsiteX13" fmla="*/ 2300176 w 4182139"/>
                <a:gd name="connsiteY13" fmla="*/ 1224135 h 4335931"/>
                <a:gd name="connsiteX14" fmla="*/ 2304256 w 4182139"/>
                <a:gd name="connsiteY14" fmla="*/ 1014171 h 4335931"/>
                <a:gd name="connsiteX15" fmla="*/ 2376264 w 4182139"/>
                <a:gd name="connsiteY15" fmla="*/ 1014171 h 4335931"/>
                <a:gd name="connsiteX16" fmla="*/ 3097618 w 4182139"/>
                <a:gd name="connsiteY16" fmla="*/ 1032749 h 4335931"/>
                <a:gd name="connsiteX17" fmla="*/ 3203944 w 4182139"/>
                <a:gd name="connsiteY17" fmla="*/ 958321 h 4335931"/>
                <a:gd name="connsiteX18" fmla="*/ 3240360 w 4182139"/>
                <a:gd name="connsiteY18" fmla="*/ 78067 h 4335931"/>
                <a:gd name="connsiteX19" fmla="*/ 3320902 w 4182139"/>
                <a:gd name="connsiteY19" fmla="*/ 43921 h 4335931"/>
                <a:gd name="connsiteX20" fmla="*/ 3618613 w 4182139"/>
                <a:gd name="connsiteY20" fmla="*/ 150247 h 4335931"/>
                <a:gd name="connsiteX21" fmla="*/ 4065181 w 4182139"/>
                <a:gd name="connsiteY21" fmla="*/ 511754 h 4335931"/>
                <a:gd name="connsiteX22" fmla="*/ 4150241 w 4182139"/>
                <a:gd name="connsiteY22" fmla="*/ 1372991 h 4335931"/>
                <a:gd name="connsiteX23" fmla="*/ 3873795 w 4182139"/>
                <a:gd name="connsiteY23" fmla="*/ 2308656 h 4335931"/>
                <a:gd name="connsiteX24" fmla="*/ 3374065 w 4182139"/>
                <a:gd name="connsiteY24" fmla="*/ 2978507 h 4335931"/>
                <a:gd name="connsiteX25" fmla="*/ 2278911 w 4182139"/>
                <a:gd name="connsiteY25" fmla="*/ 3191158 h 4335931"/>
                <a:gd name="connsiteX26" fmla="*/ 1523999 w 4182139"/>
                <a:gd name="connsiteY26" fmla="*/ 2829651 h 4335931"/>
                <a:gd name="connsiteX27" fmla="*/ 1024269 w 4182139"/>
                <a:gd name="connsiteY27" fmla="*/ 2457512 h 4335931"/>
                <a:gd name="connsiteX28" fmla="*/ 886046 w 4182139"/>
                <a:gd name="connsiteY28" fmla="*/ 2223596 h 4335931"/>
                <a:gd name="connsiteX29" fmla="*/ 843516 w 4182139"/>
                <a:gd name="connsiteY29" fmla="*/ 2170433 h 4335931"/>
                <a:gd name="connsiteX30" fmla="*/ 726558 w 4182139"/>
                <a:gd name="connsiteY30" fmla="*/ 2266126 h 4335931"/>
                <a:gd name="connsiteX31" fmla="*/ 620232 w 4182139"/>
                <a:gd name="connsiteY31" fmla="*/ 2542572 h 4335931"/>
                <a:gd name="connsiteX32" fmla="*/ 641497 w 4182139"/>
                <a:gd name="connsiteY32" fmla="*/ 2978507 h 4335931"/>
                <a:gd name="connsiteX0" fmla="*/ 1704753 w 4182139"/>
                <a:gd name="connsiteY0" fmla="*/ 4307577 h 4335931"/>
                <a:gd name="connsiteX1" fmla="*/ 1024269 w 4182139"/>
                <a:gd name="connsiteY1" fmla="*/ 4265047 h 4335931"/>
                <a:gd name="connsiteX2" fmla="*/ 471376 w 4182139"/>
                <a:gd name="connsiteY2" fmla="*/ 3882275 h 4335931"/>
                <a:gd name="connsiteX3" fmla="*/ 109869 w 4182139"/>
                <a:gd name="connsiteY3" fmla="*/ 3223056 h 4335931"/>
                <a:gd name="connsiteX4" fmla="*/ 46074 w 4182139"/>
                <a:gd name="connsiteY4" fmla="*/ 2361819 h 4335931"/>
                <a:gd name="connsiteX5" fmla="*/ 386316 w 4182139"/>
                <a:gd name="connsiteY5" fmla="*/ 1617540 h 4335931"/>
                <a:gd name="connsiteX6" fmla="*/ 928576 w 4182139"/>
                <a:gd name="connsiteY6" fmla="*/ 1468684 h 4335931"/>
                <a:gd name="connsiteX7" fmla="*/ 1173125 w 4182139"/>
                <a:gd name="connsiteY7" fmla="*/ 1681335 h 4335931"/>
                <a:gd name="connsiteX8" fmla="*/ 1396409 w 4182139"/>
                <a:gd name="connsiteY8" fmla="*/ 1957782 h 4335931"/>
                <a:gd name="connsiteX9" fmla="*/ 1853609 w 4182139"/>
                <a:gd name="connsiteY9" fmla="*/ 2127902 h 4335931"/>
                <a:gd name="connsiteX10" fmla="*/ 2098158 w 4182139"/>
                <a:gd name="connsiteY10" fmla="*/ 2021577 h 4335931"/>
                <a:gd name="connsiteX11" fmla="*/ 2289544 w 4182139"/>
                <a:gd name="connsiteY11" fmla="*/ 1660070 h 4335931"/>
                <a:gd name="connsiteX12" fmla="*/ 2300176 w 4182139"/>
                <a:gd name="connsiteY12" fmla="*/ 1224135 h 4335931"/>
                <a:gd name="connsiteX13" fmla="*/ 2304256 w 4182139"/>
                <a:gd name="connsiteY13" fmla="*/ 1014171 h 4335931"/>
                <a:gd name="connsiteX14" fmla="*/ 2376264 w 4182139"/>
                <a:gd name="connsiteY14" fmla="*/ 1014171 h 4335931"/>
                <a:gd name="connsiteX15" fmla="*/ 3097618 w 4182139"/>
                <a:gd name="connsiteY15" fmla="*/ 1032749 h 4335931"/>
                <a:gd name="connsiteX16" fmla="*/ 3203944 w 4182139"/>
                <a:gd name="connsiteY16" fmla="*/ 958321 h 4335931"/>
                <a:gd name="connsiteX17" fmla="*/ 3240360 w 4182139"/>
                <a:gd name="connsiteY17" fmla="*/ 78067 h 4335931"/>
                <a:gd name="connsiteX18" fmla="*/ 3320902 w 4182139"/>
                <a:gd name="connsiteY18" fmla="*/ 43921 h 4335931"/>
                <a:gd name="connsiteX19" fmla="*/ 3618613 w 4182139"/>
                <a:gd name="connsiteY19" fmla="*/ 150247 h 4335931"/>
                <a:gd name="connsiteX20" fmla="*/ 4065181 w 4182139"/>
                <a:gd name="connsiteY20" fmla="*/ 511754 h 4335931"/>
                <a:gd name="connsiteX21" fmla="*/ 4150241 w 4182139"/>
                <a:gd name="connsiteY21" fmla="*/ 1372991 h 4335931"/>
                <a:gd name="connsiteX22" fmla="*/ 3873795 w 4182139"/>
                <a:gd name="connsiteY22" fmla="*/ 2308656 h 4335931"/>
                <a:gd name="connsiteX23" fmla="*/ 3374065 w 4182139"/>
                <a:gd name="connsiteY23" fmla="*/ 2978507 h 4335931"/>
                <a:gd name="connsiteX24" fmla="*/ 2278911 w 4182139"/>
                <a:gd name="connsiteY24" fmla="*/ 3191158 h 4335931"/>
                <a:gd name="connsiteX25" fmla="*/ 1523999 w 4182139"/>
                <a:gd name="connsiteY25" fmla="*/ 2829651 h 4335931"/>
                <a:gd name="connsiteX26" fmla="*/ 1024269 w 4182139"/>
                <a:gd name="connsiteY26" fmla="*/ 2457512 h 4335931"/>
                <a:gd name="connsiteX27" fmla="*/ 886046 w 4182139"/>
                <a:gd name="connsiteY27" fmla="*/ 2223596 h 4335931"/>
                <a:gd name="connsiteX28" fmla="*/ 843516 w 4182139"/>
                <a:gd name="connsiteY28" fmla="*/ 2170433 h 4335931"/>
                <a:gd name="connsiteX29" fmla="*/ 726558 w 4182139"/>
                <a:gd name="connsiteY29" fmla="*/ 2266126 h 4335931"/>
                <a:gd name="connsiteX30" fmla="*/ 620232 w 4182139"/>
                <a:gd name="connsiteY30" fmla="*/ 2542572 h 4335931"/>
                <a:gd name="connsiteX31" fmla="*/ 641497 w 4182139"/>
                <a:gd name="connsiteY31" fmla="*/ 2978507 h 4335931"/>
                <a:gd name="connsiteX0" fmla="*/ 1024269 w 4182139"/>
                <a:gd name="connsiteY0" fmla="*/ 4265047 h 4265047"/>
                <a:gd name="connsiteX1" fmla="*/ 471376 w 4182139"/>
                <a:gd name="connsiteY1" fmla="*/ 3882275 h 4265047"/>
                <a:gd name="connsiteX2" fmla="*/ 109869 w 4182139"/>
                <a:gd name="connsiteY2" fmla="*/ 3223056 h 4265047"/>
                <a:gd name="connsiteX3" fmla="*/ 46074 w 4182139"/>
                <a:gd name="connsiteY3" fmla="*/ 2361819 h 4265047"/>
                <a:gd name="connsiteX4" fmla="*/ 386316 w 4182139"/>
                <a:gd name="connsiteY4" fmla="*/ 1617540 h 4265047"/>
                <a:gd name="connsiteX5" fmla="*/ 928576 w 4182139"/>
                <a:gd name="connsiteY5" fmla="*/ 1468684 h 4265047"/>
                <a:gd name="connsiteX6" fmla="*/ 1173125 w 4182139"/>
                <a:gd name="connsiteY6" fmla="*/ 1681335 h 4265047"/>
                <a:gd name="connsiteX7" fmla="*/ 1396409 w 4182139"/>
                <a:gd name="connsiteY7" fmla="*/ 1957782 h 4265047"/>
                <a:gd name="connsiteX8" fmla="*/ 1853609 w 4182139"/>
                <a:gd name="connsiteY8" fmla="*/ 2127902 h 4265047"/>
                <a:gd name="connsiteX9" fmla="*/ 2098158 w 4182139"/>
                <a:gd name="connsiteY9" fmla="*/ 2021577 h 4265047"/>
                <a:gd name="connsiteX10" fmla="*/ 2289544 w 4182139"/>
                <a:gd name="connsiteY10" fmla="*/ 1660070 h 4265047"/>
                <a:gd name="connsiteX11" fmla="*/ 2300176 w 4182139"/>
                <a:gd name="connsiteY11" fmla="*/ 1224135 h 4265047"/>
                <a:gd name="connsiteX12" fmla="*/ 2304256 w 4182139"/>
                <a:gd name="connsiteY12" fmla="*/ 1014171 h 4265047"/>
                <a:gd name="connsiteX13" fmla="*/ 2376264 w 4182139"/>
                <a:gd name="connsiteY13" fmla="*/ 1014171 h 4265047"/>
                <a:gd name="connsiteX14" fmla="*/ 3097618 w 4182139"/>
                <a:gd name="connsiteY14" fmla="*/ 1032749 h 4265047"/>
                <a:gd name="connsiteX15" fmla="*/ 3203944 w 4182139"/>
                <a:gd name="connsiteY15" fmla="*/ 958321 h 4265047"/>
                <a:gd name="connsiteX16" fmla="*/ 3240360 w 4182139"/>
                <a:gd name="connsiteY16" fmla="*/ 78067 h 4265047"/>
                <a:gd name="connsiteX17" fmla="*/ 3320902 w 4182139"/>
                <a:gd name="connsiteY17" fmla="*/ 43921 h 4265047"/>
                <a:gd name="connsiteX18" fmla="*/ 3618613 w 4182139"/>
                <a:gd name="connsiteY18" fmla="*/ 150247 h 4265047"/>
                <a:gd name="connsiteX19" fmla="*/ 4065181 w 4182139"/>
                <a:gd name="connsiteY19" fmla="*/ 511754 h 4265047"/>
                <a:gd name="connsiteX20" fmla="*/ 4150241 w 4182139"/>
                <a:gd name="connsiteY20" fmla="*/ 1372991 h 4265047"/>
                <a:gd name="connsiteX21" fmla="*/ 3873795 w 4182139"/>
                <a:gd name="connsiteY21" fmla="*/ 2308656 h 4265047"/>
                <a:gd name="connsiteX22" fmla="*/ 3374065 w 4182139"/>
                <a:gd name="connsiteY22" fmla="*/ 2978507 h 4265047"/>
                <a:gd name="connsiteX23" fmla="*/ 2278911 w 4182139"/>
                <a:gd name="connsiteY23" fmla="*/ 3191158 h 4265047"/>
                <a:gd name="connsiteX24" fmla="*/ 1523999 w 4182139"/>
                <a:gd name="connsiteY24" fmla="*/ 2829651 h 4265047"/>
                <a:gd name="connsiteX25" fmla="*/ 1024269 w 4182139"/>
                <a:gd name="connsiteY25" fmla="*/ 2457512 h 4265047"/>
                <a:gd name="connsiteX26" fmla="*/ 886046 w 4182139"/>
                <a:gd name="connsiteY26" fmla="*/ 2223596 h 4265047"/>
                <a:gd name="connsiteX27" fmla="*/ 843516 w 4182139"/>
                <a:gd name="connsiteY27" fmla="*/ 2170433 h 4265047"/>
                <a:gd name="connsiteX28" fmla="*/ 726558 w 4182139"/>
                <a:gd name="connsiteY28" fmla="*/ 2266126 h 4265047"/>
                <a:gd name="connsiteX29" fmla="*/ 620232 w 4182139"/>
                <a:gd name="connsiteY29" fmla="*/ 2542572 h 4265047"/>
                <a:gd name="connsiteX30" fmla="*/ 641497 w 4182139"/>
                <a:gd name="connsiteY30" fmla="*/ 2978507 h 4265047"/>
                <a:gd name="connsiteX0" fmla="*/ 471376 w 4182139"/>
                <a:gd name="connsiteY0" fmla="*/ 3882275 h 3882275"/>
                <a:gd name="connsiteX1" fmla="*/ 109869 w 4182139"/>
                <a:gd name="connsiteY1" fmla="*/ 3223056 h 3882275"/>
                <a:gd name="connsiteX2" fmla="*/ 46074 w 4182139"/>
                <a:gd name="connsiteY2" fmla="*/ 2361819 h 3882275"/>
                <a:gd name="connsiteX3" fmla="*/ 386316 w 4182139"/>
                <a:gd name="connsiteY3" fmla="*/ 1617540 h 3882275"/>
                <a:gd name="connsiteX4" fmla="*/ 928576 w 4182139"/>
                <a:gd name="connsiteY4" fmla="*/ 1468684 h 3882275"/>
                <a:gd name="connsiteX5" fmla="*/ 1173125 w 4182139"/>
                <a:gd name="connsiteY5" fmla="*/ 1681335 h 3882275"/>
                <a:gd name="connsiteX6" fmla="*/ 1396409 w 4182139"/>
                <a:gd name="connsiteY6" fmla="*/ 1957782 h 3882275"/>
                <a:gd name="connsiteX7" fmla="*/ 1853609 w 4182139"/>
                <a:gd name="connsiteY7" fmla="*/ 2127902 h 3882275"/>
                <a:gd name="connsiteX8" fmla="*/ 2098158 w 4182139"/>
                <a:gd name="connsiteY8" fmla="*/ 2021577 h 3882275"/>
                <a:gd name="connsiteX9" fmla="*/ 2289544 w 4182139"/>
                <a:gd name="connsiteY9" fmla="*/ 1660070 h 3882275"/>
                <a:gd name="connsiteX10" fmla="*/ 2300176 w 4182139"/>
                <a:gd name="connsiteY10" fmla="*/ 1224135 h 3882275"/>
                <a:gd name="connsiteX11" fmla="*/ 2304256 w 4182139"/>
                <a:gd name="connsiteY11" fmla="*/ 1014171 h 3882275"/>
                <a:gd name="connsiteX12" fmla="*/ 2376264 w 4182139"/>
                <a:gd name="connsiteY12" fmla="*/ 1014171 h 3882275"/>
                <a:gd name="connsiteX13" fmla="*/ 3097618 w 4182139"/>
                <a:gd name="connsiteY13" fmla="*/ 1032749 h 3882275"/>
                <a:gd name="connsiteX14" fmla="*/ 3203944 w 4182139"/>
                <a:gd name="connsiteY14" fmla="*/ 958321 h 3882275"/>
                <a:gd name="connsiteX15" fmla="*/ 3240360 w 4182139"/>
                <a:gd name="connsiteY15" fmla="*/ 78067 h 3882275"/>
                <a:gd name="connsiteX16" fmla="*/ 3320902 w 4182139"/>
                <a:gd name="connsiteY16" fmla="*/ 43921 h 3882275"/>
                <a:gd name="connsiteX17" fmla="*/ 3618613 w 4182139"/>
                <a:gd name="connsiteY17" fmla="*/ 150247 h 3882275"/>
                <a:gd name="connsiteX18" fmla="*/ 4065181 w 4182139"/>
                <a:gd name="connsiteY18" fmla="*/ 511754 h 3882275"/>
                <a:gd name="connsiteX19" fmla="*/ 4150241 w 4182139"/>
                <a:gd name="connsiteY19" fmla="*/ 1372991 h 3882275"/>
                <a:gd name="connsiteX20" fmla="*/ 3873795 w 4182139"/>
                <a:gd name="connsiteY20" fmla="*/ 2308656 h 3882275"/>
                <a:gd name="connsiteX21" fmla="*/ 3374065 w 4182139"/>
                <a:gd name="connsiteY21" fmla="*/ 2978507 h 3882275"/>
                <a:gd name="connsiteX22" fmla="*/ 2278911 w 4182139"/>
                <a:gd name="connsiteY22" fmla="*/ 3191158 h 3882275"/>
                <a:gd name="connsiteX23" fmla="*/ 1523999 w 4182139"/>
                <a:gd name="connsiteY23" fmla="*/ 2829651 h 3882275"/>
                <a:gd name="connsiteX24" fmla="*/ 1024269 w 4182139"/>
                <a:gd name="connsiteY24" fmla="*/ 2457512 h 3882275"/>
                <a:gd name="connsiteX25" fmla="*/ 886046 w 4182139"/>
                <a:gd name="connsiteY25" fmla="*/ 2223596 h 3882275"/>
                <a:gd name="connsiteX26" fmla="*/ 843516 w 4182139"/>
                <a:gd name="connsiteY26" fmla="*/ 2170433 h 3882275"/>
                <a:gd name="connsiteX27" fmla="*/ 726558 w 4182139"/>
                <a:gd name="connsiteY27" fmla="*/ 2266126 h 3882275"/>
                <a:gd name="connsiteX28" fmla="*/ 620232 w 4182139"/>
                <a:gd name="connsiteY28" fmla="*/ 2542572 h 3882275"/>
                <a:gd name="connsiteX29" fmla="*/ 641497 w 4182139"/>
                <a:gd name="connsiteY29" fmla="*/ 2978507 h 3882275"/>
                <a:gd name="connsiteX0" fmla="*/ 471376 w 4182139"/>
                <a:gd name="connsiteY0" fmla="*/ 3882275 h 3882275"/>
                <a:gd name="connsiteX1" fmla="*/ 109869 w 4182139"/>
                <a:gd name="connsiteY1" fmla="*/ 3223056 h 3882275"/>
                <a:gd name="connsiteX2" fmla="*/ 46074 w 4182139"/>
                <a:gd name="connsiteY2" fmla="*/ 2361819 h 3882275"/>
                <a:gd name="connsiteX3" fmla="*/ 386316 w 4182139"/>
                <a:gd name="connsiteY3" fmla="*/ 1617540 h 3882275"/>
                <a:gd name="connsiteX4" fmla="*/ 928576 w 4182139"/>
                <a:gd name="connsiteY4" fmla="*/ 1468684 h 3882275"/>
                <a:gd name="connsiteX5" fmla="*/ 1173125 w 4182139"/>
                <a:gd name="connsiteY5" fmla="*/ 1681335 h 3882275"/>
                <a:gd name="connsiteX6" fmla="*/ 1396409 w 4182139"/>
                <a:gd name="connsiteY6" fmla="*/ 1957782 h 3882275"/>
                <a:gd name="connsiteX7" fmla="*/ 1853609 w 4182139"/>
                <a:gd name="connsiteY7" fmla="*/ 2127902 h 3882275"/>
                <a:gd name="connsiteX8" fmla="*/ 2098158 w 4182139"/>
                <a:gd name="connsiteY8" fmla="*/ 2021577 h 3882275"/>
                <a:gd name="connsiteX9" fmla="*/ 2289544 w 4182139"/>
                <a:gd name="connsiteY9" fmla="*/ 1660070 h 3882275"/>
                <a:gd name="connsiteX10" fmla="*/ 2300176 w 4182139"/>
                <a:gd name="connsiteY10" fmla="*/ 1224135 h 3882275"/>
                <a:gd name="connsiteX11" fmla="*/ 2304256 w 4182139"/>
                <a:gd name="connsiteY11" fmla="*/ 1014171 h 3882275"/>
                <a:gd name="connsiteX12" fmla="*/ 2376264 w 4182139"/>
                <a:gd name="connsiteY12" fmla="*/ 1014171 h 3882275"/>
                <a:gd name="connsiteX13" fmla="*/ 3097618 w 4182139"/>
                <a:gd name="connsiteY13" fmla="*/ 1032749 h 3882275"/>
                <a:gd name="connsiteX14" fmla="*/ 3203944 w 4182139"/>
                <a:gd name="connsiteY14" fmla="*/ 958321 h 3882275"/>
                <a:gd name="connsiteX15" fmla="*/ 3240360 w 4182139"/>
                <a:gd name="connsiteY15" fmla="*/ 78067 h 3882275"/>
                <a:gd name="connsiteX16" fmla="*/ 3320902 w 4182139"/>
                <a:gd name="connsiteY16" fmla="*/ 43921 h 3882275"/>
                <a:gd name="connsiteX17" fmla="*/ 3618613 w 4182139"/>
                <a:gd name="connsiteY17" fmla="*/ 150247 h 3882275"/>
                <a:gd name="connsiteX18" fmla="*/ 4065181 w 4182139"/>
                <a:gd name="connsiteY18" fmla="*/ 511754 h 3882275"/>
                <a:gd name="connsiteX19" fmla="*/ 4150241 w 4182139"/>
                <a:gd name="connsiteY19" fmla="*/ 1372991 h 3882275"/>
                <a:gd name="connsiteX20" fmla="*/ 3873795 w 4182139"/>
                <a:gd name="connsiteY20" fmla="*/ 2308656 h 3882275"/>
                <a:gd name="connsiteX21" fmla="*/ 3374065 w 4182139"/>
                <a:gd name="connsiteY21" fmla="*/ 2978507 h 3882275"/>
                <a:gd name="connsiteX22" fmla="*/ 2278911 w 4182139"/>
                <a:gd name="connsiteY22" fmla="*/ 3191158 h 3882275"/>
                <a:gd name="connsiteX23" fmla="*/ 1523999 w 4182139"/>
                <a:gd name="connsiteY23" fmla="*/ 2829651 h 3882275"/>
                <a:gd name="connsiteX24" fmla="*/ 1024269 w 4182139"/>
                <a:gd name="connsiteY24" fmla="*/ 2457512 h 3882275"/>
                <a:gd name="connsiteX25" fmla="*/ 886046 w 4182139"/>
                <a:gd name="connsiteY25" fmla="*/ 2223596 h 3882275"/>
                <a:gd name="connsiteX26" fmla="*/ 843516 w 4182139"/>
                <a:gd name="connsiteY26" fmla="*/ 2170433 h 3882275"/>
                <a:gd name="connsiteX27" fmla="*/ 726558 w 4182139"/>
                <a:gd name="connsiteY27" fmla="*/ 2266126 h 3882275"/>
                <a:gd name="connsiteX28" fmla="*/ 620232 w 4182139"/>
                <a:gd name="connsiteY28" fmla="*/ 2542572 h 3882275"/>
                <a:gd name="connsiteX0" fmla="*/ 439479 w 4150242"/>
                <a:gd name="connsiteY0" fmla="*/ 3882275 h 3882275"/>
                <a:gd name="connsiteX1" fmla="*/ 14177 w 4150242"/>
                <a:gd name="connsiteY1" fmla="*/ 2361819 h 3882275"/>
                <a:gd name="connsiteX2" fmla="*/ 354419 w 4150242"/>
                <a:gd name="connsiteY2" fmla="*/ 1617540 h 3882275"/>
                <a:gd name="connsiteX3" fmla="*/ 896679 w 4150242"/>
                <a:gd name="connsiteY3" fmla="*/ 1468684 h 3882275"/>
                <a:gd name="connsiteX4" fmla="*/ 1141228 w 4150242"/>
                <a:gd name="connsiteY4" fmla="*/ 1681335 h 3882275"/>
                <a:gd name="connsiteX5" fmla="*/ 1364512 w 4150242"/>
                <a:gd name="connsiteY5" fmla="*/ 1957782 h 3882275"/>
                <a:gd name="connsiteX6" fmla="*/ 1821712 w 4150242"/>
                <a:gd name="connsiteY6" fmla="*/ 2127902 h 3882275"/>
                <a:gd name="connsiteX7" fmla="*/ 2066261 w 4150242"/>
                <a:gd name="connsiteY7" fmla="*/ 2021577 h 3882275"/>
                <a:gd name="connsiteX8" fmla="*/ 2257647 w 4150242"/>
                <a:gd name="connsiteY8" fmla="*/ 1660070 h 3882275"/>
                <a:gd name="connsiteX9" fmla="*/ 2268279 w 4150242"/>
                <a:gd name="connsiteY9" fmla="*/ 1224135 h 3882275"/>
                <a:gd name="connsiteX10" fmla="*/ 2272359 w 4150242"/>
                <a:gd name="connsiteY10" fmla="*/ 1014171 h 3882275"/>
                <a:gd name="connsiteX11" fmla="*/ 2344367 w 4150242"/>
                <a:gd name="connsiteY11" fmla="*/ 1014171 h 3882275"/>
                <a:gd name="connsiteX12" fmla="*/ 3065721 w 4150242"/>
                <a:gd name="connsiteY12" fmla="*/ 1032749 h 3882275"/>
                <a:gd name="connsiteX13" fmla="*/ 3172047 w 4150242"/>
                <a:gd name="connsiteY13" fmla="*/ 958321 h 3882275"/>
                <a:gd name="connsiteX14" fmla="*/ 3208463 w 4150242"/>
                <a:gd name="connsiteY14" fmla="*/ 78067 h 3882275"/>
                <a:gd name="connsiteX15" fmla="*/ 3289005 w 4150242"/>
                <a:gd name="connsiteY15" fmla="*/ 43921 h 3882275"/>
                <a:gd name="connsiteX16" fmla="*/ 3586716 w 4150242"/>
                <a:gd name="connsiteY16" fmla="*/ 150247 h 3882275"/>
                <a:gd name="connsiteX17" fmla="*/ 4033284 w 4150242"/>
                <a:gd name="connsiteY17" fmla="*/ 511754 h 3882275"/>
                <a:gd name="connsiteX18" fmla="*/ 4118344 w 4150242"/>
                <a:gd name="connsiteY18" fmla="*/ 1372991 h 3882275"/>
                <a:gd name="connsiteX19" fmla="*/ 3841898 w 4150242"/>
                <a:gd name="connsiteY19" fmla="*/ 2308656 h 3882275"/>
                <a:gd name="connsiteX20" fmla="*/ 3342168 w 4150242"/>
                <a:gd name="connsiteY20" fmla="*/ 2978507 h 3882275"/>
                <a:gd name="connsiteX21" fmla="*/ 2247014 w 4150242"/>
                <a:gd name="connsiteY21" fmla="*/ 3191158 h 3882275"/>
                <a:gd name="connsiteX22" fmla="*/ 1492102 w 4150242"/>
                <a:gd name="connsiteY22" fmla="*/ 2829651 h 3882275"/>
                <a:gd name="connsiteX23" fmla="*/ 992372 w 4150242"/>
                <a:gd name="connsiteY23" fmla="*/ 2457512 h 3882275"/>
                <a:gd name="connsiteX24" fmla="*/ 854149 w 4150242"/>
                <a:gd name="connsiteY24" fmla="*/ 2223596 h 3882275"/>
                <a:gd name="connsiteX25" fmla="*/ 811619 w 4150242"/>
                <a:gd name="connsiteY25" fmla="*/ 2170433 h 3882275"/>
                <a:gd name="connsiteX26" fmla="*/ 694661 w 4150242"/>
                <a:gd name="connsiteY26" fmla="*/ 2266126 h 3882275"/>
                <a:gd name="connsiteX27" fmla="*/ 588335 w 4150242"/>
                <a:gd name="connsiteY27" fmla="*/ 2542572 h 3882275"/>
                <a:gd name="connsiteX0" fmla="*/ 14177 w 4150242"/>
                <a:gd name="connsiteY0" fmla="*/ 2361819 h 3215967"/>
                <a:gd name="connsiteX1" fmla="*/ 354419 w 4150242"/>
                <a:gd name="connsiteY1" fmla="*/ 1617540 h 3215967"/>
                <a:gd name="connsiteX2" fmla="*/ 896679 w 4150242"/>
                <a:gd name="connsiteY2" fmla="*/ 1468684 h 3215967"/>
                <a:gd name="connsiteX3" fmla="*/ 1141228 w 4150242"/>
                <a:gd name="connsiteY3" fmla="*/ 1681335 h 3215967"/>
                <a:gd name="connsiteX4" fmla="*/ 1364512 w 4150242"/>
                <a:gd name="connsiteY4" fmla="*/ 1957782 h 3215967"/>
                <a:gd name="connsiteX5" fmla="*/ 1821712 w 4150242"/>
                <a:gd name="connsiteY5" fmla="*/ 2127902 h 3215967"/>
                <a:gd name="connsiteX6" fmla="*/ 2066261 w 4150242"/>
                <a:gd name="connsiteY6" fmla="*/ 2021577 h 3215967"/>
                <a:gd name="connsiteX7" fmla="*/ 2257647 w 4150242"/>
                <a:gd name="connsiteY7" fmla="*/ 1660070 h 3215967"/>
                <a:gd name="connsiteX8" fmla="*/ 2268279 w 4150242"/>
                <a:gd name="connsiteY8" fmla="*/ 1224135 h 3215967"/>
                <a:gd name="connsiteX9" fmla="*/ 2272359 w 4150242"/>
                <a:gd name="connsiteY9" fmla="*/ 1014171 h 3215967"/>
                <a:gd name="connsiteX10" fmla="*/ 2344367 w 4150242"/>
                <a:gd name="connsiteY10" fmla="*/ 1014171 h 3215967"/>
                <a:gd name="connsiteX11" fmla="*/ 3065721 w 4150242"/>
                <a:gd name="connsiteY11" fmla="*/ 1032749 h 3215967"/>
                <a:gd name="connsiteX12" fmla="*/ 3172047 w 4150242"/>
                <a:gd name="connsiteY12" fmla="*/ 958321 h 3215967"/>
                <a:gd name="connsiteX13" fmla="*/ 3208463 w 4150242"/>
                <a:gd name="connsiteY13" fmla="*/ 78067 h 3215967"/>
                <a:gd name="connsiteX14" fmla="*/ 3289005 w 4150242"/>
                <a:gd name="connsiteY14" fmla="*/ 43921 h 3215967"/>
                <a:gd name="connsiteX15" fmla="*/ 3586716 w 4150242"/>
                <a:gd name="connsiteY15" fmla="*/ 150247 h 3215967"/>
                <a:gd name="connsiteX16" fmla="*/ 4033284 w 4150242"/>
                <a:gd name="connsiteY16" fmla="*/ 511754 h 3215967"/>
                <a:gd name="connsiteX17" fmla="*/ 4118344 w 4150242"/>
                <a:gd name="connsiteY17" fmla="*/ 1372991 h 3215967"/>
                <a:gd name="connsiteX18" fmla="*/ 3841898 w 4150242"/>
                <a:gd name="connsiteY18" fmla="*/ 2308656 h 3215967"/>
                <a:gd name="connsiteX19" fmla="*/ 3342168 w 4150242"/>
                <a:gd name="connsiteY19" fmla="*/ 2978507 h 3215967"/>
                <a:gd name="connsiteX20" fmla="*/ 2247014 w 4150242"/>
                <a:gd name="connsiteY20" fmla="*/ 3191158 h 3215967"/>
                <a:gd name="connsiteX21" fmla="*/ 1492102 w 4150242"/>
                <a:gd name="connsiteY21" fmla="*/ 2829651 h 3215967"/>
                <a:gd name="connsiteX22" fmla="*/ 992372 w 4150242"/>
                <a:gd name="connsiteY22" fmla="*/ 2457512 h 3215967"/>
                <a:gd name="connsiteX23" fmla="*/ 854149 w 4150242"/>
                <a:gd name="connsiteY23" fmla="*/ 2223596 h 3215967"/>
                <a:gd name="connsiteX24" fmla="*/ 811619 w 4150242"/>
                <a:gd name="connsiteY24" fmla="*/ 2170433 h 3215967"/>
                <a:gd name="connsiteX25" fmla="*/ 694661 w 4150242"/>
                <a:gd name="connsiteY25" fmla="*/ 2266126 h 3215967"/>
                <a:gd name="connsiteX26" fmla="*/ 588335 w 4150242"/>
                <a:gd name="connsiteY26" fmla="*/ 2542572 h 3215967"/>
                <a:gd name="connsiteX0" fmla="*/ 0 w 3795823"/>
                <a:gd name="connsiteY0" fmla="*/ 1617540 h 3215967"/>
                <a:gd name="connsiteX1" fmla="*/ 542260 w 3795823"/>
                <a:gd name="connsiteY1" fmla="*/ 1468684 h 3215967"/>
                <a:gd name="connsiteX2" fmla="*/ 786809 w 3795823"/>
                <a:gd name="connsiteY2" fmla="*/ 1681335 h 3215967"/>
                <a:gd name="connsiteX3" fmla="*/ 1010093 w 3795823"/>
                <a:gd name="connsiteY3" fmla="*/ 1957782 h 3215967"/>
                <a:gd name="connsiteX4" fmla="*/ 1467293 w 3795823"/>
                <a:gd name="connsiteY4" fmla="*/ 2127902 h 3215967"/>
                <a:gd name="connsiteX5" fmla="*/ 1711842 w 3795823"/>
                <a:gd name="connsiteY5" fmla="*/ 2021577 h 3215967"/>
                <a:gd name="connsiteX6" fmla="*/ 1903228 w 3795823"/>
                <a:gd name="connsiteY6" fmla="*/ 1660070 h 3215967"/>
                <a:gd name="connsiteX7" fmla="*/ 1913860 w 3795823"/>
                <a:gd name="connsiteY7" fmla="*/ 1224135 h 3215967"/>
                <a:gd name="connsiteX8" fmla="*/ 1917940 w 3795823"/>
                <a:gd name="connsiteY8" fmla="*/ 1014171 h 3215967"/>
                <a:gd name="connsiteX9" fmla="*/ 1989948 w 3795823"/>
                <a:gd name="connsiteY9" fmla="*/ 1014171 h 3215967"/>
                <a:gd name="connsiteX10" fmla="*/ 2711302 w 3795823"/>
                <a:gd name="connsiteY10" fmla="*/ 1032749 h 3215967"/>
                <a:gd name="connsiteX11" fmla="*/ 2817628 w 3795823"/>
                <a:gd name="connsiteY11" fmla="*/ 958321 h 3215967"/>
                <a:gd name="connsiteX12" fmla="*/ 2854044 w 3795823"/>
                <a:gd name="connsiteY12" fmla="*/ 78067 h 3215967"/>
                <a:gd name="connsiteX13" fmla="*/ 2934586 w 3795823"/>
                <a:gd name="connsiteY13" fmla="*/ 43921 h 3215967"/>
                <a:gd name="connsiteX14" fmla="*/ 3232297 w 3795823"/>
                <a:gd name="connsiteY14" fmla="*/ 150247 h 3215967"/>
                <a:gd name="connsiteX15" fmla="*/ 3678865 w 3795823"/>
                <a:gd name="connsiteY15" fmla="*/ 511754 h 3215967"/>
                <a:gd name="connsiteX16" fmla="*/ 3763925 w 3795823"/>
                <a:gd name="connsiteY16" fmla="*/ 1372991 h 3215967"/>
                <a:gd name="connsiteX17" fmla="*/ 3487479 w 3795823"/>
                <a:gd name="connsiteY17" fmla="*/ 2308656 h 3215967"/>
                <a:gd name="connsiteX18" fmla="*/ 2987749 w 3795823"/>
                <a:gd name="connsiteY18" fmla="*/ 2978507 h 3215967"/>
                <a:gd name="connsiteX19" fmla="*/ 1892595 w 3795823"/>
                <a:gd name="connsiteY19" fmla="*/ 3191158 h 3215967"/>
                <a:gd name="connsiteX20" fmla="*/ 1137683 w 3795823"/>
                <a:gd name="connsiteY20" fmla="*/ 2829651 h 3215967"/>
                <a:gd name="connsiteX21" fmla="*/ 637953 w 3795823"/>
                <a:gd name="connsiteY21" fmla="*/ 2457512 h 3215967"/>
                <a:gd name="connsiteX22" fmla="*/ 499730 w 3795823"/>
                <a:gd name="connsiteY22" fmla="*/ 2223596 h 3215967"/>
                <a:gd name="connsiteX23" fmla="*/ 457200 w 3795823"/>
                <a:gd name="connsiteY23" fmla="*/ 2170433 h 3215967"/>
                <a:gd name="connsiteX24" fmla="*/ 340242 w 3795823"/>
                <a:gd name="connsiteY24" fmla="*/ 2266126 h 3215967"/>
                <a:gd name="connsiteX25" fmla="*/ 233916 w 3795823"/>
                <a:gd name="connsiteY25" fmla="*/ 2542572 h 3215967"/>
                <a:gd name="connsiteX0" fmla="*/ 0 w 3795823"/>
                <a:gd name="connsiteY0" fmla="*/ 1617540 h 3215967"/>
                <a:gd name="connsiteX1" fmla="*/ 542260 w 3795823"/>
                <a:gd name="connsiteY1" fmla="*/ 1468684 h 3215967"/>
                <a:gd name="connsiteX2" fmla="*/ 786809 w 3795823"/>
                <a:gd name="connsiteY2" fmla="*/ 1681335 h 3215967"/>
                <a:gd name="connsiteX3" fmla="*/ 1010093 w 3795823"/>
                <a:gd name="connsiteY3" fmla="*/ 1957782 h 3215967"/>
                <a:gd name="connsiteX4" fmla="*/ 1467293 w 3795823"/>
                <a:gd name="connsiteY4" fmla="*/ 2127902 h 3215967"/>
                <a:gd name="connsiteX5" fmla="*/ 1711842 w 3795823"/>
                <a:gd name="connsiteY5" fmla="*/ 2021577 h 3215967"/>
                <a:gd name="connsiteX6" fmla="*/ 1903228 w 3795823"/>
                <a:gd name="connsiteY6" fmla="*/ 1660070 h 3215967"/>
                <a:gd name="connsiteX7" fmla="*/ 1913860 w 3795823"/>
                <a:gd name="connsiteY7" fmla="*/ 1224135 h 3215967"/>
                <a:gd name="connsiteX8" fmla="*/ 1917940 w 3795823"/>
                <a:gd name="connsiteY8" fmla="*/ 1014171 h 3215967"/>
                <a:gd name="connsiteX9" fmla="*/ 1989948 w 3795823"/>
                <a:gd name="connsiteY9" fmla="*/ 1014171 h 3215967"/>
                <a:gd name="connsiteX10" fmla="*/ 2711302 w 3795823"/>
                <a:gd name="connsiteY10" fmla="*/ 1032749 h 3215967"/>
                <a:gd name="connsiteX11" fmla="*/ 2817628 w 3795823"/>
                <a:gd name="connsiteY11" fmla="*/ 958321 h 3215967"/>
                <a:gd name="connsiteX12" fmla="*/ 2854044 w 3795823"/>
                <a:gd name="connsiteY12" fmla="*/ 78067 h 3215967"/>
                <a:gd name="connsiteX13" fmla="*/ 2934586 w 3795823"/>
                <a:gd name="connsiteY13" fmla="*/ 43921 h 3215967"/>
                <a:gd name="connsiteX14" fmla="*/ 3232297 w 3795823"/>
                <a:gd name="connsiteY14" fmla="*/ 150247 h 3215967"/>
                <a:gd name="connsiteX15" fmla="*/ 3678865 w 3795823"/>
                <a:gd name="connsiteY15" fmla="*/ 511754 h 3215967"/>
                <a:gd name="connsiteX16" fmla="*/ 3763925 w 3795823"/>
                <a:gd name="connsiteY16" fmla="*/ 1372991 h 3215967"/>
                <a:gd name="connsiteX17" fmla="*/ 3487479 w 3795823"/>
                <a:gd name="connsiteY17" fmla="*/ 2308656 h 3215967"/>
                <a:gd name="connsiteX18" fmla="*/ 2987749 w 3795823"/>
                <a:gd name="connsiteY18" fmla="*/ 2978507 h 3215967"/>
                <a:gd name="connsiteX19" fmla="*/ 1892595 w 3795823"/>
                <a:gd name="connsiteY19" fmla="*/ 3191158 h 3215967"/>
                <a:gd name="connsiteX20" fmla="*/ 1137683 w 3795823"/>
                <a:gd name="connsiteY20" fmla="*/ 2829651 h 3215967"/>
                <a:gd name="connsiteX21" fmla="*/ 637953 w 3795823"/>
                <a:gd name="connsiteY21" fmla="*/ 2457512 h 3215967"/>
                <a:gd name="connsiteX22" fmla="*/ 499730 w 3795823"/>
                <a:gd name="connsiteY22" fmla="*/ 2223596 h 3215967"/>
                <a:gd name="connsiteX23" fmla="*/ 457200 w 3795823"/>
                <a:gd name="connsiteY23" fmla="*/ 2170433 h 3215967"/>
                <a:gd name="connsiteX24" fmla="*/ 340242 w 3795823"/>
                <a:gd name="connsiteY24" fmla="*/ 2266126 h 3215967"/>
                <a:gd name="connsiteX0" fmla="*/ 0 w 3795823"/>
                <a:gd name="connsiteY0" fmla="*/ 1617540 h 3215967"/>
                <a:gd name="connsiteX1" fmla="*/ 542260 w 3795823"/>
                <a:gd name="connsiteY1" fmla="*/ 1468684 h 3215967"/>
                <a:gd name="connsiteX2" fmla="*/ 786809 w 3795823"/>
                <a:gd name="connsiteY2" fmla="*/ 1681335 h 3215967"/>
                <a:gd name="connsiteX3" fmla="*/ 1010093 w 3795823"/>
                <a:gd name="connsiteY3" fmla="*/ 1957782 h 3215967"/>
                <a:gd name="connsiteX4" fmla="*/ 1467293 w 3795823"/>
                <a:gd name="connsiteY4" fmla="*/ 2127902 h 3215967"/>
                <a:gd name="connsiteX5" fmla="*/ 1711842 w 3795823"/>
                <a:gd name="connsiteY5" fmla="*/ 2021577 h 3215967"/>
                <a:gd name="connsiteX6" fmla="*/ 1903228 w 3795823"/>
                <a:gd name="connsiteY6" fmla="*/ 1660070 h 3215967"/>
                <a:gd name="connsiteX7" fmla="*/ 1913860 w 3795823"/>
                <a:gd name="connsiteY7" fmla="*/ 1224135 h 3215967"/>
                <a:gd name="connsiteX8" fmla="*/ 1917940 w 3795823"/>
                <a:gd name="connsiteY8" fmla="*/ 1014171 h 3215967"/>
                <a:gd name="connsiteX9" fmla="*/ 1989948 w 3795823"/>
                <a:gd name="connsiteY9" fmla="*/ 1014171 h 3215967"/>
                <a:gd name="connsiteX10" fmla="*/ 2711302 w 3795823"/>
                <a:gd name="connsiteY10" fmla="*/ 1032749 h 3215967"/>
                <a:gd name="connsiteX11" fmla="*/ 2817628 w 3795823"/>
                <a:gd name="connsiteY11" fmla="*/ 958321 h 3215967"/>
                <a:gd name="connsiteX12" fmla="*/ 2854044 w 3795823"/>
                <a:gd name="connsiteY12" fmla="*/ 78067 h 3215967"/>
                <a:gd name="connsiteX13" fmla="*/ 2934586 w 3795823"/>
                <a:gd name="connsiteY13" fmla="*/ 43921 h 3215967"/>
                <a:gd name="connsiteX14" fmla="*/ 3232297 w 3795823"/>
                <a:gd name="connsiteY14" fmla="*/ 150247 h 3215967"/>
                <a:gd name="connsiteX15" fmla="*/ 3678865 w 3795823"/>
                <a:gd name="connsiteY15" fmla="*/ 511754 h 3215967"/>
                <a:gd name="connsiteX16" fmla="*/ 3763925 w 3795823"/>
                <a:gd name="connsiteY16" fmla="*/ 1372991 h 3215967"/>
                <a:gd name="connsiteX17" fmla="*/ 3487479 w 3795823"/>
                <a:gd name="connsiteY17" fmla="*/ 2308656 h 3215967"/>
                <a:gd name="connsiteX18" fmla="*/ 2987749 w 3795823"/>
                <a:gd name="connsiteY18" fmla="*/ 2978507 h 3215967"/>
                <a:gd name="connsiteX19" fmla="*/ 1892595 w 3795823"/>
                <a:gd name="connsiteY19" fmla="*/ 3191158 h 3215967"/>
                <a:gd name="connsiteX20" fmla="*/ 1137683 w 3795823"/>
                <a:gd name="connsiteY20" fmla="*/ 2829651 h 3215967"/>
                <a:gd name="connsiteX21" fmla="*/ 637953 w 3795823"/>
                <a:gd name="connsiteY21" fmla="*/ 2457512 h 3215967"/>
                <a:gd name="connsiteX22" fmla="*/ 499730 w 3795823"/>
                <a:gd name="connsiteY22" fmla="*/ 2223596 h 3215967"/>
                <a:gd name="connsiteX23" fmla="*/ 457200 w 3795823"/>
                <a:gd name="connsiteY23" fmla="*/ 2170433 h 3215967"/>
                <a:gd name="connsiteX0" fmla="*/ 0 w 3795823"/>
                <a:gd name="connsiteY0" fmla="*/ 1617540 h 3215967"/>
                <a:gd name="connsiteX1" fmla="*/ 405771 w 3795823"/>
                <a:gd name="connsiteY1" fmla="*/ 1440160 h 3215967"/>
                <a:gd name="connsiteX2" fmla="*/ 542260 w 3795823"/>
                <a:gd name="connsiteY2" fmla="*/ 1468684 h 3215967"/>
                <a:gd name="connsiteX3" fmla="*/ 786809 w 3795823"/>
                <a:gd name="connsiteY3" fmla="*/ 1681335 h 3215967"/>
                <a:gd name="connsiteX4" fmla="*/ 1010093 w 3795823"/>
                <a:gd name="connsiteY4" fmla="*/ 1957782 h 3215967"/>
                <a:gd name="connsiteX5" fmla="*/ 1467293 w 3795823"/>
                <a:gd name="connsiteY5" fmla="*/ 2127902 h 3215967"/>
                <a:gd name="connsiteX6" fmla="*/ 1711842 w 3795823"/>
                <a:gd name="connsiteY6" fmla="*/ 2021577 h 3215967"/>
                <a:gd name="connsiteX7" fmla="*/ 1903228 w 3795823"/>
                <a:gd name="connsiteY7" fmla="*/ 1660070 h 3215967"/>
                <a:gd name="connsiteX8" fmla="*/ 1913860 w 3795823"/>
                <a:gd name="connsiteY8" fmla="*/ 1224135 h 3215967"/>
                <a:gd name="connsiteX9" fmla="*/ 1917940 w 3795823"/>
                <a:gd name="connsiteY9" fmla="*/ 1014171 h 3215967"/>
                <a:gd name="connsiteX10" fmla="*/ 1989948 w 3795823"/>
                <a:gd name="connsiteY10" fmla="*/ 1014171 h 3215967"/>
                <a:gd name="connsiteX11" fmla="*/ 2711302 w 3795823"/>
                <a:gd name="connsiteY11" fmla="*/ 1032749 h 3215967"/>
                <a:gd name="connsiteX12" fmla="*/ 2817628 w 3795823"/>
                <a:gd name="connsiteY12" fmla="*/ 958321 h 3215967"/>
                <a:gd name="connsiteX13" fmla="*/ 2854044 w 3795823"/>
                <a:gd name="connsiteY13" fmla="*/ 78067 h 3215967"/>
                <a:gd name="connsiteX14" fmla="*/ 2934586 w 3795823"/>
                <a:gd name="connsiteY14" fmla="*/ 43921 h 3215967"/>
                <a:gd name="connsiteX15" fmla="*/ 3232297 w 3795823"/>
                <a:gd name="connsiteY15" fmla="*/ 150247 h 3215967"/>
                <a:gd name="connsiteX16" fmla="*/ 3678865 w 3795823"/>
                <a:gd name="connsiteY16" fmla="*/ 511754 h 3215967"/>
                <a:gd name="connsiteX17" fmla="*/ 3763925 w 3795823"/>
                <a:gd name="connsiteY17" fmla="*/ 1372991 h 3215967"/>
                <a:gd name="connsiteX18" fmla="*/ 3487479 w 3795823"/>
                <a:gd name="connsiteY18" fmla="*/ 2308656 h 3215967"/>
                <a:gd name="connsiteX19" fmla="*/ 2987749 w 3795823"/>
                <a:gd name="connsiteY19" fmla="*/ 2978507 h 3215967"/>
                <a:gd name="connsiteX20" fmla="*/ 1892595 w 3795823"/>
                <a:gd name="connsiteY20" fmla="*/ 3191158 h 3215967"/>
                <a:gd name="connsiteX21" fmla="*/ 1137683 w 3795823"/>
                <a:gd name="connsiteY21" fmla="*/ 2829651 h 3215967"/>
                <a:gd name="connsiteX22" fmla="*/ 637953 w 3795823"/>
                <a:gd name="connsiteY22" fmla="*/ 2457512 h 3215967"/>
                <a:gd name="connsiteX23" fmla="*/ 499730 w 3795823"/>
                <a:gd name="connsiteY23" fmla="*/ 2223596 h 3215967"/>
                <a:gd name="connsiteX24" fmla="*/ 457200 w 3795823"/>
                <a:gd name="connsiteY24" fmla="*/ 2170433 h 3215967"/>
                <a:gd name="connsiteX0" fmla="*/ 0 w 3795823"/>
                <a:gd name="connsiteY0" fmla="*/ 1617540 h 3215967"/>
                <a:gd name="connsiteX1" fmla="*/ 405771 w 3795823"/>
                <a:gd name="connsiteY1" fmla="*/ 1440160 h 3215967"/>
                <a:gd name="connsiteX2" fmla="*/ 542260 w 3795823"/>
                <a:gd name="connsiteY2" fmla="*/ 1468684 h 3215967"/>
                <a:gd name="connsiteX3" fmla="*/ 786809 w 3795823"/>
                <a:gd name="connsiteY3" fmla="*/ 1681335 h 3215967"/>
                <a:gd name="connsiteX4" fmla="*/ 1010093 w 3795823"/>
                <a:gd name="connsiteY4" fmla="*/ 1957782 h 3215967"/>
                <a:gd name="connsiteX5" fmla="*/ 1467293 w 3795823"/>
                <a:gd name="connsiteY5" fmla="*/ 2127902 h 3215967"/>
                <a:gd name="connsiteX6" fmla="*/ 1711842 w 3795823"/>
                <a:gd name="connsiteY6" fmla="*/ 2021577 h 3215967"/>
                <a:gd name="connsiteX7" fmla="*/ 1903228 w 3795823"/>
                <a:gd name="connsiteY7" fmla="*/ 1660070 h 3215967"/>
                <a:gd name="connsiteX8" fmla="*/ 1913860 w 3795823"/>
                <a:gd name="connsiteY8" fmla="*/ 1224135 h 3215967"/>
                <a:gd name="connsiteX9" fmla="*/ 1917940 w 3795823"/>
                <a:gd name="connsiteY9" fmla="*/ 1014171 h 3215967"/>
                <a:gd name="connsiteX10" fmla="*/ 1989948 w 3795823"/>
                <a:gd name="connsiteY10" fmla="*/ 1014171 h 3215967"/>
                <a:gd name="connsiteX11" fmla="*/ 2711302 w 3795823"/>
                <a:gd name="connsiteY11" fmla="*/ 1032749 h 3215967"/>
                <a:gd name="connsiteX12" fmla="*/ 2817628 w 3795823"/>
                <a:gd name="connsiteY12" fmla="*/ 958321 h 3215967"/>
                <a:gd name="connsiteX13" fmla="*/ 2854044 w 3795823"/>
                <a:gd name="connsiteY13" fmla="*/ 78067 h 3215967"/>
                <a:gd name="connsiteX14" fmla="*/ 2934586 w 3795823"/>
                <a:gd name="connsiteY14" fmla="*/ 43921 h 3215967"/>
                <a:gd name="connsiteX15" fmla="*/ 3232297 w 3795823"/>
                <a:gd name="connsiteY15" fmla="*/ 150247 h 3215967"/>
                <a:gd name="connsiteX16" fmla="*/ 3678865 w 3795823"/>
                <a:gd name="connsiteY16" fmla="*/ 511754 h 3215967"/>
                <a:gd name="connsiteX17" fmla="*/ 3763925 w 3795823"/>
                <a:gd name="connsiteY17" fmla="*/ 1372991 h 3215967"/>
                <a:gd name="connsiteX18" fmla="*/ 3487479 w 3795823"/>
                <a:gd name="connsiteY18" fmla="*/ 2308656 h 3215967"/>
                <a:gd name="connsiteX19" fmla="*/ 2987749 w 3795823"/>
                <a:gd name="connsiteY19" fmla="*/ 2978507 h 3215967"/>
                <a:gd name="connsiteX20" fmla="*/ 1892595 w 3795823"/>
                <a:gd name="connsiteY20" fmla="*/ 3191158 h 3215967"/>
                <a:gd name="connsiteX21" fmla="*/ 1137683 w 3795823"/>
                <a:gd name="connsiteY21" fmla="*/ 2829651 h 3215967"/>
                <a:gd name="connsiteX22" fmla="*/ 637953 w 3795823"/>
                <a:gd name="connsiteY22" fmla="*/ 2457512 h 3215967"/>
                <a:gd name="connsiteX23" fmla="*/ 499730 w 3795823"/>
                <a:gd name="connsiteY23" fmla="*/ 2223596 h 3215967"/>
                <a:gd name="connsiteX24" fmla="*/ 457200 w 3795823"/>
                <a:gd name="connsiteY24" fmla="*/ 2170433 h 3215967"/>
                <a:gd name="connsiteX25" fmla="*/ 0 w 3795823"/>
                <a:gd name="connsiteY25" fmla="*/ 1617540 h 3215967"/>
                <a:gd name="connsiteX0" fmla="*/ 0 w 3795823"/>
                <a:gd name="connsiteY0" fmla="*/ 1617540 h 3215967"/>
                <a:gd name="connsiteX1" fmla="*/ 405771 w 3795823"/>
                <a:gd name="connsiteY1" fmla="*/ 1440160 h 3215967"/>
                <a:gd name="connsiteX2" fmla="*/ 786809 w 3795823"/>
                <a:gd name="connsiteY2" fmla="*/ 1681335 h 3215967"/>
                <a:gd name="connsiteX3" fmla="*/ 1010093 w 3795823"/>
                <a:gd name="connsiteY3" fmla="*/ 1957782 h 3215967"/>
                <a:gd name="connsiteX4" fmla="*/ 1467293 w 3795823"/>
                <a:gd name="connsiteY4" fmla="*/ 2127902 h 3215967"/>
                <a:gd name="connsiteX5" fmla="*/ 1711842 w 3795823"/>
                <a:gd name="connsiteY5" fmla="*/ 2021577 h 3215967"/>
                <a:gd name="connsiteX6" fmla="*/ 1903228 w 3795823"/>
                <a:gd name="connsiteY6" fmla="*/ 1660070 h 3215967"/>
                <a:gd name="connsiteX7" fmla="*/ 1913860 w 3795823"/>
                <a:gd name="connsiteY7" fmla="*/ 1224135 h 3215967"/>
                <a:gd name="connsiteX8" fmla="*/ 1917940 w 3795823"/>
                <a:gd name="connsiteY8" fmla="*/ 1014171 h 3215967"/>
                <a:gd name="connsiteX9" fmla="*/ 1989948 w 3795823"/>
                <a:gd name="connsiteY9" fmla="*/ 1014171 h 3215967"/>
                <a:gd name="connsiteX10" fmla="*/ 2711302 w 3795823"/>
                <a:gd name="connsiteY10" fmla="*/ 1032749 h 3215967"/>
                <a:gd name="connsiteX11" fmla="*/ 2817628 w 3795823"/>
                <a:gd name="connsiteY11" fmla="*/ 958321 h 3215967"/>
                <a:gd name="connsiteX12" fmla="*/ 2854044 w 3795823"/>
                <a:gd name="connsiteY12" fmla="*/ 78067 h 3215967"/>
                <a:gd name="connsiteX13" fmla="*/ 2934586 w 3795823"/>
                <a:gd name="connsiteY13" fmla="*/ 43921 h 3215967"/>
                <a:gd name="connsiteX14" fmla="*/ 3232297 w 3795823"/>
                <a:gd name="connsiteY14" fmla="*/ 150247 h 3215967"/>
                <a:gd name="connsiteX15" fmla="*/ 3678865 w 3795823"/>
                <a:gd name="connsiteY15" fmla="*/ 511754 h 3215967"/>
                <a:gd name="connsiteX16" fmla="*/ 3763925 w 3795823"/>
                <a:gd name="connsiteY16" fmla="*/ 1372991 h 3215967"/>
                <a:gd name="connsiteX17" fmla="*/ 3487479 w 3795823"/>
                <a:gd name="connsiteY17" fmla="*/ 2308656 h 3215967"/>
                <a:gd name="connsiteX18" fmla="*/ 2987749 w 3795823"/>
                <a:gd name="connsiteY18" fmla="*/ 2978507 h 3215967"/>
                <a:gd name="connsiteX19" fmla="*/ 1892595 w 3795823"/>
                <a:gd name="connsiteY19" fmla="*/ 3191158 h 3215967"/>
                <a:gd name="connsiteX20" fmla="*/ 1137683 w 3795823"/>
                <a:gd name="connsiteY20" fmla="*/ 2829651 h 3215967"/>
                <a:gd name="connsiteX21" fmla="*/ 637953 w 3795823"/>
                <a:gd name="connsiteY21" fmla="*/ 2457512 h 3215967"/>
                <a:gd name="connsiteX22" fmla="*/ 499730 w 3795823"/>
                <a:gd name="connsiteY22" fmla="*/ 2223596 h 3215967"/>
                <a:gd name="connsiteX23" fmla="*/ 457200 w 3795823"/>
                <a:gd name="connsiteY23" fmla="*/ 2170433 h 3215967"/>
                <a:gd name="connsiteX24" fmla="*/ 0 w 3795823"/>
                <a:gd name="connsiteY24" fmla="*/ 1617540 h 3215967"/>
                <a:gd name="connsiteX0" fmla="*/ 0 w 3795823"/>
                <a:gd name="connsiteY0" fmla="*/ 1617540 h 3215967"/>
                <a:gd name="connsiteX1" fmla="*/ 786809 w 3795823"/>
                <a:gd name="connsiteY1" fmla="*/ 1681335 h 3215967"/>
                <a:gd name="connsiteX2" fmla="*/ 1010093 w 3795823"/>
                <a:gd name="connsiteY2" fmla="*/ 1957782 h 3215967"/>
                <a:gd name="connsiteX3" fmla="*/ 1467293 w 3795823"/>
                <a:gd name="connsiteY3" fmla="*/ 2127902 h 3215967"/>
                <a:gd name="connsiteX4" fmla="*/ 1711842 w 3795823"/>
                <a:gd name="connsiteY4" fmla="*/ 2021577 h 3215967"/>
                <a:gd name="connsiteX5" fmla="*/ 1903228 w 3795823"/>
                <a:gd name="connsiteY5" fmla="*/ 1660070 h 3215967"/>
                <a:gd name="connsiteX6" fmla="*/ 1913860 w 3795823"/>
                <a:gd name="connsiteY6" fmla="*/ 1224135 h 3215967"/>
                <a:gd name="connsiteX7" fmla="*/ 1917940 w 3795823"/>
                <a:gd name="connsiteY7" fmla="*/ 1014171 h 3215967"/>
                <a:gd name="connsiteX8" fmla="*/ 1989948 w 3795823"/>
                <a:gd name="connsiteY8" fmla="*/ 1014171 h 3215967"/>
                <a:gd name="connsiteX9" fmla="*/ 2711302 w 3795823"/>
                <a:gd name="connsiteY9" fmla="*/ 1032749 h 3215967"/>
                <a:gd name="connsiteX10" fmla="*/ 2817628 w 3795823"/>
                <a:gd name="connsiteY10" fmla="*/ 958321 h 3215967"/>
                <a:gd name="connsiteX11" fmla="*/ 2854044 w 3795823"/>
                <a:gd name="connsiteY11" fmla="*/ 78067 h 3215967"/>
                <a:gd name="connsiteX12" fmla="*/ 2934586 w 3795823"/>
                <a:gd name="connsiteY12" fmla="*/ 43921 h 3215967"/>
                <a:gd name="connsiteX13" fmla="*/ 3232297 w 3795823"/>
                <a:gd name="connsiteY13" fmla="*/ 150247 h 3215967"/>
                <a:gd name="connsiteX14" fmla="*/ 3678865 w 3795823"/>
                <a:gd name="connsiteY14" fmla="*/ 511754 h 3215967"/>
                <a:gd name="connsiteX15" fmla="*/ 3763925 w 3795823"/>
                <a:gd name="connsiteY15" fmla="*/ 1372991 h 3215967"/>
                <a:gd name="connsiteX16" fmla="*/ 3487479 w 3795823"/>
                <a:gd name="connsiteY16" fmla="*/ 2308656 h 3215967"/>
                <a:gd name="connsiteX17" fmla="*/ 2987749 w 3795823"/>
                <a:gd name="connsiteY17" fmla="*/ 2978507 h 3215967"/>
                <a:gd name="connsiteX18" fmla="*/ 1892595 w 3795823"/>
                <a:gd name="connsiteY18" fmla="*/ 3191158 h 3215967"/>
                <a:gd name="connsiteX19" fmla="*/ 1137683 w 3795823"/>
                <a:gd name="connsiteY19" fmla="*/ 2829651 h 3215967"/>
                <a:gd name="connsiteX20" fmla="*/ 637953 w 3795823"/>
                <a:gd name="connsiteY20" fmla="*/ 2457512 h 3215967"/>
                <a:gd name="connsiteX21" fmla="*/ 499730 w 3795823"/>
                <a:gd name="connsiteY21" fmla="*/ 2223596 h 3215967"/>
                <a:gd name="connsiteX22" fmla="*/ 457200 w 3795823"/>
                <a:gd name="connsiteY22" fmla="*/ 2170433 h 3215967"/>
                <a:gd name="connsiteX23" fmla="*/ 0 w 3795823"/>
                <a:gd name="connsiteY23" fmla="*/ 1617540 h 3215967"/>
                <a:gd name="connsiteX0" fmla="*/ 92587 w 3338623"/>
                <a:gd name="connsiteY0" fmla="*/ 1944216 h 3215967"/>
                <a:gd name="connsiteX1" fmla="*/ 329609 w 3338623"/>
                <a:gd name="connsiteY1" fmla="*/ 1681335 h 3215967"/>
                <a:gd name="connsiteX2" fmla="*/ 552893 w 3338623"/>
                <a:gd name="connsiteY2" fmla="*/ 1957782 h 3215967"/>
                <a:gd name="connsiteX3" fmla="*/ 1010093 w 3338623"/>
                <a:gd name="connsiteY3" fmla="*/ 2127902 h 3215967"/>
                <a:gd name="connsiteX4" fmla="*/ 1254642 w 3338623"/>
                <a:gd name="connsiteY4" fmla="*/ 2021577 h 3215967"/>
                <a:gd name="connsiteX5" fmla="*/ 1446028 w 3338623"/>
                <a:gd name="connsiteY5" fmla="*/ 1660070 h 3215967"/>
                <a:gd name="connsiteX6" fmla="*/ 1456660 w 3338623"/>
                <a:gd name="connsiteY6" fmla="*/ 1224135 h 3215967"/>
                <a:gd name="connsiteX7" fmla="*/ 1460740 w 3338623"/>
                <a:gd name="connsiteY7" fmla="*/ 1014171 h 3215967"/>
                <a:gd name="connsiteX8" fmla="*/ 1532748 w 3338623"/>
                <a:gd name="connsiteY8" fmla="*/ 1014171 h 3215967"/>
                <a:gd name="connsiteX9" fmla="*/ 2254102 w 3338623"/>
                <a:gd name="connsiteY9" fmla="*/ 1032749 h 3215967"/>
                <a:gd name="connsiteX10" fmla="*/ 2360428 w 3338623"/>
                <a:gd name="connsiteY10" fmla="*/ 958321 h 3215967"/>
                <a:gd name="connsiteX11" fmla="*/ 2396844 w 3338623"/>
                <a:gd name="connsiteY11" fmla="*/ 78067 h 3215967"/>
                <a:gd name="connsiteX12" fmla="*/ 2477386 w 3338623"/>
                <a:gd name="connsiteY12" fmla="*/ 43921 h 3215967"/>
                <a:gd name="connsiteX13" fmla="*/ 2775097 w 3338623"/>
                <a:gd name="connsiteY13" fmla="*/ 150247 h 3215967"/>
                <a:gd name="connsiteX14" fmla="*/ 3221665 w 3338623"/>
                <a:gd name="connsiteY14" fmla="*/ 511754 h 3215967"/>
                <a:gd name="connsiteX15" fmla="*/ 3306725 w 3338623"/>
                <a:gd name="connsiteY15" fmla="*/ 1372991 h 3215967"/>
                <a:gd name="connsiteX16" fmla="*/ 3030279 w 3338623"/>
                <a:gd name="connsiteY16" fmla="*/ 2308656 h 3215967"/>
                <a:gd name="connsiteX17" fmla="*/ 2530549 w 3338623"/>
                <a:gd name="connsiteY17" fmla="*/ 2978507 h 3215967"/>
                <a:gd name="connsiteX18" fmla="*/ 1435395 w 3338623"/>
                <a:gd name="connsiteY18" fmla="*/ 3191158 h 3215967"/>
                <a:gd name="connsiteX19" fmla="*/ 680483 w 3338623"/>
                <a:gd name="connsiteY19" fmla="*/ 2829651 h 3215967"/>
                <a:gd name="connsiteX20" fmla="*/ 180753 w 3338623"/>
                <a:gd name="connsiteY20" fmla="*/ 2457512 h 3215967"/>
                <a:gd name="connsiteX21" fmla="*/ 42530 w 3338623"/>
                <a:gd name="connsiteY21" fmla="*/ 2223596 h 3215967"/>
                <a:gd name="connsiteX22" fmla="*/ 0 w 3338623"/>
                <a:gd name="connsiteY22" fmla="*/ 2170433 h 3215967"/>
                <a:gd name="connsiteX23" fmla="*/ 92587 w 3338623"/>
                <a:gd name="connsiteY23" fmla="*/ 1944216 h 3215967"/>
                <a:gd name="connsiteX0" fmla="*/ 92587 w 3338623"/>
                <a:gd name="connsiteY0" fmla="*/ 1944216 h 3215967"/>
                <a:gd name="connsiteX1" fmla="*/ 308611 w 3338623"/>
                <a:gd name="connsiteY1" fmla="*/ 1728192 h 3215967"/>
                <a:gd name="connsiteX2" fmla="*/ 552893 w 3338623"/>
                <a:gd name="connsiteY2" fmla="*/ 1957782 h 3215967"/>
                <a:gd name="connsiteX3" fmla="*/ 1010093 w 3338623"/>
                <a:gd name="connsiteY3" fmla="*/ 2127902 h 3215967"/>
                <a:gd name="connsiteX4" fmla="*/ 1254642 w 3338623"/>
                <a:gd name="connsiteY4" fmla="*/ 2021577 h 3215967"/>
                <a:gd name="connsiteX5" fmla="*/ 1446028 w 3338623"/>
                <a:gd name="connsiteY5" fmla="*/ 1660070 h 3215967"/>
                <a:gd name="connsiteX6" fmla="*/ 1456660 w 3338623"/>
                <a:gd name="connsiteY6" fmla="*/ 1224135 h 3215967"/>
                <a:gd name="connsiteX7" fmla="*/ 1460740 w 3338623"/>
                <a:gd name="connsiteY7" fmla="*/ 1014171 h 3215967"/>
                <a:gd name="connsiteX8" fmla="*/ 1532748 w 3338623"/>
                <a:gd name="connsiteY8" fmla="*/ 1014171 h 3215967"/>
                <a:gd name="connsiteX9" fmla="*/ 2254102 w 3338623"/>
                <a:gd name="connsiteY9" fmla="*/ 1032749 h 3215967"/>
                <a:gd name="connsiteX10" fmla="*/ 2360428 w 3338623"/>
                <a:gd name="connsiteY10" fmla="*/ 958321 h 3215967"/>
                <a:gd name="connsiteX11" fmla="*/ 2396844 w 3338623"/>
                <a:gd name="connsiteY11" fmla="*/ 78067 h 3215967"/>
                <a:gd name="connsiteX12" fmla="*/ 2477386 w 3338623"/>
                <a:gd name="connsiteY12" fmla="*/ 43921 h 3215967"/>
                <a:gd name="connsiteX13" fmla="*/ 2775097 w 3338623"/>
                <a:gd name="connsiteY13" fmla="*/ 150247 h 3215967"/>
                <a:gd name="connsiteX14" fmla="*/ 3221665 w 3338623"/>
                <a:gd name="connsiteY14" fmla="*/ 511754 h 3215967"/>
                <a:gd name="connsiteX15" fmla="*/ 3306725 w 3338623"/>
                <a:gd name="connsiteY15" fmla="*/ 1372991 h 3215967"/>
                <a:gd name="connsiteX16" fmla="*/ 3030279 w 3338623"/>
                <a:gd name="connsiteY16" fmla="*/ 2308656 h 3215967"/>
                <a:gd name="connsiteX17" fmla="*/ 2530549 w 3338623"/>
                <a:gd name="connsiteY17" fmla="*/ 2978507 h 3215967"/>
                <a:gd name="connsiteX18" fmla="*/ 1435395 w 3338623"/>
                <a:gd name="connsiteY18" fmla="*/ 3191158 h 3215967"/>
                <a:gd name="connsiteX19" fmla="*/ 680483 w 3338623"/>
                <a:gd name="connsiteY19" fmla="*/ 2829651 h 3215967"/>
                <a:gd name="connsiteX20" fmla="*/ 180753 w 3338623"/>
                <a:gd name="connsiteY20" fmla="*/ 2457512 h 3215967"/>
                <a:gd name="connsiteX21" fmla="*/ 42530 w 3338623"/>
                <a:gd name="connsiteY21" fmla="*/ 2223596 h 3215967"/>
                <a:gd name="connsiteX22" fmla="*/ 0 w 3338623"/>
                <a:gd name="connsiteY22" fmla="*/ 2170433 h 3215967"/>
                <a:gd name="connsiteX23" fmla="*/ 92587 w 3338623"/>
                <a:gd name="connsiteY23" fmla="*/ 1944216 h 3215967"/>
                <a:gd name="connsiteX0" fmla="*/ 64751 w 3310787"/>
                <a:gd name="connsiteY0" fmla="*/ 1944216 h 3215967"/>
                <a:gd name="connsiteX1" fmla="*/ 280775 w 3310787"/>
                <a:gd name="connsiteY1" fmla="*/ 1728192 h 3215967"/>
                <a:gd name="connsiteX2" fmla="*/ 525057 w 3310787"/>
                <a:gd name="connsiteY2" fmla="*/ 1957782 h 3215967"/>
                <a:gd name="connsiteX3" fmla="*/ 982257 w 3310787"/>
                <a:gd name="connsiteY3" fmla="*/ 2127902 h 3215967"/>
                <a:gd name="connsiteX4" fmla="*/ 1226806 w 3310787"/>
                <a:gd name="connsiteY4" fmla="*/ 2021577 h 3215967"/>
                <a:gd name="connsiteX5" fmla="*/ 1418192 w 3310787"/>
                <a:gd name="connsiteY5" fmla="*/ 1660070 h 3215967"/>
                <a:gd name="connsiteX6" fmla="*/ 1428824 w 3310787"/>
                <a:gd name="connsiteY6" fmla="*/ 1224135 h 3215967"/>
                <a:gd name="connsiteX7" fmla="*/ 1432904 w 3310787"/>
                <a:gd name="connsiteY7" fmla="*/ 1014171 h 3215967"/>
                <a:gd name="connsiteX8" fmla="*/ 1504912 w 3310787"/>
                <a:gd name="connsiteY8" fmla="*/ 1014171 h 3215967"/>
                <a:gd name="connsiteX9" fmla="*/ 2226266 w 3310787"/>
                <a:gd name="connsiteY9" fmla="*/ 1032749 h 3215967"/>
                <a:gd name="connsiteX10" fmla="*/ 2332592 w 3310787"/>
                <a:gd name="connsiteY10" fmla="*/ 958321 h 3215967"/>
                <a:gd name="connsiteX11" fmla="*/ 2369008 w 3310787"/>
                <a:gd name="connsiteY11" fmla="*/ 78067 h 3215967"/>
                <a:gd name="connsiteX12" fmla="*/ 2449550 w 3310787"/>
                <a:gd name="connsiteY12" fmla="*/ 43921 h 3215967"/>
                <a:gd name="connsiteX13" fmla="*/ 2747261 w 3310787"/>
                <a:gd name="connsiteY13" fmla="*/ 150247 h 3215967"/>
                <a:gd name="connsiteX14" fmla="*/ 3193829 w 3310787"/>
                <a:gd name="connsiteY14" fmla="*/ 511754 h 3215967"/>
                <a:gd name="connsiteX15" fmla="*/ 3278889 w 3310787"/>
                <a:gd name="connsiteY15" fmla="*/ 1372991 h 3215967"/>
                <a:gd name="connsiteX16" fmla="*/ 3002443 w 3310787"/>
                <a:gd name="connsiteY16" fmla="*/ 2308656 h 3215967"/>
                <a:gd name="connsiteX17" fmla="*/ 2502713 w 3310787"/>
                <a:gd name="connsiteY17" fmla="*/ 2978507 h 3215967"/>
                <a:gd name="connsiteX18" fmla="*/ 1407559 w 3310787"/>
                <a:gd name="connsiteY18" fmla="*/ 3191158 h 3215967"/>
                <a:gd name="connsiteX19" fmla="*/ 652647 w 3310787"/>
                <a:gd name="connsiteY19" fmla="*/ 2829651 h 3215967"/>
                <a:gd name="connsiteX20" fmla="*/ 152917 w 3310787"/>
                <a:gd name="connsiteY20" fmla="*/ 2457512 h 3215967"/>
                <a:gd name="connsiteX21" fmla="*/ 14694 w 3310787"/>
                <a:gd name="connsiteY21" fmla="*/ 2223596 h 3215967"/>
                <a:gd name="connsiteX22" fmla="*/ 64751 w 3310787"/>
                <a:gd name="connsiteY22" fmla="*/ 1944216 h 32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10787" h="3215967">
                  <a:moveTo>
                    <a:pt x="64751" y="1944216"/>
                  </a:moveTo>
                  <a:cubicBezTo>
                    <a:pt x="109098" y="1861649"/>
                    <a:pt x="204057" y="1725931"/>
                    <a:pt x="280775" y="1728192"/>
                  </a:cubicBezTo>
                  <a:cubicBezTo>
                    <a:pt x="357493" y="1730453"/>
                    <a:pt x="408143" y="1891164"/>
                    <a:pt x="525057" y="1957782"/>
                  </a:cubicBezTo>
                  <a:cubicBezTo>
                    <a:pt x="641971" y="2024400"/>
                    <a:pt x="865299" y="2117269"/>
                    <a:pt x="982257" y="2127902"/>
                  </a:cubicBezTo>
                  <a:cubicBezTo>
                    <a:pt x="1099215" y="2138535"/>
                    <a:pt x="1154150" y="2099549"/>
                    <a:pt x="1226806" y="2021577"/>
                  </a:cubicBezTo>
                  <a:cubicBezTo>
                    <a:pt x="1299462" y="1943605"/>
                    <a:pt x="1384522" y="1792977"/>
                    <a:pt x="1418192" y="1660070"/>
                  </a:cubicBezTo>
                  <a:cubicBezTo>
                    <a:pt x="1451862" y="1527163"/>
                    <a:pt x="1426372" y="1331785"/>
                    <a:pt x="1428824" y="1224135"/>
                  </a:cubicBezTo>
                  <a:cubicBezTo>
                    <a:pt x="1431276" y="1116485"/>
                    <a:pt x="1420223" y="1049165"/>
                    <a:pt x="1432904" y="1014171"/>
                  </a:cubicBezTo>
                  <a:cubicBezTo>
                    <a:pt x="1445585" y="979177"/>
                    <a:pt x="1370482" y="1020964"/>
                    <a:pt x="1504912" y="1014171"/>
                  </a:cubicBezTo>
                  <a:cubicBezTo>
                    <a:pt x="1637819" y="982273"/>
                    <a:pt x="2088319" y="1042057"/>
                    <a:pt x="2226266" y="1032749"/>
                  </a:cubicBezTo>
                  <a:cubicBezTo>
                    <a:pt x="2354414" y="1017465"/>
                    <a:pt x="2285600" y="1052854"/>
                    <a:pt x="2332592" y="958321"/>
                  </a:cubicBezTo>
                  <a:cubicBezTo>
                    <a:pt x="2356382" y="799207"/>
                    <a:pt x="2349515" y="230467"/>
                    <a:pt x="2369008" y="78067"/>
                  </a:cubicBezTo>
                  <a:cubicBezTo>
                    <a:pt x="2509330" y="0"/>
                    <a:pt x="2404620" y="90879"/>
                    <a:pt x="2449550" y="43921"/>
                  </a:cubicBezTo>
                  <a:cubicBezTo>
                    <a:pt x="2509801" y="54554"/>
                    <a:pt x="2623215" y="72275"/>
                    <a:pt x="2747261" y="150247"/>
                  </a:cubicBezTo>
                  <a:cubicBezTo>
                    <a:pt x="2871308" y="228219"/>
                    <a:pt x="3105224" y="307963"/>
                    <a:pt x="3193829" y="511754"/>
                  </a:cubicBezTo>
                  <a:cubicBezTo>
                    <a:pt x="3282434" y="715545"/>
                    <a:pt x="3310787" y="1073507"/>
                    <a:pt x="3278889" y="1372991"/>
                  </a:cubicBezTo>
                  <a:cubicBezTo>
                    <a:pt x="3246991" y="1672475"/>
                    <a:pt x="3131806" y="2041070"/>
                    <a:pt x="3002443" y="2308656"/>
                  </a:cubicBezTo>
                  <a:cubicBezTo>
                    <a:pt x="2873080" y="2576242"/>
                    <a:pt x="2768527" y="2831423"/>
                    <a:pt x="2502713" y="2978507"/>
                  </a:cubicBezTo>
                  <a:cubicBezTo>
                    <a:pt x="2236899" y="3125591"/>
                    <a:pt x="1715903" y="3215967"/>
                    <a:pt x="1407559" y="3191158"/>
                  </a:cubicBezTo>
                  <a:cubicBezTo>
                    <a:pt x="1099215" y="3166349"/>
                    <a:pt x="861754" y="2951925"/>
                    <a:pt x="652647" y="2829651"/>
                  </a:cubicBezTo>
                  <a:cubicBezTo>
                    <a:pt x="443540" y="2707377"/>
                    <a:pt x="259242" y="2558521"/>
                    <a:pt x="152917" y="2457512"/>
                  </a:cubicBezTo>
                  <a:cubicBezTo>
                    <a:pt x="46592" y="2356503"/>
                    <a:pt x="29388" y="2309145"/>
                    <a:pt x="14694" y="2223596"/>
                  </a:cubicBezTo>
                  <a:cubicBezTo>
                    <a:pt x="0" y="2138047"/>
                    <a:pt x="20404" y="2026783"/>
                    <a:pt x="64751" y="1944216"/>
                  </a:cubicBezTo>
                  <a:close/>
                </a:path>
              </a:pathLst>
            </a:custGeom>
            <a:solidFill>
              <a:srgbClr val="FFCC66"/>
            </a:solidFill>
            <a:ln w="3175" cap="flat" cmpd="sng" algn="ctr">
              <a:noFill/>
              <a:prstDash val="solid"/>
            </a:ln>
            <a:effectLst>
              <a:outerShdw blurRad="228600" dist="165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381000" h="254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cxnSp>
          <p:nvCxnSpPr>
            <p:cNvPr id="7" name="Straight Connector 4">
              <a:extLst>
                <a:ext uri="{FF2B5EF4-FFF2-40B4-BE49-F238E27FC236}">
                  <a16:creationId xmlns:a16="http://schemas.microsoft.com/office/drawing/2014/main" id="{FD872431-B2A5-4895-9095-76B2E450972E}"/>
                </a:ext>
              </a:extLst>
            </p:cNvPr>
            <p:cNvCxnSpPr/>
            <p:nvPr/>
          </p:nvCxnSpPr>
          <p:spPr>
            <a:xfrm flipH="1">
              <a:off x="2234199" y="3878956"/>
              <a:ext cx="30942" cy="48229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8" name="Straight Connector 5">
              <a:extLst>
                <a:ext uri="{FF2B5EF4-FFF2-40B4-BE49-F238E27FC236}">
                  <a16:creationId xmlns:a16="http://schemas.microsoft.com/office/drawing/2014/main" id="{CE90E02F-C59D-4005-92A7-840EC0A186DC}"/>
                </a:ext>
              </a:extLst>
            </p:cNvPr>
            <p:cNvCxnSpPr/>
            <p:nvPr/>
          </p:nvCxnSpPr>
          <p:spPr>
            <a:xfrm flipH="1">
              <a:off x="2253651" y="3881711"/>
              <a:ext cx="30942" cy="48229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9" name="Straight Connector 6">
              <a:extLst>
                <a:ext uri="{FF2B5EF4-FFF2-40B4-BE49-F238E27FC236}">
                  <a16:creationId xmlns:a16="http://schemas.microsoft.com/office/drawing/2014/main" id="{E3CD4193-194D-44A4-B58B-F6760EC6ED2B}"/>
                </a:ext>
              </a:extLst>
            </p:cNvPr>
            <p:cNvCxnSpPr/>
            <p:nvPr/>
          </p:nvCxnSpPr>
          <p:spPr>
            <a:xfrm flipV="1">
              <a:off x="1794429" y="4350750"/>
              <a:ext cx="450843" cy="105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0" name="Straight Connector 7">
              <a:extLst>
                <a:ext uri="{FF2B5EF4-FFF2-40B4-BE49-F238E27FC236}">
                  <a16:creationId xmlns:a16="http://schemas.microsoft.com/office/drawing/2014/main" id="{CD78F34B-E663-4D71-8394-EE2495C4597D}"/>
                </a:ext>
              </a:extLst>
            </p:cNvPr>
            <p:cNvCxnSpPr/>
            <p:nvPr/>
          </p:nvCxnSpPr>
          <p:spPr>
            <a:xfrm flipV="1">
              <a:off x="1793842" y="4367666"/>
              <a:ext cx="450843" cy="105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5E9C7E4C-884F-4D59-BF1C-0C1AC54333A6}"/>
                </a:ext>
              </a:extLst>
            </p:cNvPr>
            <p:cNvSpPr/>
            <p:nvPr/>
          </p:nvSpPr>
          <p:spPr>
            <a:xfrm>
              <a:off x="611560" y="4292349"/>
              <a:ext cx="2052624" cy="2377011"/>
            </a:xfrm>
            <a:custGeom>
              <a:avLst/>
              <a:gdLst>
                <a:gd name="connsiteX0" fmla="*/ 3100317 w 4158018"/>
                <a:gd name="connsiteY0" fmla="*/ 423080 h 4892722"/>
                <a:gd name="connsiteX1" fmla="*/ 3577988 w 4158018"/>
                <a:gd name="connsiteY1" fmla="*/ 27295 h 4892722"/>
                <a:gd name="connsiteX2" fmla="*/ 3782705 w 4158018"/>
                <a:gd name="connsiteY2" fmla="*/ 259307 h 4892722"/>
                <a:gd name="connsiteX3" fmla="*/ 4110251 w 4158018"/>
                <a:gd name="connsiteY3" fmla="*/ 1255594 h 4892722"/>
                <a:gd name="connsiteX4" fmla="*/ 4069308 w 4158018"/>
                <a:gd name="connsiteY4" fmla="*/ 2893325 h 4892722"/>
                <a:gd name="connsiteX5" fmla="*/ 3632579 w 4158018"/>
                <a:gd name="connsiteY5" fmla="*/ 4026089 h 4892722"/>
                <a:gd name="connsiteX6" fmla="*/ 2813714 w 4158018"/>
                <a:gd name="connsiteY6" fmla="*/ 4735773 h 4892722"/>
                <a:gd name="connsiteX7" fmla="*/ 2035791 w 4158018"/>
                <a:gd name="connsiteY7" fmla="*/ 4872251 h 4892722"/>
                <a:gd name="connsiteX8" fmla="*/ 1094096 w 4158018"/>
                <a:gd name="connsiteY8" fmla="*/ 4708477 h 4892722"/>
                <a:gd name="connsiteX9" fmla="*/ 439003 w 4158018"/>
                <a:gd name="connsiteY9" fmla="*/ 3766782 h 4892722"/>
                <a:gd name="connsiteX10" fmla="*/ 2275 w 4158018"/>
                <a:gd name="connsiteY10" fmla="*/ 1883391 h 4892722"/>
                <a:gd name="connsiteX11" fmla="*/ 425355 w 4158018"/>
                <a:gd name="connsiteY11" fmla="*/ 805218 h 4892722"/>
                <a:gd name="connsiteX12" fmla="*/ 1230573 w 4158018"/>
                <a:gd name="connsiteY12" fmla="*/ 914400 h 4892722"/>
                <a:gd name="connsiteX13" fmla="*/ 1203278 w 4158018"/>
                <a:gd name="connsiteY13" fmla="*/ 1323833 h 4892722"/>
                <a:gd name="connsiteX14" fmla="*/ 971266 w 4158018"/>
                <a:gd name="connsiteY14" fmla="*/ 1637731 h 4892722"/>
                <a:gd name="connsiteX15" fmla="*/ 889379 w 4158018"/>
                <a:gd name="connsiteY15" fmla="*/ 1569492 h 4892722"/>
                <a:gd name="connsiteX16" fmla="*/ 821141 w 4158018"/>
                <a:gd name="connsiteY16" fmla="*/ 1514901 h 4892722"/>
                <a:gd name="connsiteX17" fmla="*/ 589129 w 4158018"/>
                <a:gd name="connsiteY17" fmla="*/ 1842448 h 4892722"/>
                <a:gd name="connsiteX18" fmla="*/ 725606 w 4158018"/>
                <a:gd name="connsiteY18" fmla="*/ 3098042 h 4892722"/>
                <a:gd name="connsiteX19" fmla="*/ 1175982 w 4158018"/>
                <a:gd name="connsiteY19" fmla="*/ 4039737 h 4892722"/>
                <a:gd name="connsiteX20" fmla="*/ 1762836 w 4158018"/>
                <a:gd name="connsiteY20" fmla="*/ 4394579 h 4892722"/>
                <a:gd name="connsiteX21" fmla="*/ 2677236 w 4158018"/>
                <a:gd name="connsiteY21" fmla="*/ 4271749 h 4892722"/>
                <a:gd name="connsiteX22" fmla="*/ 3414215 w 4158018"/>
                <a:gd name="connsiteY22" fmla="*/ 3343701 h 4892722"/>
                <a:gd name="connsiteX23" fmla="*/ 3659875 w 4158018"/>
                <a:gd name="connsiteY23" fmla="*/ 2074460 h 4892722"/>
                <a:gd name="connsiteX24" fmla="*/ 3455158 w 4158018"/>
                <a:gd name="connsiteY24" fmla="*/ 1023582 h 4892722"/>
                <a:gd name="connsiteX25" fmla="*/ 3223146 w 4158018"/>
                <a:gd name="connsiteY25" fmla="*/ 518615 h 4892722"/>
                <a:gd name="connsiteX26" fmla="*/ 3100317 w 4158018"/>
                <a:gd name="connsiteY26" fmla="*/ 368489 h 4892722"/>
                <a:gd name="connsiteX0" fmla="*/ 3100317 w 4158018"/>
                <a:gd name="connsiteY0" fmla="*/ 423080 h 4892722"/>
                <a:gd name="connsiteX1" fmla="*/ 3577988 w 4158018"/>
                <a:gd name="connsiteY1" fmla="*/ 27295 h 4892722"/>
                <a:gd name="connsiteX2" fmla="*/ 3782705 w 4158018"/>
                <a:gd name="connsiteY2" fmla="*/ 259307 h 4892722"/>
                <a:gd name="connsiteX3" fmla="*/ 4110251 w 4158018"/>
                <a:gd name="connsiteY3" fmla="*/ 1255594 h 4892722"/>
                <a:gd name="connsiteX4" fmla="*/ 4069308 w 4158018"/>
                <a:gd name="connsiteY4" fmla="*/ 2893325 h 4892722"/>
                <a:gd name="connsiteX5" fmla="*/ 3632579 w 4158018"/>
                <a:gd name="connsiteY5" fmla="*/ 4026089 h 4892722"/>
                <a:gd name="connsiteX6" fmla="*/ 2813714 w 4158018"/>
                <a:gd name="connsiteY6" fmla="*/ 4735773 h 4892722"/>
                <a:gd name="connsiteX7" fmla="*/ 2035791 w 4158018"/>
                <a:gd name="connsiteY7" fmla="*/ 4872251 h 4892722"/>
                <a:gd name="connsiteX8" fmla="*/ 1094096 w 4158018"/>
                <a:gd name="connsiteY8" fmla="*/ 4708477 h 4892722"/>
                <a:gd name="connsiteX9" fmla="*/ 439003 w 4158018"/>
                <a:gd name="connsiteY9" fmla="*/ 3766782 h 4892722"/>
                <a:gd name="connsiteX10" fmla="*/ 2275 w 4158018"/>
                <a:gd name="connsiteY10" fmla="*/ 1883391 h 4892722"/>
                <a:gd name="connsiteX11" fmla="*/ 425355 w 4158018"/>
                <a:gd name="connsiteY11" fmla="*/ 805218 h 4892722"/>
                <a:gd name="connsiteX12" fmla="*/ 1230573 w 4158018"/>
                <a:gd name="connsiteY12" fmla="*/ 914400 h 4892722"/>
                <a:gd name="connsiteX13" fmla="*/ 1203278 w 4158018"/>
                <a:gd name="connsiteY13" fmla="*/ 1323833 h 4892722"/>
                <a:gd name="connsiteX14" fmla="*/ 971266 w 4158018"/>
                <a:gd name="connsiteY14" fmla="*/ 1637731 h 4892722"/>
                <a:gd name="connsiteX15" fmla="*/ 889379 w 4158018"/>
                <a:gd name="connsiteY15" fmla="*/ 1569492 h 4892722"/>
                <a:gd name="connsiteX16" fmla="*/ 821141 w 4158018"/>
                <a:gd name="connsiteY16" fmla="*/ 1514901 h 4892722"/>
                <a:gd name="connsiteX17" fmla="*/ 648072 w 4158018"/>
                <a:gd name="connsiteY17" fmla="*/ 2016224 h 4892722"/>
                <a:gd name="connsiteX18" fmla="*/ 725606 w 4158018"/>
                <a:gd name="connsiteY18" fmla="*/ 3098042 h 4892722"/>
                <a:gd name="connsiteX19" fmla="*/ 1175982 w 4158018"/>
                <a:gd name="connsiteY19" fmla="*/ 4039737 h 4892722"/>
                <a:gd name="connsiteX20" fmla="*/ 1762836 w 4158018"/>
                <a:gd name="connsiteY20" fmla="*/ 4394579 h 4892722"/>
                <a:gd name="connsiteX21" fmla="*/ 2677236 w 4158018"/>
                <a:gd name="connsiteY21" fmla="*/ 4271749 h 4892722"/>
                <a:gd name="connsiteX22" fmla="*/ 3414215 w 4158018"/>
                <a:gd name="connsiteY22" fmla="*/ 3343701 h 4892722"/>
                <a:gd name="connsiteX23" fmla="*/ 3659875 w 4158018"/>
                <a:gd name="connsiteY23" fmla="*/ 2074460 h 4892722"/>
                <a:gd name="connsiteX24" fmla="*/ 3455158 w 4158018"/>
                <a:gd name="connsiteY24" fmla="*/ 1023582 h 4892722"/>
                <a:gd name="connsiteX25" fmla="*/ 3223146 w 4158018"/>
                <a:gd name="connsiteY25" fmla="*/ 518615 h 4892722"/>
                <a:gd name="connsiteX26" fmla="*/ 3100317 w 4158018"/>
                <a:gd name="connsiteY26" fmla="*/ 368489 h 4892722"/>
                <a:gd name="connsiteX0" fmla="*/ 3100317 w 4158018"/>
                <a:gd name="connsiteY0" fmla="*/ 423080 h 4892722"/>
                <a:gd name="connsiteX1" fmla="*/ 3577988 w 4158018"/>
                <a:gd name="connsiteY1" fmla="*/ 27295 h 4892722"/>
                <a:gd name="connsiteX2" fmla="*/ 3782705 w 4158018"/>
                <a:gd name="connsiteY2" fmla="*/ 259307 h 4892722"/>
                <a:gd name="connsiteX3" fmla="*/ 4110251 w 4158018"/>
                <a:gd name="connsiteY3" fmla="*/ 1255594 h 4892722"/>
                <a:gd name="connsiteX4" fmla="*/ 4069308 w 4158018"/>
                <a:gd name="connsiteY4" fmla="*/ 2893325 h 4892722"/>
                <a:gd name="connsiteX5" fmla="*/ 3632579 w 4158018"/>
                <a:gd name="connsiteY5" fmla="*/ 4026089 h 4892722"/>
                <a:gd name="connsiteX6" fmla="*/ 2813714 w 4158018"/>
                <a:gd name="connsiteY6" fmla="*/ 4735773 h 4892722"/>
                <a:gd name="connsiteX7" fmla="*/ 2035791 w 4158018"/>
                <a:gd name="connsiteY7" fmla="*/ 4872251 h 4892722"/>
                <a:gd name="connsiteX8" fmla="*/ 1094096 w 4158018"/>
                <a:gd name="connsiteY8" fmla="*/ 4708477 h 4892722"/>
                <a:gd name="connsiteX9" fmla="*/ 439003 w 4158018"/>
                <a:gd name="connsiteY9" fmla="*/ 3766782 h 4892722"/>
                <a:gd name="connsiteX10" fmla="*/ 2275 w 4158018"/>
                <a:gd name="connsiteY10" fmla="*/ 1883391 h 4892722"/>
                <a:gd name="connsiteX11" fmla="*/ 425355 w 4158018"/>
                <a:gd name="connsiteY11" fmla="*/ 805218 h 4892722"/>
                <a:gd name="connsiteX12" fmla="*/ 1230573 w 4158018"/>
                <a:gd name="connsiteY12" fmla="*/ 914400 h 4892722"/>
                <a:gd name="connsiteX13" fmla="*/ 1203278 w 4158018"/>
                <a:gd name="connsiteY13" fmla="*/ 1323833 h 4892722"/>
                <a:gd name="connsiteX14" fmla="*/ 971266 w 4158018"/>
                <a:gd name="connsiteY14" fmla="*/ 1637731 h 4892722"/>
                <a:gd name="connsiteX15" fmla="*/ 889379 w 4158018"/>
                <a:gd name="connsiteY15" fmla="*/ 1569492 h 4892722"/>
                <a:gd name="connsiteX16" fmla="*/ 720080 w 4158018"/>
                <a:gd name="connsiteY16" fmla="*/ 1584176 h 4892722"/>
                <a:gd name="connsiteX17" fmla="*/ 648072 w 4158018"/>
                <a:gd name="connsiteY17" fmla="*/ 2016224 h 4892722"/>
                <a:gd name="connsiteX18" fmla="*/ 725606 w 4158018"/>
                <a:gd name="connsiteY18" fmla="*/ 3098042 h 4892722"/>
                <a:gd name="connsiteX19" fmla="*/ 1175982 w 4158018"/>
                <a:gd name="connsiteY19" fmla="*/ 4039737 h 4892722"/>
                <a:gd name="connsiteX20" fmla="*/ 1762836 w 4158018"/>
                <a:gd name="connsiteY20" fmla="*/ 4394579 h 4892722"/>
                <a:gd name="connsiteX21" fmla="*/ 2677236 w 4158018"/>
                <a:gd name="connsiteY21" fmla="*/ 4271749 h 4892722"/>
                <a:gd name="connsiteX22" fmla="*/ 3414215 w 4158018"/>
                <a:gd name="connsiteY22" fmla="*/ 3343701 h 4892722"/>
                <a:gd name="connsiteX23" fmla="*/ 3659875 w 4158018"/>
                <a:gd name="connsiteY23" fmla="*/ 2074460 h 4892722"/>
                <a:gd name="connsiteX24" fmla="*/ 3455158 w 4158018"/>
                <a:gd name="connsiteY24" fmla="*/ 1023582 h 4892722"/>
                <a:gd name="connsiteX25" fmla="*/ 3223146 w 4158018"/>
                <a:gd name="connsiteY25" fmla="*/ 518615 h 4892722"/>
                <a:gd name="connsiteX26" fmla="*/ 3100317 w 4158018"/>
                <a:gd name="connsiteY26" fmla="*/ 368489 h 4892722"/>
                <a:gd name="connsiteX0" fmla="*/ 3100317 w 4158018"/>
                <a:gd name="connsiteY0" fmla="*/ 423080 h 4892722"/>
                <a:gd name="connsiteX1" fmla="*/ 3577988 w 4158018"/>
                <a:gd name="connsiteY1" fmla="*/ 27295 h 4892722"/>
                <a:gd name="connsiteX2" fmla="*/ 3782705 w 4158018"/>
                <a:gd name="connsiteY2" fmla="*/ 259307 h 4892722"/>
                <a:gd name="connsiteX3" fmla="*/ 4110251 w 4158018"/>
                <a:gd name="connsiteY3" fmla="*/ 1255594 h 4892722"/>
                <a:gd name="connsiteX4" fmla="*/ 4069308 w 4158018"/>
                <a:gd name="connsiteY4" fmla="*/ 2893325 h 4892722"/>
                <a:gd name="connsiteX5" fmla="*/ 3632579 w 4158018"/>
                <a:gd name="connsiteY5" fmla="*/ 4026089 h 4892722"/>
                <a:gd name="connsiteX6" fmla="*/ 2813714 w 4158018"/>
                <a:gd name="connsiteY6" fmla="*/ 4735773 h 4892722"/>
                <a:gd name="connsiteX7" fmla="*/ 2035791 w 4158018"/>
                <a:gd name="connsiteY7" fmla="*/ 4872251 h 4892722"/>
                <a:gd name="connsiteX8" fmla="*/ 1094096 w 4158018"/>
                <a:gd name="connsiteY8" fmla="*/ 4708477 h 4892722"/>
                <a:gd name="connsiteX9" fmla="*/ 439003 w 4158018"/>
                <a:gd name="connsiteY9" fmla="*/ 3766782 h 4892722"/>
                <a:gd name="connsiteX10" fmla="*/ 2275 w 4158018"/>
                <a:gd name="connsiteY10" fmla="*/ 1883391 h 4892722"/>
                <a:gd name="connsiteX11" fmla="*/ 425355 w 4158018"/>
                <a:gd name="connsiteY11" fmla="*/ 805218 h 4892722"/>
                <a:gd name="connsiteX12" fmla="*/ 872546 w 4158018"/>
                <a:gd name="connsiteY12" fmla="*/ 758647 h 4892722"/>
                <a:gd name="connsiteX13" fmla="*/ 1230573 w 4158018"/>
                <a:gd name="connsiteY13" fmla="*/ 914400 h 4892722"/>
                <a:gd name="connsiteX14" fmla="*/ 1203278 w 4158018"/>
                <a:gd name="connsiteY14" fmla="*/ 1323833 h 4892722"/>
                <a:gd name="connsiteX15" fmla="*/ 971266 w 4158018"/>
                <a:gd name="connsiteY15" fmla="*/ 1637731 h 4892722"/>
                <a:gd name="connsiteX16" fmla="*/ 889379 w 4158018"/>
                <a:gd name="connsiteY16" fmla="*/ 1569492 h 4892722"/>
                <a:gd name="connsiteX17" fmla="*/ 720080 w 4158018"/>
                <a:gd name="connsiteY17" fmla="*/ 1584176 h 4892722"/>
                <a:gd name="connsiteX18" fmla="*/ 648072 w 4158018"/>
                <a:gd name="connsiteY18" fmla="*/ 2016224 h 4892722"/>
                <a:gd name="connsiteX19" fmla="*/ 725606 w 4158018"/>
                <a:gd name="connsiteY19" fmla="*/ 3098042 h 4892722"/>
                <a:gd name="connsiteX20" fmla="*/ 1175982 w 4158018"/>
                <a:gd name="connsiteY20" fmla="*/ 4039737 h 4892722"/>
                <a:gd name="connsiteX21" fmla="*/ 1762836 w 4158018"/>
                <a:gd name="connsiteY21" fmla="*/ 4394579 h 4892722"/>
                <a:gd name="connsiteX22" fmla="*/ 2677236 w 4158018"/>
                <a:gd name="connsiteY22" fmla="*/ 4271749 h 4892722"/>
                <a:gd name="connsiteX23" fmla="*/ 3414215 w 4158018"/>
                <a:gd name="connsiteY23" fmla="*/ 3343701 h 4892722"/>
                <a:gd name="connsiteX24" fmla="*/ 3659875 w 4158018"/>
                <a:gd name="connsiteY24" fmla="*/ 2074460 h 4892722"/>
                <a:gd name="connsiteX25" fmla="*/ 3455158 w 4158018"/>
                <a:gd name="connsiteY25" fmla="*/ 1023582 h 4892722"/>
                <a:gd name="connsiteX26" fmla="*/ 3223146 w 4158018"/>
                <a:gd name="connsiteY26" fmla="*/ 518615 h 4892722"/>
                <a:gd name="connsiteX27" fmla="*/ 3100317 w 4158018"/>
                <a:gd name="connsiteY27" fmla="*/ 368489 h 4892722"/>
                <a:gd name="connsiteX0" fmla="*/ 3100317 w 4158018"/>
                <a:gd name="connsiteY0" fmla="*/ 423080 h 4892722"/>
                <a:gd name="connsiteX1" fmla="*/ 3577988 w 4158018"/>
                <a:gd name="connsiteY1" fmla="*/ 27295 h 4892722"/>
                <a:gd name="connsiteX2" fmla="*/ 3782705 w 4158018"/>
                <a:gd name="connsiteY2" fmla="*/ 259307 h 4892722"/>
                <a:gd name="connsiteX3" fmla="*/ 4110251 w 4158018"/>
                <a:gd name="connsiteY3" fmla="*/ 1255594 h 4892722"/>
                <a:gd name="connsiteX4" fmla="*/ 4069308 w 4158018"/>
                <a:gd name="connsiteY4" fmla="*/ 2893325 h 4892722"/>
                <a:gd name="connsiteX5" fmla="*/ 3632579 w 4158018"/>
                <a:gd name="connsiteY5" fmla="*/ 4026089 h 4892722"/>
                <a:gd name="connsiteX6" fmla="*/ 2813714 w 4158018"/>
                <a:gd name="connsiteY6" fmla="*/ 4735773 h 4892722"/>
                <a:gd name="connsiteX7" fmla="*/ 2035791 w 4158018"/>
                <a:gd name="connsiteY7" fmla="*/ 4872251 h 4892722"/>
                <a:gd name="connsiteX8" fmla="*/ 1094096 w 4158018"/>
                <a:gd name="connsiteY8" fmla="*/ 4708477 h 4892722"/>
                <a:gd name="connsiteX9" fmla="*/ 439003 w 4158018"/>
                <a:gd name="connsiteY9" fmla="*/ 3766782 h 4892722"/>
                <a:gd name="connsiteX10" fmla="*/ 2275 w 4158018"/>
                <a:gd name="connsiteY10" fmla="*/ 1883391 h 4892722"/>
                <a:gd name="connsiteX11" fmla="*/ 425355 w 4158018"/>
                <a:gd name="connsiteY11" fmla="*/ 805218 h 4892722"/>
                <a:gd name="connsiteX12" fmla="*/ 936104 w 4158018"/>
                <a:gd name="connsiteY12" fmla="*/ 720080 h 4892722"/>
                <a:gd name="connsiteX13" fmla="*/ 1230573 w 4158018"/>
                <a:gd name="connsiteY13" fmla="*/ 914400 h 4892722"/>
                <a:gd name="connsiteX14" fmla="*/ 1203278 w 4158018"/>
                <a:gd name="connsiteY14" fmla="*/ 1323833 h 4892722"/>
                <a:gd name="connsiteX15" fmla="*/ 971266 w 4158018"/>
                <a:gd name="connsiteY15" fmla="*/ 1637731 h 4892722"/>
                <a:gd name="connsiteX16" fmla="*/ 889379 w 4158018"/>
                <a:gd name="connsiteY16" fmla="*/ 1569492 h 4892722"/>
                <a:gd name="connsiteX17" fmla="*/ 720080 w 4158018"/>
                <a:gd name="connsiteY17" fmla="*/ 1584176 h 4892722"/>
                <a:gd name="connsiteX18" fmla="*/ 648072 w 4158018"/>
                <a:gd name="connsiteY18" fmla="*/ 2016224 h 4892722"/>
                <a:gd name="connsiteX19" fmla="*/ 725606 w 4158018"/>
                <a:gd name="connsiteY19" fmla="*/ 3098042 h 4892722"/>
                <a:gd name="connsiteX20" fmla="*/ 1175982 w 4158018"/>
                <a:gd name="connsiteY20" fmla="*/ 4039737 h 4892722"/>
                <a:gd name="connsiteX21" fmla="*/ 1762836 w 4158018"/>
                <a:gd name="connsiteY21" fmla="*/ 4394579 h 4892722"/>
                <a:gd name="connsiteX22" fmla="*/ 2677236 w 4158018"/>
                <a:gd name="connsiteY22" fmla="*/ 4271749 h 4892722"/>
                <a:gd name="connsiteX23" fmla="*/ 3414215 w 4158018"/>
                <a:gd name="connsiteY23" fmla="*/ 3343701 h 4892722"/>
                <a:gd name="connsiteX24" fmla="*/ 3659875 w 4158018"/>
                <a:gd name="connsiteY24" fmla="*/ 2074460 h 4892722"/>
                <a:gd name="connsiteX25" fmla="*/ 3455158 w 4158018"/>
                <a:gd name="connsiteY25" fmla="*/ 1023582 h 4892722"/>
                <a:gd name="connsiteX26" fmla="*/ 3223146 w 4158018"/>
                <a:gd name="connsiteY26" fmla="*/ 518615 h 4892722"/>
                <a:gd name="connsiteX27" fmla="*/ 3100317 w 4158018"/>
                <a:gd name="connsiteY27" fmla="*/ 368489 h 4892722"/>
                <a:gd name="connsiteX0" fmla="*/ 3147207 w 4204908"/>
                <a:gd name="connsiteY0" fmla="*/ 423080 h 4892722"/>
                <a:gd name="connsiteX1" fmla="*/ 3624878 w 4204908"/>
                <a:gd name="connsiteY1" fmla="*/ 27295 h 4892722"/>
                <a:gd name="connsiteX2" fmla="*/ 3829595 w 4204908"/>
                <a:gd name="connsiteY2" fmla="*/ 259307 h 4892722"/>
                <a:gd name="connsiteX3" fmla="*/ 4157141 w 4204908"/>
                <a:gd name="connsiteY3" fmla="*/ 1255594 h 4892722"/>
                <a:gd name="connsiteX4" fmla="*/ 4116198 w 4204908"/>
                <a:gd name="connsiteY4" fmla="*/ 2893325 h 4892722"/>
                <a:gd name="connsiteX5" fmla="*/ 3679469 w 4204908"/>
                <a:gd name="connsiteY5" fmla="*/ 4026089 h 4892722"/>
                <a:gd name="connsiteX6" fmla="*/ 2860604 w 4204908"/>
                <a:gd name="connsiteY6" fmla="*/ 4735773 h 4892722"/>
                <a:gd name="connsiteX7" fmla="*/ 2082681 w 4204908"/>
                <a:gd name="connsiteY7" fmla="*/ 4872251 h 4892722"/>
                <a:gd name="connsiteX8" fmla="*/ 1140986 w 4204908"/>
                <a:gd name="connsiteY8" fmla="*/ 4708477 h 4892722"/>
                <a:gd name="connsiteX9" fmla="*/ 485893 w 4204908"/>
                <a:gd name="connsiteY9" fmla="*/ 3766782 h 4892722"/>
                <a:gd name="connsiteX10" fmla="*/ 49165 w 4204908"/>
                <a:gd name="connsiteY10" fmla="*/ 1883391 h 4892722"/>
                <a:gd name="connsiteX11" fmla="*/ 190906 w 4204908"/>
                <a:gd name="connsiteY11" fmla="*/ 720080 h 4892722"/>
                <a:gd name="connsiteX12" fmla="*/ 982994 w 4204908"/>
                <a:gd name="connsiteY12" fmla="*/ 720080 h 4892722"/>
                <a:gd name="connsiteX13" fmla="*/ 1277463 w 4204908"/>
                <a:gd name="connsiteY13" fmla="*/ 914400 h 4892722"/>
                <a:gd name="connsiteX14" fmla="*/ 1250168 w 4204908"/>
                <a:gd name="connsiteY14" fmla="*/ 1323833 h 4892722"/>
                <a:gd name="connsiteX15" fmla="*/ 1018156 w 4204908"/>
                <a:gd name="connsiteY15" fmla="*/ 1637731 h 4892722"/>
                <a:gd name="connsiteX16" fmla="*/ 936269 w 4204908"/>
                <a:gd name="connsiteY16" fmla="*/ 1569492 h 4892722"/>
                <a:gd name="connsiteX17" fmla="*/ 766970 w 4204908"/>
                <a:gd name="connsiteY17" fmla="*/ 1584176 h 4892722"/>
                <a:gd name="connsiteX18" fmla="*/ 694962 w 4204908"/>
                <a:gd name="connsiteY18" fmla="*/ 2016224 h 4892722"/>
                <a:gd name="connsiteX19" fmla="*/ 772496 w 4204908"/>
                <a:gd name="connsiteY19" fmla="*/ 3098042 h 4892722"/>
                <a:gd name="connsiteX20" fmla="*/ 1222872 w 4204908"/>
                <a:gd name="connsiteY20" fmla="*/ 4039737 h 4892722"/>
                <a:gd name="connsiteX21" fmla="*/ 1809726 w 4204908"/>
                <a:gd name="connsiteY21" fmla="*/ 4394579 h 4892722"/>
                <a:gd name="connsiteX22" fmla="*/ 2724126 w 4204908"/>
                <a:gd name="connsiteY22" fmla="*/ 4271749 h 4892722"/>
                <a:gd name="connsiteX23" fmla="*/ 3461105 w 4204908"/>
                <a:gd name="connsiteY23" fmla="*/ 3343701 h 4892722"/>
                <a:gd name="connsiteX24" fmla="*/ 3706765 w 4204908"/>
                <a:gd name="connsiteY24" fmla="*/ 2074460 h 4892722"/>
                <a:gd name="connsiteX25" fmla="*/ 3502048 w 4204908"/>
                <a:gd name="connsiteY25" fmla="*/ 1023582 h 4892722"/>
                <a:gd name="connsiteX26" fmla="*/ 3270036 w 4204908"/>
                <a:gd name="connsiteY26" fmla="*/ 518615 h 4892722"/>
                <a:gd name="connsiteX27" fmla="*/ 3147207 w 4204908"/>
                <a:gd name="connsiteY27" fmla="*/ 368489 h 4892722"/>
                <a:gd name="connsiteX0" fmla="*/ 3147207 w 4204908"/>
                <a:gd name="connsiteY0" fmla="*/ 423080 h 4892722"/>
                <a:gd name="connsiteX1" fmla="*/ 3624878 w 4204908"/>
                <a:gd name="connsiteY1" fmla="*/ 27295 h 4892722"/>
                <a:gd name="connsiteX2" fmla="*/ 3829595 w 4204908"/>
                <a:gd name="connsiteY2" fmla="*/ 259307 h 4892722"/>
                <a:gd name="connsiteX3" fmla="*/ 4157141 w 4204908"/>
                <a:gd name="connsiteY3" fmla="*/ 1255594 h 4892722"/>
                <a:gd name="connsiteX4" fmla="*/ 4116198 w 4204908"/>
                <a:gd name="connsiteY4" fmla="*/ 2893325 h 4892722"/>
                <a:gd name="connsiteX5" fmla="*/ 3679469 w 4204908"/>
                <a:gd name="connsiteY5" fmla="*/ 4026089 h 4892722"/>
                <a:gd name="connsiteX6" fmla="*/ 2860604 w 4204908"/>
                <a:gd name="connsiteY6" fmla="*/ 4735773 h 4892722"/>
                <a:gd name="connsiteX7" fmla="*/ 2082681 w 4204908"/>
                <a:gd name="connsiteY7" fmla="*/ 4872251 h 4892722"/>
                <a:gd name="connsiteX8" fmla="*/ 1140986 w 4204908"/>
                <a:gd name="connsiteY8" fmla="*/ 4708477 h 4892722"/>
                <a:gd name="connsiteX9" fmla="*/ 485893 w 4204908"/>
                <a:gd name="connsiteY9" fmla="*/ 3766782 h 4892722"/>
                <a:gd name="connsiteX10" fmla="*/ 49165 w 4204908"/>
                <a:gd name="connsiteY10" fmla="*/ 1883391 h 4892722"/>
                <a:gd name="connsiteX11" fmla="*/ 190906 w 4204908"/>
                <a:gd name="connsiteY11" fmla="*/ 720080 h 4892722"/>
                <a:gd name="connsiteX12" fmla="*/ 766970 w 4204908"/>
                <a:gd name="connsiteY12" fmla="*/ 576064 h 4892722"/>
                <a:gd name="connsiteX13" fmla="*/ 1277463 w 4204908"/>
                <a:gd name="connsiteY13" fmla="*/ 914400 h 4892722"/>
                <a:gd name="connsiteX14" fmla="*/ 1250168 w 4204908"/>
                <a:gd name="connsiteY14" fmla="*/ 1323833 h 4892722"/>
                <a:gd name="connsiteX15" fmla="*/ 1018156 w 4204908"/>
                <a:gd name="connsiteY15" fmla="*/ 1637731 h 4892722"/>
                <a:gd name="connsiteX16" fmla="*/ 936269 w 4204908"/>
                <a:gd name="connsiteY16" fmla="*/ 1569492 h 4892722"/>
                <a:gd name="connsiteX17" fmla="*/ 766970 w 4204908"/>
                <a:gd name="connsiteY17" fmla="*/ 1584176 h 4892722"/>
                <a:gd name="connsiteX18" fmla="*/ 694962 w 4204908"/>
                <a:gd name="connsiteY18" fmla="*/ 2016224 h 4892722"/>
                <a:gd name="connsiteX19" fmla="*/ 772496 w 4204908"/>
                <a:gd name="connsiteY19" fmla="*/ 3098042 h 4892722"/>
                <a:gd name="connsiteX20" fmla="*/ 1222872 w 4204908"/>
                <a:gd name="connsiteY20" fmla="*/ 4039737 h 4892722"/>
                <a:gd name="connsiteX21" fmla="*/ 1809726 w 4204908"/>
                <a:gd name="connsiteY21" fmla="*/ 4394579 h 4892722"/>
                <a:gd name="connsiteX22" fmla="*/ 2724126 w 4204908"/>
                <a:gd name="connsiteY22" fmla="*/ 4271749 h 4892722"/>
                <a:gd name="connsiteX23" fmla="*/ 3461105 w 4204908"/>
                <a:gd name="connsiteY23" fmla="*/ 3343701 h 4892722"/>
                <a:gd name="connsiteX24" fmla="*/ 3706765 w 4204908"/>
                <a:gd name="connsiteY24" fmla="*/ 2074460 h 4892722"/>
                <a:gd name="connsiteX25" fmla="*/ 3502048 w 4204908"/>
                <a:gd name="connsiteY25" fmla="*/ 1023582 h 4892722"/>
                <a:gd name="connsiteX26" fmla="*/ 3270036 w 4204908"/>
                <a:gd name="connsiteY26" fmla="*/ 518615 h 4892722"/>
                <a:gd name="connsiteX27" fmla="*/ 3147207 w 4204908"/>
                <a:gd name="connsiteY27" fmla="*/ 368489 h 4892722"/>
                <a:gd name="connsiteX0" fmla="*/ 3147207 w 4204908"/>
                <a:gd name="connsiteY0" fmla="*/ 423080 h 4892722"/>
                <a:gd name="connsiteX1" fmla="*/ 3624878 w 4204908"/>
                <a:gd name="connsiteY1" fmla="*/ 27295 h 4892722"/>
                <a:gd name="connsiteX2" fmla="*/ 3829595 w 4204908"/>
                <a:gd name="connsiteY2" fmla="*/ 259307 h 4892722"/>
                <a:gd name="connsiteX3" fmla="*/ 4157141 w 4204908"/>
                <a:gd name="connsiteY3" fmla="*/ 1255594 h 4892722"/>
                <a:gd name="connsiteX4" fmla="*/ 4116198 w 4204908"/>
                <a:gd name="connsiteY4" fmla="*/ 2893325 h 4892722"/>
                <a:gd name="connsiteX5" fmla="*/ 3679469 w 4204908"/>
                <a:gd name="connsiteY5" fmla="*/ 4026089 h 4892722"/>
                <a:gd name="connsiteX6" fmla="*/ 2860604 w 4204908"/>
                <a:gd name="connsiteY6" fmla="*/ 4735773 h 4892722"/>
                <a:gd name="connsiteX7" fmla="*/ 2082681 w 4204908"/>
                <a:gd name="connsiteY7" fmla="*/ 4872251 h 4892722"/>
                <a:gd name="connsiteX8" fmla="*/ 1140986 w 4204908"/>
                <a:gd name="connsiteY8" fmla="*/ 4708477 h 4892722"/>
                <a:gd name="connsiteX9" fmla="*/ 485893 w 4204908"/>
                <a:gd name="connsiteY9" fmla="*/ 3766782 h 4892722"/>
                <a:gd name="connsiteX10" fmla="*/ 49165 w 4204908"/>
                <a:gd name="connsiteY10" fmla="*/ 1883391 h 4892722"/>
                <a:gd name="connsiteX11" fmla="*/ 190906 w 4204908"/>
                <a:gd name="connsiteY11" fmla="*/ 720080 h 4892722"/>
                <a:gd name="connsiteX12" fmla="*/ 766970 w 4204908"/>
                <a:gd name="connsiteY12" fmla="*/ 576064 h 4892722"/>
                <a:gd name="connsiteX13" fmla="*/ 1271026 w 4204908"/>
                <a:gd name="connsiteY13" fmla="*/ 1080120 h 4892722"/>
                <a:gd name="connsiteX14" fmla="*/ 1250168 w 4204908"/>
                <a:gd name="connsiteY14" fmla="*/ 1323833 h 4892722"/>
                <a:gd name="connsiteX15" fmla="*/ 1018156 w 4204908"/>
                <a:gd name="connsiteY15" fmla="*/ 1637731 h 4892722"/>
                <a:gd name="connsiteX16" fmla="*/ 936269 w 4204908"/>
                <a:gd name="connsiteY16" fmla="*/ 1569492 h 4892722"/>
                <a:gd name="connsiteX17" fmla="*/ 766970 w 4204908"/>
                <a:gd name="connsiteY17" fmla="*/ 1584176 h 4892722"/>
                <a:gd name="connsiteX18" fmla="*/ 694962 w 4204908"/>
                <a:gd name="connsiteY18" fmla="*/ 2016224 h 4892722"/>
                <a:gd name="connsiteX19" fmla="*/ 772496 w 4204908"/>
                <a:gd name="connsiteY19" fmla="*/ 3098042 h 4892722"/>
                <a:gd name="connsiteX20" fmla="*/ 1222872 w 4204908"/>
                <a:gd name="connsiteY20" fmla="*/ 4039737 h 4892722"/>
                <a:gd name="connsiteX21" fmla="*/ 1809726 w 4204908"/>
                <a:gd name="connsiteY21" fmla="*/ 4394579 h 4892722"/>
                <a:gd name="connsiteX22" fmla="*/ 2724126 w 4204908"/>
                <a:gd name="connsiteY22" fmla="*/ 4271749 h 4892722"/>
                <a:gd name="connsiteX23" fmla="*/ 3461105 w 4204908"/>
                <a:gd name="connsiteY23" fmla="*/ 3343701 h 4892722"/>
                <a:gd name="connsiteX24" fmla="*/ 3706765 w 4204908"/>
                <a:gd name="connsiteY24" fmla="*/ 2074460 h 4892722"/>
                <a:gd name="connsiteX25" fmla="*/ 3502048 w 4204908"/>
                <a:gd name="connsiteY25" fmla="*/ 1023582 h 4892722"/>
                <a:gd name="connsiteX26" fmla="*/ 3270036 w 4204908"/>
                <a:gd name="connsiteY26" fmla="*/ 518615 h 4892722"/>
                <a:gd name="connsiteX27" fmla="*/ 3147207 w 4204908"/>
                <a:gd name="connsiteY27" fmla="*/ 368489 h 4892722"/>
                <a:gd name="connsiteX0" fmla="*/ 3365506 w 4423207"/>
                <a:gd name="connsiteY0" fmla="*/ 423080 h 4892722"/>
                <a:gd name="connsiteX1" fmla="*/ 3843177 w 4423207"/>
                <a:gd name="connsiteY1" fmla="*/ 27295 h 4892722"/>
                <a:gd name="connsiteX2" fmla="*/ 4047894 w 4423207"/>
                <a:gd name="connsiteY2" fmla="*/ 259307 h 4892722"/>
                <a:gd name="connsiteX3" fmla="*/ 4375440 w 4423207"/>
                <a:gd name="connsiteY3" fmla="*/ 1255594 h 4892722"/>
                <a:gd name="connsiteX4" fmla="*/ 4334497 w 4423207"/>
                <a:gd name="connsiteY4" fmla="*/ 2893325 h 4892722"/>
                <a:gd name="connsiteX5" fmla="*/ 3897768 w 4423207"/>
                <a:gd name="connsiteY5" fmla="*/ 4026089 h 4892722"/>
                <a:gd name="connsiteX6" fmla="*/ 3078903 w 4423207"/>
                <a:gd name="connsiteY6" fmla="*/ 4735773 h 4892722"/>
                <a:gd name="connsiteX7" fmla="*/ 2300980 w 4423207"/>
                <a:gd name="connsiteY7" fmla="*/ 4872251 h 4892722"/>
                <a:gd name="connsiteX8" fmla="*/ 1359285 w 4423207"/>
                <a:gd name="connsiteY8" fmla="*/ 4708477 h 4892722"/>
                <a:gd name="connsiteX9" fmla="*/ 704192 w 4423207"/>
                <a:gd name="connsiteY9" fmla="*/ 3766782 h 4892722"/>
                <a:gd name="connsiteX10" fmla="*/ 49165 w 4423207"/>
                <a:gd name="connsiteY10" fmla="*/ 1872208 h 4892722"/>
                <a:gd name="connsiteX11" fmla="*/ 409205 w 4423207"/>
                <a:gd name="connsiteY11" fmla="*/ 720080 h 4892722"/>
                <a:gd name="connsiteX12" fmla="*/ 985269 w 4423207"/>
                <a:gd name="connsiteY12" fmla="*/ 576064 h 4892722"/>
                <a:gd name="connsiteX13" fmla="*/ 1489325 w 4423207"/>
                <a:gd name="connsiteY13" fmla="*/ 1080120 h 4892722"/>
                <a:gd name="connsiteX14" fmla="*/ 1468467 w 4423207"/>
                <a:gd name="connsiteY14" fmla="*/ 1323833 h 4892722"/>
                <a:gd name="connsiteX15" fmla="*/ 1236455 w 4423207"/>
                <a:gd name="connsiteY15" fmla="*/ 1637731 h 4892722"/>
                <a:gd name="connsiteX16" fmla="*/ 1154568 w 4423207"/>
                <a:gd name="connsiteY16" fmla="*/ 1569492 h 4892722"/>
                <a:gd name="connsiteX17" fmla="*/ 985269 w 4423207"/>
                <a:gd name="connsiteY17" fmla="*/ 1584176 h 4892722"/>
                <a:gd name="connsiteX18" fmla="*/ 913261 w 4423207"/>
                <a:gd name="connsiteY18" fmla="*/ 2016224 h 4892722"/>
                <a:gd name="connsiteX19" fmla="*/ 990795 w 4423207"/>
                <a:gd name="connsiteY19" fmla="*/ 3098042 h 4892722"/>
                <a:gd name="connsiteX20" fmla="*/ 1441171 w 4423207"/>
                <a:gd name="connsiteY20" fmla="*/ 4039737 h 4892722"/>
                <a:gd name="connsiteX21" fmla="*/ 2028025 w 4423207"/>
                <a:gd name="connsiteY21" fmla="*/ 4394579 h 4892722"/>
                <a:gd name="connsiteX22" fmla="*/ 2942425 w 4423207"/>
                <a:gd name="connsiteY22" fmla="*/ 4271749 h 4892722"/>
                <a:gd name="connsiteX23" fmla="*/ 3679404 w 4423207"/>
                <a:gd name="connsiteY23" fmla="*/ 3343701 h 4892722"/>
                <a:gd name="connsiteX24" fmla="*/ 3925064 w 4423207"/>
                <a:gd name="connsiteY24" fmla="*/ 2074460 h 4892722"/>
                <a:gd name="connsiteX25" fmla="*/ 3720347 w 4423207"/>
                <a:gd name="connsiteY25" fmla="*/ 1023582 h 4892722"/>
                <a:gd name="connsiteX26" fmla="*/ 3488335 w 4423207"/>
                <a:gd name="connsiteY26" fmla="*/ 518615 h 4892722"/>
                <a:gd name="connsiteX27" fmla="*/ 3365506 w 4423207"/>
                <a:gd name="connsiteY27" fmla="*/ 368489 h 4892722"/>
                <a:gd name="connsiteX0" fmla="*/ 3365506 w 4423207"/>
                <a:gd name="connsiteY0" fmla="*/ 423080 h 4892722"/>
                <a:gd name="connsiteX1" fmla="*/ 3843177 w 4423207"/>
                <a:gd name="connsiteY1" fmla="*/ 27295 h 4892722"/>
                <a:gd name="connsiteX2" fmla="*/ 4047894 w 4423207"/>
                <a:gd name="connsiteY2" fmla="*/ 259307 h 4892722"/>
                <a:gd name="connsiteX3" fmla="*/ 4375440 w 4423207"/>
                <a:gd name="connsiteY3" fmla="*/ 1255594 h 4892722"/>
                <a:gd name="connsiteX4" fmla="*/ 4334497 w 4423207"/>
                <a:gd name="connsiteY4" fmla="*/ 2893325 h 4892722"/>
                <a:gd name="connsiteX5" fmla="*/ 3897768 w 4423207"/>
                <a:gd name="connsiteY5" fmla="*/ 4026089 h 4892722"/>
                <a:gd name="connsiteX6" fmla="*/ 3078903 w 4423207"/>
                <a:gd name="connsiteY6" fmla="*/ 4735773 h 4892722"/>
                <a:gd name="connsiteX7" fmla="*/ 2300980 w 4423207"/>
                <a:gd name="connsiteY7" fmla="*/ 4872251 h 4892722"/>
                <a:gd name="connsiteX8" fmla="*/ 1359285 w 4423207"/>
                <a:gd name="connsiteY8" fmla="*/ 4708477 h 4892722"/>
                <a:gd name="connsiteX9" fmla="*/ 704192 w 4423207"/>
                <a:gd name="connsiteY9" fmla="*/ 3766782 h 4892722"/>
                <a:gd name="connsiteX10" fmla="*/ 49165 w 4423207"/>
                <a:gd name="connsiteY10" fmla="*/ 1872208 h 4892722"/>
                <a:gd name="connsiteX11" fmla="*/ 409205 w 4423207"/>
                <a:gd name="connsiteY11" fmla="*/ 720080 h 4892722"/>
                <a:gd name="connsiteX12" fmla="*/ 985269 w 4423207"/>
                <a:gd name="connsiteY12" fmla="*/ 576064 h 4892722"/>
                <a:gd name="connsiteX13" fmla="*/ 1489325 w 4423207"/>
                <a:gd name="connsiteY13" fmla="*/ 1080120 h 4892722"/>
                <a:gd name="connsiteX14" fmla="*/ 1468467 w 4423207"/>
                <a:gd name="connsiteY14" fmla="*/ 1323833 h 4892722"/>
                <a:gd name="connsiteX15" fmla="*/ 1236455 w 4423207"/>
                <a:gd name="connsiteY15" fmla="*/ 1637731 h 4892722"/>
                <a:gd name="connsiteX16" fmla="*/ 1154568 w 4423207"/>
                <a:gd name="connsiteY16" fmla="*/ 1569492 h 4892722"/>
                <a:gd name="connsiteX17" fmla="*/ 985269 w 4423207"/>
                <a:gd name="connsiteY17" fmla="*/ 1584176 h 4892722"/>
                <a:gd name="connsiteX18" fmla="*/ 697238 w 4423207"/>
                <a:gd name="connsiteY18" fmla="*/ 1944216 h 4892722"/>
                <a:gd name="connsiteX19" fmla="*/ 990795 w 4423207"/>
                <a:gd name="connsiteY19" fmla="*/ 3098042 h 4892722"/>
                <a:gd name="connsiteX20" fmla="*/ 1441171 w 4423207"/>
                <a:gd name="connsiteY20" fmla="*/ 4039737 h 4892722"/>
                <a:gd name="connsiteX21" fmla="*/ 2028025 w 4423207"/>
                <a:gd name="connsiteY21" fmla="*/ 4394579 h 4892722"/>
                <a:gd name="connsiteX22" fmla="*/ 2942425 w 4423207"/>
                <a:gd name="connsiteY22" fmla="*/ 4271749 h 4892722"/>
                <a:gd name="connsiteX23" fmla="*/ 3679404 w 4423207"/>
                <a:gd name="connsiteY23" fmla="*/ 3343701 h 4892722"/>
                <a:gd name="connsiteX24" fmla="*/ 3925064 w 4423207"/>
                <a:gd name="connsiteY24" fmla="*/ 2074460 h 4892722"/>
                <a:gd name="connsiteX25" fmla="*/ 3720347 w 4423207"/>
                <a:gd name="connsiteY25" fmla="*/ 1023582 h 4892722"/>
                <a:gd name="connsiteX26" fmla="*/ 3488335 w 4423207"/>
                <a:gd name="connsiteY26" fmla="*/ 518615 h 4892722"/>
                <a:gd name="connsiteX27" fmla="*/ 3365506 w 4423207"/>
                <a:gd name="connsiteY27" fmla="*/ 368489 h 4892722"/>
                <a:gd name="connsiteX0" fmla="*/ 3365506 w 4423207"/>
                <a:gd name="connsiteY0" fmla="*/ 423080 h 4892722"/>
                <a:gd name="connsiteX1" fmla="*/ 3843177 w 4423207"/>
                <a:gd name="connsiteY1" fmla="*/ 27295 h 4892722"/>
                <a:gd name="connsiteX2" fmla="*/ 4047894 w 4423207"/>
                <a:gd name="connsiteY2" fmla="*/ 259307 h 4892722"/>
                <a:gd name="connsiteX3" fmla="*/ 4375440 w 4423207"/>
                <a:gd name="connsiteY3" fmla="*/ 1255594 h 4892722"/>
                <a:gd name="connsiteX4" fmla="*/ 4334497 w 4423207"/>
                <a:gd name="connsiteY4" fmla="*/ 2893325 h 4892722"/>
                <a:gd name="connsiteX5" fmla="*/ 3897768 w 4423207"/>
                <a:gd name="connsiteY5" fmla="*/ 4026089 h 4892722"/>
                <a:gd name="connsiteX6" fmla="*/ 3078903 w 4423207"/>
                <a:gd name="connsiteY6" fmla="*/ 4735773 h 4892722"/>
                <a:gd name="connsiteX7" fmla="*/ 2300980 w 4423207"/>
                <a:gd name="connsiteY7" fmla="*/ 4872251 h 4892722"/>
                <a:gd name="connsiteX8" fmla="*/ 1359285 w 4423207"/>
                <a:gd name="connsiteY8" fmla="*/ 4708477 h 4892722"/>
                <a:gd name="connsiteX9" fmla="*/ 704192 w 4423207"/>
                <a:gd name="connsiteY9" fmla="*/ 3766782 h 4892722"/>
                <a:gd name="connsiteX10" fmla="*/ 49165 w 4423207"/>
                <a:gd name="connsiteY10" fmla="*/ 1872208 h 4892722"/>
                <a:gd name="connsiteX11" fmla="*/ 409205 w 4423207"/>
                <a:gd name="connsiteY11" fmla="*/ 720080 h 4892722"/>
                <a:gd name="connsiteX12" fmla="*/ 985269 w 4423207"/>
                <a:gd name="connsiteY12" fmla="*/ 576064 h 4892722"/>
                <a:gd name="connsiteX13" fmla="*/ 1489325 w 4423207"/>
                <a:gd name="connsiteY13" fmla="*/ 1080120 h 4892722"/>
                <a:gd name="connsiteX14" fmla="*/ 1468467 w 4423207"/>
                <a:gd name="connsiteY14" fmla="*/ 1323833 h 4892722"/>
                <a:gd name="connsiteX15" fmla="*/ 1236455 w 4423207"/>
                <a:gd name="connsiteY15" fmla="*/ 1637731 h 4892722"/>
                <a:gd name="connsiteX16" fmla="*/ 1154568 w 4423207"/>
                <a:gd name="connsiteY16" fmla="*/ 1569492 h 4892722"/>
                <a:gd name="connsiteX17" fmla="*/ 769246 w 4423207"/>
                <a:gd name="connsiteY17" fmla="*/ 1440160 h 4892722"/>
                <a:gd name="connsiteX18" fmla="*/ 697238 w 4423207"/>
                <a:gd name="connsiteY18" fmla="*/ 1944216 h 4892722"/>
                <a:gd name="connsiteX19" fmla="*/ 990795 w 4423207"/>
                <a:gd name="connsiteY19" fmla="*/ 3098042 h 4892722"/>
                <a:gd name="connsiteX20" fmla="*/ 1441171 w 4423207"/>
                <a:gd name="connsiteY20" fmla="*/ 4039737 h 4892722"/>
                <a:gd name="connsiteX21" fmla="*/ 2028025 w 4423207"/>
                <a:gd name="connsiteY21" fmla="*/ 4394579 h 4892722"/>
                <a:gd name="connsiteX22" fmla="*/ 2942425 w 4423207"/>
                <a:gd name="connsiteY22" fmla="*/ 4271749 h 4892722"/>
                <a:gd name="connsiteX23" fmla="*/ 3679404 w 4423207"/>
                <a:gd name="connsiteY23" fmla="*/ 3343701 h 4892722"/>
                <a:gd name="connsiteX24" fmla="*/ 3925064 w 4423207"/>
                <a:gd name="connsiteY24" fmla="*/ 2074460 h 4892722"/>
                <a:gd name="connsiteX25" fmla="*/ 3720347 w 4423207"/>
                <a:gd name="connsiteY25" fmla="*/ 1023582 h 4892722"/>
                <a:gd name="connsiteX26" fmla="*/ 3488335 w 4423207"/>
                <a:gd name="connsiteY26" fmla="*/ 518615 h 4892722"/>
                <a:gd name="connsiteX27" fmla="*/ 3365506 w 4423207"/>
                <a:gd name="connsiteY27" fmla="*/ 368489 h 4892722"/>
                <a:gd name="connsiteX0" fmla="*/ 3365506 w 4423207"/>
                <a:gd name="connsiteY0" fmla="*/ 423080 h 4892722"/>
                <a:gd name="connsiteX1" fmla="*/ 3843177 w 4423207"/>
                <a:gd name="connsiteY1" fmla="*/ 27295 h 4892722"/>
                <a:gd name="connsiteX2" fmla="*/ 4047894 w 4423207"/>
                <a:gd name="connsiteY2" fmla="*/ 259307 h 4892722"/>
                <a:gd name="connsiteX3" fmla="*/ 4375440 w 4423207"/>
                <a:gd name="connsiteY3" fmla="*/ 1255594 h 4892722"/>
                <a:gd name="connsiteX4" fmla="*/ 4334497 w 4423207"/>
                <a:gd name="connsiteY4" fmla="*/ 2893325 h 4892722"/>
                <a:gd name="connsiteX5" fmla="*/ 3897768 w 4423207"/>
                <a:gd name="connsiteY5" fmla="*/ 4026089 h 4892722"/>
                <a:gd name="connsiteX6" fmla="*/ 3078903 w 4423207"/>
                <a:gd name="connsiteY6" fmla="*/ 4735773 h 4892722"/>
                <a:gd name="connsiteX7" fmla="*/ 2300980 w 4423207"/>
                <a:gd name="connsiteY7" fmla="*/ 4872251 h 4892722"/>
                <a:gd name="connsiteX8" fmla="*/ 1359285 w 4423207"/>
                <a:gd name="connsiteY8" fmla="*/ 4708477 h 4892722"/>
                <a:gd name="connsiteX9" fmla="*/ 704192 w 4423207"/>
                <a:gd name="connsiteY9" fmla="*/ 3766782 h 4892722"/>
                <a:gd name="connsiteX10" fmla="*/ 49165 w 4423207"/>
                <a:gd name="connsiteY10" fmla="*/ 1872208 h 4892722"/>
                <a:gd name="connsiteX11" fmla="*/ 409205 w 4423207"/>
                <a:gd name="connsiteY11" fmla="*/ 720080 h 4892722"/>
                <a:gd name="connsiteX12" fmla="*/ 985269 w 4423207"/>
                <a:gd name="connsiteY12" fmla="*/ 576064 h 4892722"/>
                <a:gd name="connsiteX13" fmla="*/ 1489325 w 4423207"/>
                <a:gd name="connsiteY13" fmla="*/ 1080120 h 4892722"/>
                <a:gd name="connsiteX14" fmla="*/ 1468467 w 4423207"/>
                <a:gd name="connsiteY14" fmla="*/ 1323833 h 4892722"/>
                <a:gd name="connsiteX15" fmla="*/ 1236455 w 4423207"/>
                <a:gd name="connsiteY15" fmla="*/ 1637731 h 4892722"/>
                <a:gd name="connsiteX16" fmla="*/ 1057278 w 4423207"/>
                <a:gd name="connsiteY16" fmla="*/ 1440160 h 4892722"/>
                <a:gd name="connsiteX17" fmla="*/ 769246 w 4423207"/>
                <a:gd name="connsiteY17" fmla="*/ 1440160 h 4892722"/>
                <a:gd name="connsiteX18" fmla="*/ 697238 w 4423207"/>
                <a:gd name="connsiteY18" fmla="*/ 1944216 h 4892722"/>
                <a:gd name="connsiteX19" fmla="*/ 990795 w 4423207"/>
                <a:gd name="connsiteY19" fmla="*/ 3098042 h 4892722"/>
                <a:gd name="connsiteX20" fmla="*/ 1441171 w 4423207"/>
                <a:gd name="connsiteY20" fmla="*/ 4039737 h 4892722"/>
                <a:gd name="connsiteX21" fmla="*/ 2028025 w 4423207"/>
                <a:gd name="connsiteY21" fmla="*/ 4394579 h 4892722"/>
                <a:gd name="connsiteX22" fmla="*/ 2942425 w 4423207"/>
                <a:gd name="connsiteY22" fmla="*/ 4271749 h 4892722"/>
                <a:gd name="connsiteX23" fmla="*/ 3679404 w 4423207"/>
                <a:gd name="connsiteY23" fmla="*/ 3343701 h 4892722"/>
                <a:gd name="connsiteX24" fmla="*/ 3925064 w 4423207"/>
                <a:gd name="connsiteY24" fmla="*/ 2074460 h 4892722"/>
                <a:gd name="connsiteX25" fmla="*/ 3720347 w 4423207"/>
                <a:gd name="connsiteY25" fmla="*/ 1023582 h 4892722"/>
                <a:gd name="connsiteX26" fmla="*/ 3488335 w 4423207"/>
                <a:gd name="connsiteY26" fmla="*/ 518615 h 4892722"/>
                <a:gd name="connsiteX27" fmla="*/ 3365506 w 4423207"/>
                <a:gd name="connsiteY27" fmla="*/ 368489 h 4892722"/>
                <a:gd name="connsiteX0" fmla="*/ 3365506 w 4423207"/>
                <a:gd name="connsiteY0" fmla="*/ 423080 h 4892722"/>
                <a:gd name="connsiteX1" fmla="*/ 3843177 w 4423207"/>
                <a:gd name="connsiteY1" fmla="*/ 27295 h 4892722"/>
                <a:gd name="connsiteX2" fmla="*/ 4047894 w 4423207"/>
                <a:gd name="connsiteY2" fmla="*/ 259307 h 4892722"/>
                <a:gd name="connsiteX3" fmla="*/ 4375440 w 4423207"/>
                <a:gd name="connsiteY3" fmla="*/ 1255594 h 4892722"/>
                <a:gd name="connsiteX4" fmla="*/ 4334497 w 4423207"/>
                <a:gd name="connsiteY4" fmla="*/ 2893325 h 4892722"/>
                <a:gd name="connsiteX5" fmla="*/ 3897768 w 4423207"/>
                <a:gd name="connsiteY5" fmla="*/ 4026089 h 4892722"/>
                <a:gd name="connsiteX6" fmla="*/ 3078903 w 4423207"/>
                <a:gd name="connsiteY6" fmla="*/ 4735773 h 4892722"/>
                <a:gd name="connsiteX7" fmla="*/ 2300980 w 4423207"/>
                <a:gd name="connsiteY7" fmla="*/ 4872251 h 4892722"/>
                <a:gd name="connsiteX8" fmla="*/ 1359285 w 4423207"/>
                <a:gd name="connsiteY8" fmla="*/ 4708477 h 4892722"/>
                <a:gd name="connsiteX9" fmla="*/ 704192 w 4423207"/>
                <a:gd name="connsiteY9" fmla="*/ 3766782 h 4892722"/>
                <a:gd name="connsiteX10" fmla="*/ 49165 w 4423207"/>
                <a:gd name="connsiteY10" fmla="*/ 1872208 h 4892722"/>
                <a:gd name="connsiteX11" fmla="*/ 409205 w 4423207"/>
                <a:gd name="connsiteY11" fmla="*/ 720080 h 4892722"/>
                <a:gd name="connsiteX12" fmla="*/ 1129286 w 4423207"/>
                <a:gd name="connsiteY12" fmla="*/ 720080 h 4892722"/>
                <a:gd name="connsiteX13" fmla="*/ 1489325 w 4423207"/>
                <a:gd name="connsiteY13" fmla="*/ 1080120 h 4892722"/>
                <a:gd name="connsiteX14" fmla="*/ 1468467 w 4423207"/>
                <a:gd name="connsiteY14" fmla="*/ 1323833 h 4892722"/>
                <a:gd name="connsiteX15" fmla="*/ 1236455 w 4423207"/>
                <a:gd name="connsiteY15" fmla="*/ 1637731 h 4892722"/>
                <a:gd name="connsiteX16" fmla="*/ 1057278 w 4423207"/>
                <a:gd name="connsiteY16" fmla="*/ 1440160 h 4892722"/>
                <a:gd name="connsiteX17" fmla="*/ 769246 w 4423207"/>
                <a:gd name="connsiteY17" fmla="*/ 1440160 h 4892722"/>
                <a:gd name="connsiteX18" fmla="*/ 697238 w 4423207"/>
                <a:gd name="connsiteY18" fmla="*/ 1944216 h 4892722"/>
                <a:gd name="connsiteX19" fmla="*/ 990795 w 4423207"/>
                <a:gd name="connsiteY19" fmla="*/ 3098042 h 4892722"/>
                <a:gd name="connsiteX20" fmla="*/ 1441171 w 4423207"/>
                <a:gd name="connsiteY20" fmla="*/ 4039737 h 4892722"/>
                <a:gd name="connsiteX21" fmla="*/ 2028025 w 4423207"/>
                <a:gd name="connsiteY21" fmla="*/ 4394579 h 4892722"/>
                <a:gd name="connsiteX22" fmla="*/ 2942425 w 4423207"/>
                <a:gd name="connsiteY22" fmla="*/ 4271749 h 4892722"/>
                <a:gd name="connsiteX23" fmla="*/ 3679404 w 4423207"/>
                <a:gd name="connsiteY23" fmla="*/ 3343701 h 4892722"/>
                <a:gd name="connsiteX24" fmla="*/ 3925064 w 4423207"/>
                <a:gd name="connsiteY24" fmla="*/ 2074460 h 4892722"/>
                <a:gd name="connsiteX25" fmla="*/ 3720347 w 4423207"/>
                <a:gd name="connsiteY25" fmla="*/ 1023582 h 4892722"/>
                <a:gd name="connsiteX26" fmla="*/ 3488335 w 4423207"/>
                <a:gd name="connsiteY26" fmla="*/ 518615 h 4892722"/>
                <a:gd name="connsiteX27" fmla="*/ 3365506 w 4423207"/>
                <a:gd name="connsiteY27" fmla="*/ 368489 h 4892722"/>
                <a:gd name="connsiteX0" fmla="*/ 3327086 w 4384787"/>
                <a:gd name="connsiteY0" fmla="*/ 423080 h 4892722"/>
                <a:gd name="connsiteX1" fmla="*/ 3804757 w 4384787"/>
                <a:gd name="connsiteY1" fmla="*/ 27295 h 4892722"/>
                <a:gd name="connsiteX2" fmla="*/ 4009474 w 4384787"/>
                <a:gd name="connsiteY2" fmla="*/ 259307 h 4892722"/>
                <a:gd name="connsiteX3" fmla="*/ 4337020 w 4384787"/>
                <a:gd name="connsiteY3" fmla="*/ 1255594 h 4892722"/>
                <a:gd name="connsiteX4" fmla="*/ 4296077 w 4384787"/>
                <a:gd name="connsiteY4" fmla="*/ 2893325 h 4892722"/>
                <a:gd name="connsiteX5" fmla="*/ 3859348 w 4384787"/>
                <a:gd name="connsiteY5" fmla="*/ 4026089 h 4892722"/>
                <a:gd name="connsiteX6" fmla="*/ 3040483 w 4384787"/>
                <a:gd name="connsiteY6" fmla="*/ 4735773 h 4892722"/>
                <a:gd name="connsiteX7" fmla="*/ 2262560 w 4384787"/>
                <a:gd name="connsiteY7" fmla="*/ 4872251 h 4892722"/>
                <a:gd name="connsiteX8" fmla="*/ 1320865 w 4384787"/>
                <a:gd name="connsiteY8" fmla="*/ 4708477 h 4892722"/>
                <a:gd name="connsiteX9" fmla="*/ 665772 w 4384787"/>
                <a:gd name="connsiteY9" fmla="*/ 3766782 h 4892722"/>
                <a:gd name="connsiteX10" fmla="*/ 306316 w 4384787"/>
                <a:gd name="connsiteY10" fmla="*/ 2958277 h 4892722"/>
                <a:gd name="connsiteX11" fmla="*/ 10745 w 4384787"/>
                <a:gd name="connsiteY11" fmla="*/ 1872208 h 4892722"/>
                <a:gd name="connsiteX12" fmla="*/ 370785 w 4384787"/>
                <a:gd name="connsiteY12" fmla="*/ 720080 h 4892722"/>
                <a:gd name="connsiteX13" fmla="*/ 1090866 w 4384787"/>
                <a:gd name="connsiteY13" fmla="*/ 720080 h 4892722"/>
                <a:gd name="connsiteX14" fmla="*/ 1450905 w 4384787"/>
                <a:gd name="connsiteY14" fmla="*/ 1080120 h 4892722"/>
                <a:gd name="connsiteX15" fmla="*/ 1430047 w 4384787"/>
                <a:gd name="connsiteY15" fmla="*/ 1323833 h 4892722"/>
                <a:gd name="connsiteX16" fmla="*/ 1198035 w 4384787"/>
                <a:gd name="connsiteY16" fmla="*/ 1637731 h 4892722"/>
                <a:gd name="connsiteX17" fmla="*/ 1018858 w 4384787"/>
                <a:gd name="connsiteY17" fmla="*/ 1440160 h 4892722"/>
                <a:gd name="connsiteX18" fmla="*/ 730826 w 4384787"/>
                <a:gd name="connsiteY18" fmla="*/ 1440160 h 4892722"/>
                <a:gd name="connsiteX19" fmla="*/ 658818 w 4384787"/>
                <a:gd name="connsiteY19" fmla="*/ 1944216 h 4892722"/>
                <a:gd name="connsiteX20" fmla="*/ 952375 w 4384787"/>
                <a:gd name="connsiteY20" fmla="*/ 3098042 h 4892722"/>
                <a:gd name="connsiteX21" fmla="*/ 1402751 w 4384787"/>
                <a:gd name="connsiteY21" fmla="*/ 4039737 h 4892722"/>
                <a:gd name="connsiteX22" fmla="*/ 1989605 w 4384787"/>
                <a:gd name="connsiteY22" fmla="*/ 4394579 h 4892722"/>
                <a:gd name="connsiteX23" fmla="*/ 2904005 w 4384787"/>
                <a:gd name="connsiteY23" fmla="*/ 4271749 h 4892722"/>
                <a:gd name="connsiteX24" fmla="*/ 3640984 w 4384787"/>
                <a:gd name="connsiteY24" fmla="*/ 3343701 h 4892722"/>
                <a:gd name="connsiteX25" fmla="*/ 3886644 w 4384787"/>
                <a:gd name="connsiteY25" fmla="*/ 2074460 h 4892722"/>
                <a:gd name="connsiteX26" fmla="*/ 3681927 w 4384787"/>
                <a:gd name="connsiteY26" fmla="*/ 1023582 h 4892722"/>
                <a:gd name="connsiteX27" fmla="*/ 3449915 w 4384787"/>
                <a:gd name="connsiteY27" fmla="*/ 518615 h 4892722"/>
                <a:gd name="connsiteX28" fmla="*/ 3327086 w 4384787"/>
                <a:gd name="connsiteY28" fmla="*/ 368489 h 4892722"/>
                <a:gd name="connsiteX0" fmla="*/ 3352345 w 4410046"/>
                <a:gd name="connsiteY0" fmla="*/ 423080 h 4892722"/>
                <a:gd name="connsiteX1" fmla="*/ 3830016 w 4410046"/>
                <a:gd name="connsiteY1" fmla="*/ 27295 h 4892722"/>
                <a:gd name="connsiteX2" fmla="*/ 4034733 w 4410046"/>
                <a:gd name="connsiteY2" fmla="*/ 259307 h 4892722"/>
                <a:gd name="connsiteX3" fmla="*/ 4362279 w 4410046"/>
                <a:gd name="connsiteY3" fmla="*/ 1255594 h 4892722"/>
                <a:gd name="connsiteX4" fmla="*/ 4321336 w 4410046"/>
                <a:gd name="connsiteY4" fmla="*/ 2893325 h 4892722"/>
                <a:gd name="connsiteX5" fmla="*/ 3884607 w 4410046"/>
                <a:gd name="connsiteY5" fmla="*/ 4026089 h 4892722"/>
                <a:gd name="connsiteX6" fmla="*/ 3065742 w 4410046"/>
                <a:gd name="connsiteY6" fmla="*/ 4735773 h 4892722"/>
                <a:gd name="connsiteX7" fmla="*/ 2287819 w 4410046"/>
                <a:gd name="connsiteY7" fmla="*/ 4872251 h 4892722"/>
                <a:gd name="connsiteX8" fmla="*/ 1346124 w 4410046"/>
                <a:gd name="connsiteY8" fmla="*/ 4708477 h 4892722"/>
                <a:gd name="connsiteX9" fmla="*/ 691031 w 4410046"/>
                <a:gd name="connsiteY9" fmla="*/ 3766782 h 4892722"/>
                <a:gd name="connsiteX10" fmla="*/ 180021 w 4410046"/>
                <a:gd name="connsiteY10" fmla="*/ 3096344 h 4892722"/>
                <a:gd name="connsiteX11" fmla="*/ 36004 w 4410046"/>
                <a:gd name="connsiteY11" fmla="*/ 1872208 h 4892722"/>
                <a:gd name="connsiteX12" fmla="*/ 396044 w 4410046"/>
                <a:gd name="connsiteY12" fmla="*/ 720080 h 4892722"/>
                <a:gd name="connsiteX13" fmla="*/ 1116125 w 4410046"/>
                <a:gd name="connsiteY13" fmla="*/ 720080 h 4892722"/>
                <a:gd name="connsiteX14" fmla="*/ 1476164 w 4410046"/>
                <a:gd name="connsiteY14" fmla="*/ 1080120 h 4892722"/>
                <a:gd name="connsiteX15" fmla="*/ 1455306 w 4410046"/>
                <a:gd name="connsiteY15" fmla="*/ 1323833 h 4892722"/>
                <a:gd name="connsiteX16" fmla="*/ 1223294 w 4410046"/>
                <a:gd name="connsiteY16" fmla="*/ 1637731 h 4892722"/>
                <a:gd name="connsiteX17" fmla="*/ 1044117 w 4410046"/>
                <a:gd name="connsiteY17" fmla="*/ 1440160 h 4892722"/>
                <a:gd name="connsiteX18" fmla="*/ 756085 w 4410046"/>
                <a:gd name="connsiteY18" fmla="*/ 1440160 h 4892722"/>
                <a:gd name="connsiteX19" fmla="*/ 684077 w 4410046"/>
                <a:gd name="connsiteY19" fmla="*/ 1944216 h 4892722"/>
                <a:gd name="connsiteX20" fmla="*/ 977634 w 4410046"/>
                <a:gd name="connsiteY20" fmla="*/ 3098042 h 4892722"/>
                <a:gd name="connsiteX21" fmla="*/ 1428010 w 4410046"/>
                <a:gd name="connsiteY21" fmla="*/ 4039737 h 4892722"/>
                <a:gd name="connsiteX22" fmla="*/ 2014864 w 4410046"/>
                <a:gd name="connsiteY22" fmla="*/ 4394579 h 4892722"/>
                <a:gd name="connsiteX23" fmla="*/ 2929264 w 4410046"/>
                <a:gd name="connsiteY23" fmla="*/ 4271749 h 4892722"/>
                <a:gd name="connsiteX24" fmla="*/ 3666243 w 4410046"/>
                <a:gd name="connsiteY24" fmla="*/ 3343701 h 4892722"/>
                <a:gd name="connsiteX25" fmla="*/ 3911903 w 4410046"/>
                <a:gd name="connsiteY25" fmla="*/ 2074460 h 4892722"/>
                <a:gd name="connsiteX26" fmla="*/ 3707186 w 4410046"/>
                <a:gd name="connsiteY26" fmla="*/ 1023582 h 4892722"/>
                <a:gd name="connsiteX27" fmla="*/ 3475174 w 4410046"/>
                <a:gd name="connsiteY27" fmla="*/ 518615 h 4892722"/>
                <a:gd name="connsiteX28" fmla="*/ 3352345 w 4410046"/>
                <a:gd name="connsiteY28" fmla="*/ 368489 h 4892722"/>
                <a:gd name="connsiteX0" fmla="*/ 3352345 w 4410046"/>
                <a:gd name="connsiteY0" fmla="*/ 423080 h 4876800"/>
                <a:gd name="connsiteX1" fmla="*/ 3830016 w 4410046"/>
                <a:gd name="connsiteY1" fmla="*/ 27295 h 4876800"/>
                <a:gd name="connsiteX2" fmla="*/ 4034733 w 4410046"/>
                <a:gd name="connsiteY2" fmla="*/ 259307 h 4876800"/>
                <a:gd name="connsiteX3" fmla="*/ 4362279 w 4410046"/>
                <a:gd name="connsiteY3" fmla="*/ 1255594 h 4876800"/>
                <a:gd name="connsiteX4" fmla="*/ 4321336 w 4410046"/>
                <a:gd name="connsiteY4" fmla="*/ 2893325 h 4876800"/>
                <a:gd name="connsiteX5" fmla="*/ 3884607 w 4410046"/>
                <a:gd name="connsiteY5" fmla="*/ 4026089 h 4876800"/>
                <a:gd name="connsiteX6" fmla="*/ 3065742 w 4410046"/>
                <a:gd name="connsiteY6" fmla="*/ 4735773 h 4876800"/>
                <a:gd name="connsiteX7" fmla="*/ 2287819 w 4410046"/>
                <a:gd name="connsiteY7" fmla="*/ 4872251 h 4876800"/>
                <a:gd name="connsiteX8" fmla="*/ 1346124 w 4410046"/>
                <a:gd name="connsiteY8" fmla="*/ 4708477 h 4876800"/>
                <a:gd name="connsiteX9" fmla="*/ 540061 w 4410046"/>
                <a:gd name="connsiteY9" fmla="*/ 3960440 h 4876800"/>
                <a:gd name="connsiteX10" fmla="*/ 180021 w 4410046"/>
                <a:gd name="connsiteY10" fmla="*/ 3096344 h 4876800"/>
                <a:gd name="connsiteX11" fmla="*/ 36004 w 4410046"/>
                <a:gd name="connsiteY11" fmla="*/ 1872208 h 4876800"/>
                <a:gd name="connsiteX12" fmla="*/ 396044 w 4410046"/>
                <a:gd name="connsiteY12" fmla="*/ 720080 h 4876800"/>
                <a:gd name="connsiteX13" fmla="*/ 1116125 w 4410046"/>
                <a:gd name="connsiteY13" fmla="*/ 720080 h 4876800"/>
                <a:gd name="connsiteX14" fmla="*/ 1476164 w 4410046"/>
                <a:gd name="connsiteY14" fmla="*/ 1080120 h 4876800"/>
                <a:gd name="connsiteX15" fmla="*/ 1455306 w 4410046"/>
                <a:gd name="connsiteY15" fmla="*/ 1323833 h 4876800"/>
                <a:gd name="connsiteX16" fmla="*/ 1223294 w 4410046"/>
                <a:gd name="connsiteY16" fmla="*/ 1637731 h 4876800"/>
                <a:gd name="connsiteX17" fmla="*/ 1044117 w 4410046"/>
                <a:gd name="connsiteY17" fmla="*/ 1440160 h 4876800"/>
                <a:gd name="connsiteX18" fmla="*/ 756085 w 4410046"/>
                <a:gd name="connsiteY18" fmla="*/ 1440160 h 4876800"/>
                <a:gd name="connsiteX19" fmla="*/ 684077 w 4410046"/>
                <a:gd name="connsiteY19" fmla="*/ 1944216 h 4876800"/>
                <a:gd name="connsiteX20" fmla="*/ 977634 w 4410046"/>
                <a:gd name="connsiteY20" fmla="*/ 3098042 h 4876800"/>
                <a:gd name="connsiteX21" fmla="*/ 1428010 w 4410046"/>
                <a:gd name="connsiteY21" fmla="*/ 4039737 h 4876800"/>
                <a:gd name="connsiteX22" fmla="*/ 2014864 w 4410046"/>
                <a:gd name="connsiteY22" fmla="*/ 4394579 h 4876800"/>
                <a:gd name="connsiteX23" fmla="*/ 2929264 w 4410046"/>
                <a:gd name="connsiteY23" fmla="*/ 4271749 h 4876800"/>
                <a:gd name="connsiteX24" fmla="*/ 3666243 w 4410046"/>
                <a:gd name="connsiteY24" fmla="*/ 3343701 h 4876800"/>
                <a:gd name="connsiteX25" fmla="*/ 3911903 w 4410046"/>
                <a:gd name="connsiteY25" fmla="*/ 2074460 h 4876800"/>
                <a:gd name="connsiteX26" fmla="*/ 3707186 w 4410046"/>
                <a:gd name="connsiteY26" fmla="*/ 1023582 h 4876800"/>
                <a:gd name="connsiteX27" fmla="*/ 3475174 w 4410046"/>
                <a:gd name="connsiteY27" fmla="*/ 518615 h 4876800"/>
                <a:gd name="connsiteX28" fmla="*/ 3352345 w 4410046"/>
                <a:gd name="connsiteY28" fmla="*/ 368489 h 4876800"/>
                <a:gd name="connsiteX0" fmla="*/ 3352345 w 4410046"/>
                <a:gd name="connsiteY0" fmla="*/ 423080 h 4976504"/>
                <a:gd name="connsiteX1" fmla="*/ 3830016 w 4410046"/>
                <a:gd name="connsiteY1" fmla="*/ 27295 h 4976504"/>
                <a:gd name="connsiteX2" fmla="*/ 4034733 w 4410046"/>
                <a:gd name="connsiteY2" fmla="*/ 259307 h 4976504"/>
                <a:gd name="connsiteX3" fmla="*/ 4362279 w 4410046"/>
                <a:gd name="connsiteY3" fmla="*/ 1255594 h 4976504"/>
                <a:gd name="connsiteX4" fmla="*/ 4321336 w 4410046"/>
                <a:gd name="connsiteY4" fmla="*/ 2893325 h 4976504"/>
                <a:gd name="connsiteX5" fmla="*/ 3884607 w 4410046"/>
                <a:gd name="connsiteY5" fmla="*/ 4026089 h 4976504"/>
                <a:gd name="connsiteX6" fmla="*/ 3065742 w 4410046"/>
                <a:gd name="connsiteY6" fmla="*/ 4735773 h 4976504"/>
                <a:gd name="connsiteX7" fmla="*/ 2287819 w 4410046"/>
                <a:gd name="connsiteY7" fmla="*/ 4872251 h 4976504"/>
                <a:gd name="connsiteX8" fmla="*/ 1188133 w 4410046"/>
                <a:gd name="connsiteY8" fmla="*/ 4824536 h 4976504"/>
                <a:gd name="connsiteX9" fmla="*/ 540061 w 4410046"/>
                <a:gd name="connsiteY9" fmla="*/ 3960440 h 4976504"/>
                <a:gd name="connsiteX10" fmla="*/ 180021 w 4410046"/>
                <a:gd name="connsiteY10" fmla="*/ 3096344 h 4976504"/>
                <a:gd name="connsiteX11" fmla="*/ 36004 w 4410046"/>
                <a:gd name="connsiteY11" fmla="*/ 1872208 h 4976504"/>
                <a:gd name="connsiteX12" fmla="*/ 396044 w 4410046"/>
                <a:gd name="connsiteY12" fmla="*/ 720080 h 4976504"/>
                <a:gd name="connsiteX13" fmla="*/ 1116125 w 4410046"/>
                <a:gd name="connsiteY13" fmla="*/ 720080 h 4976504"/>
                <a:gd name="connsiteX14" fmla="*/ 1476164 w 4410046"/>
                <a:gd name="connsiteY14" fmla="*/ 1080120 h 4976504"/>
                <a:gd name="connsiteX15" fmla="*/ 1455306 w 4410046"/>
                <a:gd name="connsiteY15" fmla="*/ 1323833 h 4976504"/>
                <a:gd name="connsiteX16" fmla="*/ 1223294 w 4410046"/>
                <a:gd name="connsiteY16" fmla="*/ 1637731 h 4976504"/>
                <a:gd name="connsiteX17" fmla="*/ 1044117 w 4410046"/>
                <a:gd name="connsiteY17" fmla="*/ 1440160 h 4976504"/>
                <a:gd name="connsiteX18" fmla="*/ 756085 w 4410046"/>
                <a:gd name="connsiteY18" fmla="*/ 1440160 h 4976504"/>
                <a:gd name="connsiteX19" fmla="*/ 684077 w 4410046"/>
                <a:gd name="connsiteY19" fmla="*/ 1944216 h 4976504"/>
                <a:gd name="connsiteX20" fmla="*/ 977634 w 4410046"/>
                <a:gd name="connsiteY20" fmla="*/ 3098042 h 4976504"/>
                <a:gd name="connsiteX21" fmla="*/ 1428010 w 4410046"/>
                <a:gd name="connsiteY21" fmla="*/ 4039737 h 4976504"/>
                <a:gd name="connsiteX22" fmla="*/ 2014864 w 4410046"/>
                <a:gd name="connsiteY22" fmla="*/ 4394579 h 4976504"/>
                <a:gd name="connsiteX23" fmla="*/ 2929264 w 4410046"/>
                <a:gd name="connsiteY23" fmla="*/ 4271749 h 4976504"/>
                <a:gd name="connsiteX24" fmla="*/ 3666243 w 4410046"/>
                <a:gd name="connsiteY24" fmla="*/ 3343701 h 4976504"/>
                <a:gd name="connsiteX25" fmla="*/ 3911903 w 4410046"/>
                <a:gd name="connsiteY25" fmla="*/ 2074460 h 4976504"/>
                <a:gd name="connsiteX26" fmla="*/ 3707186 w 4410046"/>
                <a:gd name="connsiteY26" fmla="*/ 1023582 h 4976504"/>
                <a:gd name="connsiteX27" fmla="*/ 3475174 w 4410046"/>
                <a:gd name="connsiteY27" fmla="*/ 518615 h 4976504"/>
                <a:gd name="connsiteX28" fmla="*/ 3352345 w 4410046"/>
                <a:gd name="connsiteY28" fmla="*/ 368489 h 4976504"/>
                <a:gd name="connsiteX0" fmla="*/ 3352345 w 4410046"/>
                <a:gd name="connsiteY0" fmla="*/ 423080 h 4976504"/>
                <a:gd name="connsiteX1" fmla="*/ 3830016 w 4410046"/>
                <a:gd name="connsiteY1" fmla="*/ 27295 h 4976504"/>
                <a:gd name="connsiteX2" fmla="*/ 4034733 w 4410046"/>
                <a:gd name="connsiteY2" fmla="*/ 259307 h 4976504"/>
                <a:gd name="connsiteX3" fmla="*/ 4362279 w 4410046"/>
                <a:gd name="connsiteY3" fmla="*/ 1255594 h 4976504"/>
                <a:gd name="connsiteX4" fmla="*/ 4321336 w 4410046"/>
                <a:gd name="connsiteY4" fmla="*/ 2893325 h 4976504"/>
                <a:gd name="connsiteX5" fmla="*/ 3884607 w 4410046"/>
                <a:gd name="connsiteY5" fmla="*/ 4026089 h 4976504"/>
                <a:gd name="connsiteX6" fmla="*/ 3065742 w 4410046"/>
                <a:gd name="connsiteY6" fmla="*/ 4735773 h 4976504"/>
                <a:gd name="connsiteX7" fmla="*/ 2287819 w 4410046"/>
                <a:gd name="connsiteY7" fmla="*/ 4872251 h 4976504"/>
                <a:gd name="connsiteX8" fmla="*/ 1188133 w 4410046"/>
                <a:gd name="connsiteY8" fmla="*/ 4824536 h 4976504"/>
                <a:gd name="connsiteX9" fmla="*/ 540061 w 4410046"/>
                <a:gd name="connsiteY9" fmla="*/ 3960440 h 4976504"/>
                <a:gd name="connsiteX10" fmla="*/ 180021 w 4410046"/>
                <a:gd name="connsiteY10" fmla="*/ 3096344 h 4976504"/>
                <a:gd name="connsiteX11" fmla="*/ 36004 w 4410046"/>
                <a:gd name="connsiteY11" fmla="*/ 1872208 h 4976504"/>
                <a:gd name="connsiteX12" fmla="*/ 396044 w 4410046"/>
                <a:gd name="connsiteY12" fmla="*/ 720080 h 4976504"/>
                <a:gd name="connsiteX13" fmla="*/ 1116125 w 4410046"/>
                <a:gd name="connsiteY13" fmla="*/ 720080 h 4976504"/>
                <a:gd name="connsiteX14" fmla="*/ 1476164 w 4410046"/>
                <a:gd name="connsiteY14" fmla="*/ 1080120 h 4976504"/>
                <a:gd name="connsiteX15" fmla="*/ 1455306 w 4410046"/>
                <a:gd name="connsiteY15" fmla="*/ 1323833 h 4976504"/>
                <a:gd name="connsiteX16" fmla="*/ 1223294 w 4410046"/>
                <a:gd name="connsiteY16" fmla="*/ 1637731 h 4976504"/>
                <a:gd name="connsiteX17" fmla="*/ 1044117 w 4410046"/>
                <a:gd name="connsiteY17" fmla="*/ 1440160 h 4976504"/>
                <a:gd name="connsiteX18" fmla="*/ 756085 w 4410046"/>
                <a:gd name="connsiteY18" fmla="*/ 1440160 h 4976504"/>
                <a:gd name="connsiteX19" fmla="*/ 684077 w 4410046"/>
                <a:gd name="connsiteY19" fmla="*/ 1944216 h 4976504"/>
                <a:gd name="connsiteX20" fmla="*/ 828093 w 4410046"/>
                <a:gd name="connsiteY20" fmla="*/ 3096344 h 4976504"/>
                <a:gd name="connsiteX21" fmla="*/ 1428010 w 4410046"/>
                <a:gd name="connsiteY21" fmla="*/ 4039737 h 4976504"/>
                <a:gd name="connsiteX22" fmla="*/ 2014864 w 4410046"/>
                <a:gd name="connsiteY22" fmla="*/ 4394579 h 4976504"/>
                <a:gd name="connsiteX23" fmla="*/ 2929264 w 4410046"/>
                <a:gd name="connsiteY23" fmla="*/ 4271749 h 4976504"/>
                <a:gd name="connsiteX24" fmla="*/ 3666243 w 4410046"/>
                <a:gd name="connsiteY24" fmla="*/ 3343701 h 4976504"/>
                <a:gd name="connsiteX25" fmla="*/ 3911903 w 4410046"/>
                <a:gd name="connsiteY25" fmla="*/ 2074460 h 4976504"/>
                <a:gd name="connsiteX26" fmla="*/ 3707186 w 4410046"/>
                <a:gd name="connsiteY26" fmla="*/ 1023582 h 4976504"/>
                <a:gd name="connsiteX27" fmla="*/ 3475174 w 4410046"/>
                <a:gd name="connsiteY27" fmla="*/ 518615 h 4976504"/>
                <a:gd name="connsiteX28" fmla="*/ 3352345 w 4410046"/>
                <a:gd name="connsiteY28" fmla="*/ 368489 h 4976504"/>
                <a:gd name="connsiteX0" fmla="*/ 3352345 w 4410046"/>
                <a:gd name="connsiteY0" fmla="*/ 423080 h 4976504"/>
                <a:gd name="connsiteX1" fmla="*/ 3830016 w 4410046"/>
                <a:gd name="connsiteY1" fmla="*/ 27295 h 4976504"/>
                <a:gd name="connsiteX2" fmla="*/ 4034733 w 4410046"/>
                <a:gd name="connsiteY2" fmla="*/ 259307 h 4976504"/>
                <a:gd name="connsiteX3" fmla="*/ 4362279 w 4410046"/>
                <a:gd name="connsiteY3" fmla="*/ 1255594 h 4976504"/>
                <a:gd name="connsiteX4" fmla="*/ 4321336 w 4410046"/>
                <a:gd name="connsiteY4" fmla="*/ 2893325 h 4976504"/>
                <a:gd name="connsiteX5" fmla="*/ 3884607 w 4410046"/>
                <a:gd name="connsiteY5" fmla="*/ 4026089 h 4976504"/>
                <a:gd name="connsiteX6" fmla="*/ 3065742 w 4410046"/>
                <a:gd name="connsiteY6" fmla="*/ 4735773 h 4976504"/>
                <a:gd name="connsiteX7" fmla="*/ 2287819 w 4410046"/>
                <a:gd name="connsiteY7" fmla="*/ 4872251 h 4976504"/>
                <a:gd name="connsiteX8" fmla="*/ 1188133 w 4410046"/>
                <a:gd name="connsiteY8" fmla="*/ 4824536 h 4976504"/>
                <a:gd name="connsiteX9" fmla="*/ 540061 w 4410046"/>
                <a:gd name="connsiteY9" fmla="*/ 3960440 h 4976504"/>
                <a:gd name="connsiteX10" fmla="*/ 180021 w 4410046"/>
                <a:gd name="connsiteY10" fmla="*/ 3096344 h 4976504"/>
                <a:gd name="connsiteX11" fmla="*/ 36004 w 4410046"/>
                <a:gd name="connsiteY11" fmla="*/ 1872208 h 4976504"/>
                <a:gd name="connsiteX12" fmla="*/ 396044 w 4410046"/>
                <a:gd name="connsiteY12" fmla="*/ 720080 h 4976504"/>
                <a:gd name="connsiteX13" fmla="*/ 1116125 w 4410046"/>
                <a:gd name="connsiteY13" fmla="*/ 720080 h 4976504"/>
                <a:gd name="connsiteX14" fmla="*/ 1476164 w 4410046"/>
                <a:gd name="connsiteY14" fmla="*/ 1080120 h 4976504"/>
                <a:gd name="connsiteX15" fmla="*/ 1455306 w 4410046"/>
                <a:gd name="connsiteY15" fmla="*/ 1323833 h 4976504"/>
                <a:gd name="connsiteX16" fmla="*/ 1223294 w 4410046"/>
                <a:gd name="connsiteY16" fmla="*/ 1637731 h 4976504"/>
                <a:gd name="connsiteX17" fmla="*/ 1044117 w 4410046"/>
                <a:gd name="connsiteY17" fmla="*/ 1440160 h 4976504"/>
                <a:gd name="connsiteX18" fmla="*/ 756085 w 4410046"/>
                <a:gd name="connsiteY18" fmla="*/ 1440160 h 4976504"/>
                <a:gd name="connsiteX19" fmla="*/ 684077 w 4410046"/>
                <a:gd name="connsiteY19" fmla="*/ 1944216 h 4976504"/>
                <a:gd name="connsiteX20" fmla="*/ 828093 w 4410046"/>
                <a:gd name="connsiteY20" fmla="*/ 3096344 h 4976504"/>
                <a:gd name="connsiteX21" fmla="*/ 1260141 w 4410046"/>
                <a:gd name="connsiteY21" fmla="*/ 4104456 h 4976504"/>
                <a:gd name="connsiteX22" fmla="*/ 2014864 w 4410046"/>
                <a:gd name="connsiteY22" fmla="*/ 4394579 h 4976504"/>
                <a:gd name="connsiteX23" fmla="*/ 2929264 w 4410046"/>
                <a:gd name="connsiteY23" fmla="*/ 4271749 h 4976504"/>
                <a:gd name="connsiteX24" fmla="*/ 3666243 w 4410046"/>
                <a:gd name="connsiteY24" fmla="*/ 3343701 h 4976504"/>
                <a:gd name="connsiteX25" fmla="*/ 3911903 w 4410046"/>
                <a:gd name="connsiteY25" fmla="*/ 2074460 h 4976504"/>
                <a:gd name="connsiteX26" fmla="*/ 3707186 w 4410046"/>
                <a:gd name="connsiteY26" fmla="*/ 1023582 h 4976504"/>
                <a:gd name="connsiteX27" fmla="*/ 3475174 w 4410046"/>
                <a:gd name="connsiteY27" fmla="*/ 518615 h 4976504"/>
                <a:gd name="connsiteX28" fmla="*/ 3352345 w 4410046"/>
                <a:gd name="connsiteY28" fmla="*/ 368489 h 4976504"/>
                <a:gd name="connsiteX0" fmla="*/ 3352345 w 4410046"/>
                <a:gd name="connsiteY0" fmla="*/ 423080 h 4976504"/>
                <a:gd name="connsiteX1" fmla="*/ 3830016 w 4410046"/>
                <a:gd name="connsiteY1" fmla="*/ 27295 h 4976504"/>
                <a:gd name="connsiteX2" fmla="*/ 4034733 w 4410046"/>
                <a:gd name="connsiteY2" fmla="*/ 259307 h 4976504"/>
                <a:gd name="connsiteX3" fmla="*/ 4362279 w 4410046"/>
                <a:gd name="connsiteY3" fmla="*/ 1255594 h 4976504"/>
                <a:gd name="connsiteX4" fmla="*/ 4321336 w 4410046"/>
                <a:gd name="connsiteY4" fmla="*/ 2893325 h 4976504"/>
                <a:gd name="connsiteX5" fmla="*/ 3884607 w 4410046"/>
                <a:gd name="connsiteY5" fmla="*/ 4026089 h 4976504"/>
                <a:gd name="connsiteX6" fmla="*/ 3065742 w 4410046"/>
                <a:gd name="connsiteY6" fmla="*/ 4735773 h 4976504"/>
                <a:gd name="connsiteX7" fmla="*/ 2287819 w 4410046"/>
                <a:gd name="connsiteY7" fmla="*/ 4872251 h 4976504"/>
                <a:gd name="connsiteX8" fmla="*/ 1188133 w 4410046"/>
                <a:gd name="connsiteY8" fmla="*/ 4824536 h 4976504"/>
                <a:gd name="connsiteX9" fmla="*/ 540061 w 4410046"/>
                <a:gd name="connsiteY9" fmla="*/ 3960440 h 4976504"/>
                <a:gd name="connsiteX10" fmla="*/ 180021 w 4410046"/>
                <a:gd name="connsiteY10" fmla="*/ 3096344 h 4976504"/>
                <a:gd name="connsiteX11" fmla="*/ 36004 w 4410046"/>
                <a:gd name="connsiteY11" fmla="*/ 1872208 h 4976504"/>
                <a:gd name="connsiteX12" fmla="*/ 396044 w 4410046"/>
                <a:gd name="connsiteY12" fmla="*/ 720080 h 4976504"/>
                <a:gd name="connsiteX13" fmla="*/ 1116125 w 4410046"/>
                <a:gd name="connsiteY13" fmla="*/ 720080 h 4976504"/>
                <a:gd name="connsiteX14" fmla="*/ 1476164 w 4410046"/>
                <a:gd name="connsiteY14" fmla="*/ 1080120 h 4976504"/>
                <a:gd name="connsiteX15" fmla="*/ 1455306 w 4410046"/>
                <a:gd name="connsiteY15" fmla="*/ 1323833 h 4976504"/>
                <a:gd name="connsiteX16" fmla="*/ 1223294 w 4410046"/>
                <a:gd name="connsiteY16" fmla="*/ 1637731 h 4976504"/>
                <a:gd name="connsiteX17" fmla="*/ 1044117 w 4410046"/>
                <a:gd name="connsiteY17" fmla="*/ 1440160 h 4976504"/>
                <a:gd name="connsiteX18" fmla="*/ 756085 w 4410046"/>
                <a:gd name="connsiteY18" fmla="*/ 1440160 h 4976504"/>
                <a:gd name="connsiteX19" fmla="*/ 612069 w 4410046"/>
                <a:gd name="connsiteY19" fmla="*/ 2160240 h 4976504"/>
                <a:gd name="connsiteX20" fmla="*/ 828093 w 4410046"/>
                <a:gd name="connsiteY20" fmla="*/ 3096344 h 4976504"/>
                <a:gd name="connsiteX21" fmla="*/ 1260141 w 4410046"/>
                <a:gd name="connsiteY21" fmla="*/ 4104456 h 4976504"/>
                <a:gd name="connsiteX22" fmla="*/ 2014864 w 4410046"/>
                <a:gd name="connsiteY22" fmla="*/ 4394579 h 4976504"/>
                <a:gd name="connsiteX23" fmla="*/ 2929264 w 4410046"/>
                <a:gd name="connsiteY23" fmla="*/ 4271749 h 4976504"/>
                <a:gd name="connsiteX24" fmla="*/ 3666243 w 4410046"/>
                <a:gd name="connsiteY24" fmla="*/ 3343701 h 4976504"/>
                <a:gd name="connsiteX25" fmla="*/ 3911903 w 4410046"/>
                <a:gd name="connsiteY25" fmla="*/ 2074460 h 4976504"/>
                <a:gd name="connsiteX26" fmla="*/ 3707186 w 4410046"/>
                <a:gd name="connsiteY26" fmla="*/ 1023582 h 4976504"/>
                <a:gd name="connsiteX27" fmla="*/ 3475174 w 4410046"/>
                <a:gd name="connsiteY27" fmla="*/ 518615 h 4976504"/>
                <a:gd name="connsiteX28" fmla="*/ 3352345 w 4410046"/>
                <a:gd name="connsiteY28" fmla="*/ 368489 h 4976504"/>
                <a:gd name="connsiteX0" fmla="*/ 3352345 w 4410046"/>
                <a:gd name="connsiteY0" fmla="*/ 423080 h 4976504"/>
                <a:gd name="connsiteX1" fmla="*/ 3830016 w 4410046"/>
                <a:gd name="connsiteY1" fmla="*/ 27295 h 4976504"/>
                <a:gd name="connsiteX2" fmla="*/ 4034733 w 4410046"/>
                <a:gd name="connsiteY2" fmla="*/ 259307 h 4976504"/>
                <a:gd name="connsiteX3" fmla="*/ 4362279 w 4410046"/>
                <a:gd name="connsiteY3" fmla="*/ 1255594 h 4976504"/>
                <a:gd name="connsiteX4" fmla="*/ 4321336 w 4410046"/>
                <a:gd name="connsiteY4" fmla="*/ 2893325 h 4976504"/>
                <a:gd name="connsiteX5" fmla="*/ 3884607 w 4410046"/>
                <a:gd name="connsiteY5" fmla="*/ 4026089 h 4976504"/>
                <a:gd name="connsiteX6" fmla="*/ 3065742 w 4410046"/>
                <a:gd name="connsiteY6" fmla="*/ 4735773 h 4976504"/>
                <a:gd name="connsiteX7" fmla="*/ 2287819 w 4410046"/>
                <a:gd name="connsiteY7" fmla="*/ 4872251 h 4976504"/>
                <a:gd name="connsiteX8" fmla="*/ 1188133 w 4410046"/>
                <a:gd name="connsiteY8" fmla="*/ 4824536 h 4976504"/>
                <a:gd name="connsiteX9" fmla="*/ 540061 w 4410046"/>
                <a:gd name="connsiteY9" fmla="*/ 3960440 h 4976504"/>
                <a:gd name="connsiteX10" fmla="*/ 180021 w 4410046"/>
                <a:gd name="connsiteY10" fmla="*/ 3096344 h 4976504"/>
                <a:gd name="connsiteX11" fmla="*/ 36004 w 4410046"/>
                <a:gd name="connsiteY11" fmla="*/ 1872208 h 4976504"/>
                <a:gd name="connsiteX12" fmla="*/ 396044 w 4410046"/>
                <a:gd name="connsiteY12" fmla="*/ 720080 h 4976504"/>
                <a:gd name="connsiteX13" fmla="*/ 1116125 w 4410046"/>
                <a:gd name="connsiteY13" fmla="*/ 720080 h 4976504"/>
                <a:gd name="connsiteX14" fmla="*/ 1476164 w 4410046"/>
                <a:gd name="connsiteY14" fmla="*/ 1080120 h 4976504"/>
                <a:gd name="connsiteX15" fmla="*/ 1455306 w 4410046"/>
                <a:gd name="connsiteY15" fmla="*/ 1323833 h 4976504"/>
                <a:gd name="connsiteX16" fmla="*/ 1223294 w 4410046"/>
                <a:gd name="connsiteY16" fmla="*/ 1637731 h 4976504"/>
                <a:gd name="connsiteX17" fmla="*/ 1044117 w 4410046"/>
                <a:gd name="connsiteY17" fmla="*/ 1440160 h 4976504"/>
                <a:gd name="connsiteX18" fmla="*/ 756085 w 4410046"/>
                <a:gd name="connsiteY18" fmla="*/ 1440160 h 4976504"/>
                <a:gd name="connsiteX19" fmla="*/ 612069 w 4410046"/>
                <a:gd name="connsiteY19" fmla="*/ 2160240 h 4976504"/>
                <a:gd name="connsiteX20" fmla="*/ 756085 w 4410046"/>
                <a:gd name="connsiteY20" fmla="*/ 3240360 h 4976504"/>
                <a:gd name="connsiteX21" fmla="*/ 1260141 w 4410046"/>
                <a:gd name="connsiteY21" fmla="*/ 4104456 h 4976504"/>
                <a:gd name="connsiteX22" fmla="*/ 2014864 w 4410046"/>
                <a:gd name="connsiteY22" fmla="*/ 4394579 h 4976504"/>
                <a:gd name="connsiteX23" fmla="*/ 2929264 w 4410046"/>
                <a:gd name="connsiteY23" fmla="*/ 4271749 h 4976504"/>
                <a:gd name="connsiteX24" fmla="*/ 3666243 w 4410046"/>
                <a:gd name="connsiteY24" fmla="*/ 3343701 h 4976504"/>
                <a:gd name="connsiteX25" fmla="*/ 3911903 w 4410046"/>
                <a:gd name="connsiteY25" fmla="*/ 2074460 h 4976504"/>
                <a:gd name="connsiteX26" fmla="*/ 3707186 w 4410046"/>
                <a:gd name="connsiteY26" fmla="*/ 1023582 h 4976504"/>
                <a:gd name="connsiteX27" fmla="*/ 3475174 w 4410046"/>
                <a:gd name="connsiteY27" fmla="*/ 518615 h 4976504"/>
                <a:gd name="connsiteX28" fmla="*/ 3352345 w 4410046"/>
                <a:gd name="connsiteY28" fmla="*/ 368489 h 4976504"/>
                <a:gd name="connsiteX0" fmla="*/ 3352345 w 4410046"/>
                <a:gd name="connsiteY0" fmla="*/ 423080 h 4881460"/>
                <a:gd name="connsiteX1" fmla="*/ 3830016 w 4410046"/>
                <a:gd name="connsiteY1" fmla="*/ 27295 h 4881460"/>
                <a:gd name="connsiteX2" fmla="*/ 4034733 w 4410046"/>
                <a:gd name="connsiteY2" fmla="*/ 259307 h 4881460"/>
                <a:gd name="connsiteX3" fmla="*/ 4362279 w 4410046"/>
                <a:gd name="connsiteY3" fmla="*/ 1255594 h 4881460"/>
                <a:gd name="connsiteX4" fmla="*/ 4321336 w 4410046"/>
                <a:gd name="connsiteY4" fmla="*/ 2893325 h 4881460"/>
                <a:gd name="connsiteX5" fmla="*/ 3884607 w 4410046"/>
                <a:gd name="connsiteY5" fmla="*/ 4026089 h 4881460"/>
                <a:gd name="connsiteX6" fmla="*/ 3065742 w 4410046"/>
                <a:gd name="connsiteY6" fmla="*/ 4735773 h 4881460"/>
                <a:gd name="connsiteX7" fmla="*/ 2287819 w 4410046"/>
                <a:gd name="connsiteY7" fmla="*/ 4872251 h 4881460"/>
                <a:gd name="connsiteX8" fmla="*/ 1260141 w 4410046"/>
                <a:gd name="connsiteY8" fmla="*/ 4680520 h 4881460"/>
                <a:gd name="connsiteX9" fmla="*/ 540061 w 4410046"/>
                <a:gd name="connsiteY9" fmla="*/ 3960440 h 4881460"/>
                <a:gd name="connsiteX10" fmla="*/ 180021 w 4410046"/>
                <a:gd name="connsiteY10" fmla="*/ 3096344 h 4881460"/>
                <a:gd name="connsiteX11" fmla="*/ 36004 w 4410046"/>
                <a:gd name="connsiteY11" fmla="*/ 1872208 h 4881460"/>
                <a:gd name="connsiteX12" fmla="*/ 396044 w 4410046"/>
                <a:gd name="connsiteY12" fmla="*/ 720080 h 4881460"/>
                <a:gd name="connsiteX13" fmla="*/ 1116125 w 4410046"/>
                <a:gd name="connsiteY13" fmla="*/ 720080 h 4881460"/>
                <a:gd name="connsiteX14" fmla="*/ 1476164 w 4410046"/>
                <a:gd name="connsiteY14" fmla="*/ 1080120 h 4881460"/>
                <a:gd name="connsiteX15" fmla="*/ 1455306 w 4410046"/>
                <a:gd name="connsiteY15" fmla="*/ 1323833 h 4881460"/>
                <a:gd name="connsiteX16" fmla="*/ 1223294 w 4410046"/>
                <a:gd name="connsiteY16" fmla="*/ 1637731 h 4881460"/>
                <a:gd name="connsiteX17" fmla="*/ 1044117 w 4410046"/>
                <a:gd name="connsiteY17" fmla="*/ 1440160 h 4881460"/>
                <a:gd name="connsiteX18" fmla="*/ 756085 w 4410046"/>
                <a:gd name="connsiteY18" fmla="*/ 1440160 h 4881460"/>
                <a:gd name="connsiteX19" fmla="*/ 612069 w 4410046"/>
                <a:gd name="connsiteY19" fmla="*/ 2160240 h 4881460"/>
                <a:gd name="connsiteX20" fmla="*/ 756085 w 4410046"/>
                <a:gd name="connsiteY20" fmla="*/ 3240360 h 4881460"/>
                <a:gd name="connsiteX21" fmla="*/ 1260141 w 4410046"/>
                <a:gd name="connsiteY21" fmla="*/ 4104456 h 4881460"/>
                <a:gd name="connsiteX22" fmla="*/ 2014864 w 4410046"/>
                <a:gd name="connsiteY22" fmla="*/ 4394579 h 4881460"/>
                <a:gd name="connsiteX23" fmla="*/ 2929264 w 4410046"/>
                <a:gd name="connsiteY23" fmla="*/ 4271749 h 4881460"/>
                <a:gd name="connsiteX24" fmla="*/ 3666243 w 4410046"/>
                <a:gd name="connsiteY24" fmla="*/ 3343701 h 4881460"/>
                <a:gd name="connsiteX25" fmla="*/ 3911903 w 4410046"/>
                <a:gd name="connsiteY25" fmla="*/ 2074460 h 4881460"/>
                <a:gd name="connsiteX26" fmla="*/ 3707186 w 4410046"/>
                <a:gd name="connsiteY26" fmla="*/ 1023582 h 4881460"/>
                <a:gd name="connsiteX27" fmla="*/ 3475174 w 4410046"/>
                <a:gd name="connsiteY27" fmla="*/ 518615 h 4881460"/>
                <a:gd name="connsiteX28" fmla="*/ 3352345 w 4410046"/>
                <a:gd name="connsiteY28" fmla="*/ 368489 h 4881460"/>
                <a:gd name="connsiteX0" fmla="*/ 3352345 w 4410046"/>
                <a:gd name="connsiteY0" fmla="*/ 423080 h 4881460"/>
                <a:gd name="connsiteX1" fmla="*/ 3830016 w 4410046"/>
                <a:gd name="connsiteY1" fmla="*/ 27295 h 4881460"/>
                <a:gd name="connsiteX2" fmla="*/ 4034733 w 4410046"/>
                <a:gd name="connsiteY2" fmla="*/ 259307 h 4881460"/>
                <a:gd name="connsiteX3" fmla="*/ 4362279 w 4410046"/>
                <a:gd name="connsiteY3" fmla="*/ 1255594 h 4881460"/>
                <a:gd name="connsiteX4" fmla="*/ 4321336 w 4410046"/>
                <a:gd name="connsiteY4" fmla="*/ 2893325 h 4881460"/>
                <a:gd name="connsiteX5" fmla="*/ 3884607 w 4410046"/>
                <a:gd name="connsiteY5" fmla="*/ 4026089 h 4881460"/>
                <a:gd name="connsiteX6" fmla="*/ 3065742 w 4410046"/>
                <a:gd name="connsiteY6" fmla="*/ 4735773 h 4881460"/>
                <a:gd name="connsiteX7" fmla="*/ 2287819 w 4410046"/>
                <a:gd name="connsiteY7" fmla="*/ 4872251 h 4881460"/>
                <a:gd name="connsiteX8" fmla="*/ 1260141 w 4410046"/>
                <a:gd name="connsiteY8" fmla="*/ 4680520 h 4881460"/>
                <a:gd name="connsiteX9" fmla="*/ 540061 w 4410046"/>
                <a:gd name="connsiteY9" fmla="*/ 3960440 h 4881460"/>
                <a:gd name="connsiteX10" fmla="*/ 180021 w 4410046"/>
                <a:gd name="connsiteY10" fmla="*/ 3096344 h 4881460"/>
                <a:gd name="connsiteX11" fmla="*/ 36004 w 4410046"/>
                <a:gd name="connsiteY11" fmla="*/ 1872208 h 4881460"/>
                <a:gd name="connsiteX12" fmla="*/ 396044 w 4410046"/>
                <a:gd name="connsiteY12" fmla="*/ 720080 h 4881460"/>
                <a:gd name="connsiteX13" fmla="*/ 1116125 w 4410046"/>
                <a:gd name="connsiteY13" fmla="*/ 720080 h 4881460"/>
                <a:gd name="connsiteX14" fmla="*/ 1476164 w 4410046"/>
                <a:gd name="connsiteY14" fmla="*/ 1080120 h 4881460"/>
                <a:gd name="connsiteX15" fmla="*/ 1455306 w 4410046"/>
                <a:gd name="connsiteY15" fmla="*/ 1323833 h 4881460"/>
                <a:gd name="connsiteX16" fmla="*/ 1223294 w 4410046"/>
                <a:gd name="connsiteY16" fmla="*/ 1637731 h 4881460"/>
                <a:gd name="connsiteX17" fmla="*/ 1044117 w 4410046"/>
                <a:gd name="connsiteY17" fmla="*/ 1440160 h 4881460"/>
                <a:gd name="connsiteX18" fmla="*/ 756085 w 4410046"/>
                <a:gd name="connsiteY18" fmla="*/ 1440160 h 4881460"/>
                <a:gd name="connsiteX19" fmla="*/ 612069 w 4410046"/>
                <a:gd name="connsiteY19" fmla="*/ 2160240 h 4881460"/>
                <a:gd name="connsiteX20" fmla="*/ 756085 w 4410046"/>
                <a:gd name="connsiteY20" fmla="*/ 3240360 h 4881460"/>
                <a:gd name="connsiteX21" fmla="*/ 1260141 w 4410046"/>
                <a:gd name="connsiteY21" fmla="*/ 4104456 h 4881460"/>
                <a:gd name="connsiteX22" fmla="*/ 2014864 w 4410046"/>
                <a:gd name="connsiteY22" fmla="*/ 4394579 h 4881460"/>
                <a:gd name="connsiteX23" fmla="*/ 2929264 w 4410046"/>
                <a:gd name="connsiteY23" fmla="*/ 4271749 h 4881460"/>
                <a:gd name="connsiteX24" fmla="*/ 3666243 w 4410046"/>
                <a:gd name="connsiteY24" fmla="*/ 3343701 h 4881460"/>
                <a:gd name="connsiteX25" fmla="*/ 3911903 w 4410046"/>
                <a:gd name="connsiteY25" fmla="*/ 2074460 h 4881460"/>
                <a:gd name="connsiteX26" fmla="*/ 3708413 w 4410046"/>
                <a:gd name="connsiteY26" fmla="*/ 1008112 h 4881460"/>
                <a:gd name="connsiteX27" fmla="*/ 3475174 w 4410046"/>
                <a:gd name="connsiteY27" fmla="*/ 518615 h 4881460"/>
                <a:gd name="connsiteX28" fmla="*/ 3352345 w 4410046"/>
                <a:gd name="connsiteY28" fmla="*/ 368489 h 4881460"/>
                <a:gd name="connsiteX0" fmla="*/ 3352345 w 4410046"/>
                <a:gd name="connsiteY0" fmla="*/ 423080 h 4977761"/>
                <a:gd name="connsiteX1" fmla="*/ 3830016 w 4410046"/>
                <a:gd name="connsiteY1" fmla="*/ 27295 h 4977761"/>
                <a:gd name="connsiteX2" fmla="*/ 4034733 w 4410046"/>
                <a:gd name="connsiteY2" fmla="*/ 259307 h 4977761"/>
                <a:gd name="connsiteX3" fmla="*/ 4362279 w 4410046"/>
                <a:gd name="connsiteY3" fmla="*/ 1255594 h 4977761"/>
                <a:gd name="connsiteX4" fmla="*/ 4321336 w 4410046"/>
                <a:gd name="connsiteY4" fmla="*/ 2893325 h 4977761"/>
                <a:gd name="connsiteX5" fmla="*/ 3884607 w 4410046"/>
                <a:gd name="connsiteY5" fmla="*/ 4026089 h 4977761"/>
                <a:gd name="connsiteX6" fmla="*/ 3065742 w 4410046"/>
                <a:gd name="connsiteY6" fmla="*/ 4735773 h 4977761"/>
                <a:gd name="connsiteX7" fmla="*/ 2268253 w 4410046"/>
                <a:gd name="connsiteY7" fmla="*/ 4968552 h 4977761"/>
                <a:gd name="connsiteX8" fmla="*/ 1260141 w 4410046"/>
                <a:gd name="connsiteY8" fmla="*/ 4680520 h 4977761"/>
                <a:gd name="connsiteX9" fmla="*/ 540061 w 4410046"/>
                <a:gd name="connsiteY9" fmla="*/ 3960440 h 4977761"/>
                <a:gd name="connsiteX10" fmla="*/ 180021 w 4410046"/>
                <a:gd name="connsiteY10" fmla="*/ 3096344 h 4977761"/>
                <a:gd name="connsiteX11" fmla="*/ 36004 w 4410046"/>
                <a:gd name="connsiteY11" fmla="*/ 1872208 h 4977761"/>
                <a:gd name="connsiteX12" fmla="*/ 396044 w 4410046"/>
                <a:gd name="connsiteY12" fmla="*/ 720080 h 4977761"/>
                <a:gd name="connsiteX13" fmla="*/ 1116125 w 4410046"/>
                <a:gd name="connsiteY13" fmla="*/ 720080 h 4977761"/>
                <a:gd name="connsiteX14" fmla="*/ 1476164 w 4410046"/>
                <a:gd name="connsiteY14" fmla="*/ 1080120 h 4977761"/>
                <a:gd name="connsiteX15" fmla="*/ 1455306 w 4410046"/>
                <a:gd name="connsiteY15" fmla="*/ 1323833 h 4977761"/>
                <a:gd name="connsiteX16" fmla="*/ 1223294 w 4410046"/>
                <a:gd name="connsiteY16" fmla="*/ 1637731 h 4977761"/>
                <a:gd name="connsiteX17" fmla="*/ 1044117 w 4410046"/>
                <a:gd name="connsiteY17" fmla="*/ 1440160 h 4977761"/>
                <a:gd name="connsiteX18" fmla="*/ 756085 w 4410046"/>
                <a:gd name="connsiteY18" fmla="*/ 1440160 h 4977761"/>
                <a:gd name="connsiteX19" fmla="*/ 612069 w 4410046"/>
                <a:gd name="connsiteY19" fmla="*/ 2160240 h 4977761"/>
                <a:gd name="connsiteX20" fmla="*/ 756085 w 4410046"/>
                <a:gd name="connsiteY20" fmla="*/ 3240360 h 4977761"/>
                <a:gd name="connsiteX21" fmla="*/ 1260141 w 4410046"/>
                <a:gd name="connsiteY21" fmla="*/ 4104456 h 4977761"/>
                <a:gd name="connsiteX22" fmla="*/ 2014864 w 4410046"/>
                <a:gd name="connsiteY22" fmla="*/ 4394579 h 4977761"/>
                <a:gd name="connsiteX23" fmla="*/ 2929264 w 4410046"/>
                <a:gd name="connsiteY23" fmla="*/ 4271749 h 4977761"/>
                <a:gd name="connsiteX24" fmla="*/ 3666243 w 4410046"/>
                <a:gd name="connsiteY24" fmla="*/ 3343701 h 4977761"/>
                <a:gd name="connsiteX25" fmla="*/ 3911903 w 4410046"/>
                <a:gd name="connsiteY25" fmla="*/ 2074460 h 4977761"/>
                <a:gd name="connsiteX26" fmla="*/ 3708413 w 4410046"/>
                <a:gd name="connsiteY26" fmla="*/ 1008112 h 4977761"/>
                <a:gd name="connsiteX27" fmla="*/ 3475174 w 4410046"/>
                <a:gd name="connsiteY27" fmla="*/ 518615 h 4977761"/>
                <a:gd name="connsiteX28" fmla="*/ 3352345 w 4410046"/>
                <a:gd name="connsiteY28" fmla="*/ 368489 h 4977761"/>
                <a:gd name="connsiteX0" fmla="*/ 3352345 w 4410046"/>
                <a:gd name="connsiteY0" fmla="*/ 423080 h 4968552"/>
                <a:gd name="connsiteX1" fmla="*/ 3830016 w 4410046"/>
                <a:gd name="connsiteY1" fmla="*/ 27295 h 4968552"/>
                <a:gd name="connsiteX2" fmla="*/ 4034733 w 4410046"/>
                <a:gd name="connsiteY2" fmla="*/ 259307 h 4968552"/>
                <a:gd name="connsiteX3" fmla="*/ 4362279 w 4410046"/>
                <a:gd name="connsiteY3" fmla="*/ 1255594 h 4968552"/>
                <a:gd name="connsiteX4" fmla="*/ 4321336 w 4410046"/>
                <a:gd name="connsiteY4" fmla="*/ 2893325 h 4968552"/>
                <a:gd name="connsiteX5" fmla="*/ 3884607 w 4410046"/>
                <a:gd name="connsiteY5" fmla="*/ 4026089 h 4968552"/>
                <a:gd name="connsiteX6" fmla="*/ 3204357 w 4410046"/>
                <a:gd name="connsiteY6" fmla="*/ 4680520 h 4968552"/>
                <a:gd name="connsiteX7" fmla="*/ 2268253 w 4410046"/>
                <a:gd name="connsiteY7" fmla="*/ 4968552 h 4968552"/>
                <a:gd name="connsiteX8" fmla="*/ 1260141 w 4410046"/>
                <a:gd name="connsiteY8" fmla="*/ 4680520 h 4968552"/>
                <a:gd name="connsiteX9" fmla="*/ 540061 w 4410046"/>
                <a:gd name="connsiteY9" fmla="*/ 3960440 h 4968552"/>
                <a:gd name="connsiteX10" fmla="*/ 180021 w 4410046"/>
                <a:gd name="connsiteY10" fmla="*/ 3096344 h 4968552"/>
                <a:gd name="connsiteX11" fmla="*/ 36004 w 4410046"/>
                <a:gd name="connsiteY11" fmla="*/ 1872208 h 4968552"/>
                <a:gd name="connsiteX12" fmla="*/ 396044 w 4410046"/>
                <a:gd name="connsiteY12" fmla="*/ 720080 h 4968552"/>
                <a:gd name="connsiteX13" fmla="*/ 1116125 w 4410046"/>
                <a:gd name="connsiteY13" fmla="*/ 720080 h 4968552"/>
                <a:gd name="connsiteX14" fmla="*/ 1476164 w 4410046"/>
                <a:gd name="connsiteY14" fmla="*/ 1080120 h 4968552"/>
                <a:gd name="connsiteX15" fmla="*/ 1455306 w 4410046"/>
                <a:gd name="connsiteY15" fmla="*/ 1323833 h 4968552"/>
                <a:gd name="connsiteX16" fmla="*/ 1223294 w 4410046"/>
                <a:gd name="connsiteY16" fmla="*/ 1637731 h 4968552"/>
                <a:gd name="connsiteX17" fmla="*/ 1044117 w 4410046"/>
                <a:gd name="connsiteY17" fmla="*/ 1440160 h 4968552"/>
                <a:gd name="connsiteX18" fmla="*/ 756085 w 4410046"/>
                <a:gd name="connsiteY18" fmla="*/ 1440160 h 4968552"/>
                <a:gd name="connsiteX19" fmla="*/ 612069 w 4410046"/>
                <a:gd name="connsiteY19" fmla="*/ 2160240 h 4968552"/>
                <a:gd name="connsiteX20" fmla="*/ 756085 w 4410046"/>
                <a:gd name="connsiteY20" fmla="*/ 3240360 h 4968552"/>
                <a:gd name="connsiteX21" fmla="*/ 1260141 w 4410046"/>
                <a:gd name="connsiteY21" fmla="*/ 4104456 h 4968552"/>
                <a:gd name="connsiteX22" fmla="*/ 2014864 w 4410046"/>
                <a:gd name="connsiteY22" fmla="*/ 4394579 h 4968552"/>
                <a:gd name="connsiteX23" fmla="*/ 2929264 w 4410046"/>
                <a:gd name="connsiteY23" fmla="*/ 4271749 h 4968552"/>
                <a:gd name="connsiteX24" fmla="*/ 3666243 w 4410046"/>
                <a:gd name="connsiteY24" fmla="*/ 3343701 h 4968552"/>
                <a:gd name="connsiteX25" fmla="*/ 3911903 w 4410046"/>
                <a:gd name="connsiteY25" fmla="*/ 2074460 h 4968552"/>
                <a:gd name="connsiteX26" fmla="*/ 3708413 w 4410046"/>
                <a:gd name="connsiteY26" fmla="*/ 1008112 h 4968552"/>
                <a:gd name="connsiteX27" fmla="*/ 3475174 w 4410046"/>
                <a:gd name="connsiteY27" fmla="*/ 518615 h 4968552"/>
                <a:gd name="connsiteX28" fmla="*/ 3352345 w 4410046"/>
                <a:gd name="connsiteY28" fmla="*/ 368489 h 4968552"/>
                <a:gd name="connsiteX0" fmla="*/ 3352345 w 4410046"/>
                <a:gd name="connsiteY0" fmla="*/ 423080 h 4968552"/>
                <a:gd name="connsiteX1" fmla="*/ 3830016 w 4410046"/>
                <a:gd name="connsiteY1" fmla="*/ 27295 h 4968552"/>
                <a:gd name="connsiteX2" fmla="*/ 4034733 w 4410046"/>
                <a:gd name="connsiteY2" fmla="*/ 259307 h 4968552"/>
                <a:gd name="connsiteX3" fmla="*/ 4362279 w 4410046"/>
                <a:gd name="connsiteY3" fmla="*/ 1255594 h 4968552"/>
                <a:gd name="connsiteX4" fmla="*/ 4321336 w 4410046"/>
                <a:gd name="connsiteY4" fmla="*/ 2893325 h 4968552"/>
                <a:gd name="connsiteX5" fmla="*/ 3884607 w 4410046"/>
                <a:gd name="connsiteY5" fmla="*/ 4026089 h 4968552"/>
                <a:gd name="connsiteX6" fmla="*/ 3204357 w 4410046"/>
                <a:gd name="connsiteY6" fmla="*/ 4680520 h 4968552"/>
                <a:gd name="connsiteX7" fmla="*/ 2268253 w 4410046"/>
                <a:gd name="connsiteY7" fmla="*/ 4968552 h 4968552"/>
                <a:gd name="connsiteX8" fmla="*/ 1260141 w 4410046"/>
                <a:gd name="connsiteY8" fmla="*/ 4680520 h 4968552"/>
                <a:gd name="connsiteX9" fmla="*/ 540061 w 4410046"/>
                <a:gd name="connsiteY9" fmla="*/ 3960440 h 4968552"/>
                <a:gd name="connsiteX10" fmla="*/ 180021 w 4410046"/>
                <a:gd name="connsiteY10" fmla="*/ 3096344 h 4968552"/>
                <a:gd name="connsiteX11" fmla="*/ 36004 w 4410046"/>
                <a:gd name="connsiteY11" fmla="*/ 1872208 h 4968552"/>
                <a:gd name="connsiteX12" fmla="*/ 396044 w 4410046"/>
                <a:gd name="connsiteY12" fmla="*/ 720080 h 4968552"/>
                <a:gd name="connsiteX13" fmla="*/ 1116125 w 4410046"/>
                <a:gd name="connsiteY13" fmla="*/ 720080 h 4968552"/>
                <a:gd name="connsiteX14" fmla="*/ 1476164 w 4410046"/>
                <a:gd name="connsiteY14" fmla="*/ 1080120 h 4968552"/>
                <a:gd name="connsiteX15" fmla="*/ 1455306 w 4410046"/>
                <a:gd name="connsiteY15" fmla="*/ 1323833 h 4968552"/>
                <a:gd name="connsiteX16" fmla="*/ 1223294 w 4410046"/>
                <a:gd name="connsiteY16" fmla="*/ 1637731 h 4968552"/>
                <a:gd name="connsiteX17" fmla="*/ 1044117 w 4410046"/>
                <a:gd name="connsiteY17" fmla="*/ 1440160 h 4968552"/>
                <a:gd name="connsiteX18" fmla="*/ 756085 w 4410046"/>
                <a:gd name="connsiteY18" fmla="*/ 1440160 h 4968552"/>
                <a:gd name="connsiteX19" fmla="*/ 612069 w 4410046"/>
                <a:gd name="connsiteY19" fmla="*/ 2160240 h 4968552"/>
                <a:gd name="connsiteX20" fmla="*/ 756085 w 4410046"/>
                <a:gd name="connsiteY20" fmla="*/ 3240360 h 4968552"/>
                <a:gd name="connsiteX21" fmla="*/ 1260141 w 4410046"/>
                <a:gd name="connsiteY21" fmla="*/ 4104456 h 4968552"/>
                <a:gd name="connsiteX22" fmla="*/ 2014864 w 4410046"/>
                <a:gd name="connsiteY22" fmla="*/ 4394579 h 4968552"/>
                <a:gd name="connsiteX23" fmla="*/ 2929264 w 4410046"/>
                <a:gd name="connsiteY23" fmla="*/ 4271749 h 4968552"/>
                <a:gd name="connsiteX24" fmla="*/ 3666243 w 4410046"/>
                <a:gd name="connsiteY24" fmla="*/ 3343701 h 4968552"/>
                <a:gd name="connsiteX25" fmla="*/ 3672408 w 4410046"/>
                <a:gd name="connsiteY25" fmla="*/ 1728192 h 4968552"/>
                <a:gd name="connsiteX26" fmla="*/ 3708413 w 4410046"/>
                <a:gd name="connsiteY26" fmla="*/ 1008112 h 4968552"/>
                <a:gd name="connsiteX27" fmla="*/ 3475174 w 4410046"/>
                <a:gd name="connsiteY27" fmla="*/ 518615 h 4968552"/>
                <a:gd name="connsiteX28" fmla="*/ 3352345 w 4410046"/>
                <a:gd name="connsiteY28" fmla="*/ 368489 h 4968552"/>
                <a:gd name="connsiteX0" fmla="*/ 3352345 w 4410046"/>
                <a:gd name="connsiteY0" fmla="*/ 423080 h 4968552"/>
                <a:gd name="connsiteX1" fmla="*/ 3830016 w 4410046"/>
                <a:gd name="connsiteY1" fmla="*/ 27295 h 4968552"/>
                <a:gd name="connsiteX2" fmla="*/ 4034733 w 4410046"/>
                <a:gd name="connsiteY2" fmla="*/ 259307 h 4968552"/>
                <a:gd name="connsiteX3" fmla="*/ 4362279 w 4410046"/>
                <a:gd name="connsiteY3" fmla="*/ 1255594 h 4968552"/>
                <a:gd name="connsiteX4" fmla="*/ 4321336 w 4410046"/>
                <a:gd name="connsiteY4" fmla="*/ 2893325 h 4968552"/>
                <a:gd name="connsiteX5" fmla="*/ 3884607 w 4410046"/>
                <a:gd name="connsiteY5" fmla="*/ 4026089 h 4968552"/>
                <a:gd name="connsiteX6" fmla="*/ 3204357 w 4410046"/>
                <a:gd name="connsiteY6" fmla="*/ 4680520 h 4968552"/>
                <a:gd name="connsiteX7" fmla="*/ 2268253 w 4410046"/>
                <a:gd name="connsiteY7" fmla="*/ 4968552 h 4968552"/>
                <a:gd name="connsiteX8" fmla="*/ 1260141 w 4410046"/>
                <a:gd name="connsiteY8" fmla="*/ 4680520 h 4968552"/>
                <a:gd name="connsiteX9" fmla="*/ 540061 w 4410046"/>
                <a:gd name="connsiteY9" fmla="*/ 3960440 h 4968552"/>
                <a:gd name="connsiteX10" fmla="*/ 180021 w 4410046"/>
                <a:gd name="connsiteY10" fmla="*/ 3096344 h 4968552"/>
                <a:gd name="connsiteX11" fmla="*/ 36004 w 4410046"/>
                <a:gd name="connsiteY11" fmla="*/ 1872208 h 4968552"/>
                <a:gd name="connsiteX12" fmla="*/ 396044 w 4410046"/>
                <a:gd name="connsiteY12" fmla="*/ 720080 h 4968552"/>
                <a:gd name="connsiteX13" fmla="*/ 1116125 w 4410046"/>
                <a:gd name="connsiteY13" fmla="*/ 720080 h 4968552"/>
                <a:gd name="connsiteX14" fmla="*/ 1476164 w 4410046"/>
                <a:gd name="connsiteY14" fmla="*/ 1080120 h 4968552"/>
                <a:gd name="connsiteX15" fmla="*/ 1455306 w 4410046"/>
                <a:gd name="connsiteY15" fmla="*/ 1323833 h 4968552"/>
                <a:gd name="connsiteX16" fmla="*/ 1223294 w 4410046"/>
                <a:gd name="connsiteY16" fmla="*/ 1637731 h 4968552"/>
                <a:gd name="connsiteX17" fmla="*/ 1044117 w 4410046"/>
                <a:gd name="connsiteY17" fmla="*/ 1440160 h 4968552"/>
                <a:gd name="connsiteX18" fmla="*/ 756085 w 4410046"/>
                <a:gd name="connsiteY18" fmla="*/ 1440160 h 4968552"/>
                <a:gd name="connsiteX19" fmla="*/ 612069 w 4410046"/>
                <a:gd name="connsiteY19" fmla="*/ 2160240 h 4968552"/>
                <a:gd name="connsiteX20" fmla="*/ 756085 w 4410046"/>
                <a:gd name="connsiteY20" fmla="*/ 3240360 h 4968552"/>
                <a:gd name="connsiteX21" fmla="*/ 1260141 w 4410046"/>
                <a:gd name="connsiteY21" fmla="*/ 4104456 h 4968552"/>
                <a:gd name="connsiteX22" fmla="*/ 2014864 w 4410046"/>
                <a:gd name="connsiteY22" fmla="*/ 4394579 h 4968552"/>
                <a:gd name="connsiteX23" fmla="*/ 2929264 w 4410046"/>
                <a:gd name="connsiteY23" fmla="*/ 4271749 h 4968552"/>
                <a:gd name="connsiteX24" fmla="*/ 3666243 w 4410046"/>
                <a:gd name="connsiteY24" fmla="*/ 3343701 h 4968552"/>
                <a:gd name="connsiteX25" fmla="*/ 3672408 w 4410046"/>
                <a:gd name="connsiteY25" fmla="*/ 1728192 h 4968552"/>
                <a:gd name="connsiteX26" fmla="*/ 3600400 w 4410046"/>
                <a:gd name="connsiteY26" fmla="*/ 1080120 h 4968552"/>
                <a:gd name="connsiteX27" fmla="*/ 3475174 w 4410046"/>
                <a:gd name="connsiteY27" fmla="*/ 518615 h 4968552"/>
                <a:gd name="connsiteX28" fmla="*/ 3352345 w 4410046"/>
                <a:gd name="connsiteY28" fmla="*/ 368489 h 4968552"/>
                <a:gd name="connsiteX0" fmla="*/ 3352345 w 4369979"/>
                <a:gd name="connsiteY0" fmla="*/ 423080 h 4968552"/>
                <a:gd name="connsiteX1" fmla="*/ 3830016 w 4369979"/>
                <a:gd name="connsiteY1" fmla="*/ 27295 h 4968552"/>
                <a:gd name="connsiteX2" fmla="*/ 4034733 w 4369979"/>
                <a:gd name="connsiteY2" fmla="*/ 259307 h 4968552"/>
                <a:gd name="connsiteX3" fmla="*/ 4176464 w 4369979"/>
                <a:gd name="connsiteY3" fmla="*/ 1296144 h 4968552"/>
                <a:gd name="connsiteX4" fmla="*/ 4321336 w 4369979"/>
                <a:gd name="connsiteY4" fmla="*/ 2893325 h 4968552"/>
                <a:gd name="connsiteX5" fmla="*/ 3884607 w 4369979"/>
                <a:gd name="connsiteY5" fmla="*/ 4026089 h 4968552"/>
                <a:gd name="connsiteX6" fmla="*/ 3204357 w 4369979"/>
                <a:gd name="connsiteY6" fmla="*/ 4680520 h 4968552"/>
                <a:gd name="connsiteX7" fmla="*/ 2268253 w 4369979"/>
                <a:gd name="connsiteY7" fmla="*/ 4968552 h 4968552"/>
                <a:gd name="connsiteX8" fmla="*/ 1260141 w 4369979"/>
                <a:gd name="connsiteY8" fmla="*/ 4680520 h 4968552"/>
                <a:gd name="connsiteX9" fmla="*/ 540061 w 4369979"/>
                <a:gd name="connsiteY9" fmla="*/ 3960440 h 4968552"/>
                <a:gd name="connsiteX10" fmla="*/ 180021 w 4369979"/>
                <a:gd name="connsiteY10" fmla="*/ 3096344 h 4968552"/>
                <a:gd name="connsiteX11" fmla="*/ 36004 w 4369979"/>
                <a:gd name="connsiteY11" fmla="*/ 1872208 h 4968552"/>
                <a:gd name="connsiteX12" fmla="*/ 396044 w 4369979"/>
                <a:gd name="connsiteY12" fmla="*/ 720080 h 4968552"/>
                <a:gd name="connsiteX13" fmla="*/ 1116125 w 4369979"/>
                <a:gd name="connsiteY13" fmla="*/ 720080 h 4968552"/>
                <a:gd name="connsiteX14" fmla="*/ 1476164 w 4369979"/>
                <a:gd name="connsiteY14" fmla="*/ 1080120 h 4968552"/>
                <a:gd name="connsiteX15" fmla="*/ 1455306 w 4369979"/>
                <a:gd name="connsiteY15" fmla="*/ 1323833 h 4968552"/>
                <a:gd name="connsiteX16" fmla="*/ 1223294 w 4369979"/>
                <a:gd name="connsiteY16" fmla="*/ 1637731 h 4968552"/>
                <a:gd name="connsiteX17" fmla="*/ 1044117 w 4369979"/>
                <a:gd name="connsiteY17" fmla="*/ 1440160 h 4968552"/>
                <a:gd name="connsiteX18" fmla="*/ 756085 w 4369979"/>
                <a:gd name="connsiteY18" fmla="*/ 1440160 h 4968552"/>
                <a:gd name="connsiteX19" fmla="*/ 612069 w 4369979"/>
                <a:gd name="connsiteY19" fmla="*/ 2160240 h 4968552"/>
                <a:gd name="connsiteX20" fmla="*/ 756085 w 4369979"/>
                <a:gd name="connsiteY20" fmla="*/ 3240360 h 4968552"/>
                <a:gd name="connsiteX21" fmla="*/ 1260141 w 4369979"/>
                <a:gd name="connsiteY21" fmla="*/ 4104456 h 4968552"/>
                <a:gd name="connsiteX22" fmla="*/ 2014864 w 4369979"/>
                <a:gd name="connsiteY22" fmla="*/ 4394579 h 4968552"/>
                <a:gd name="connsiteX23" fmla="*/ 2929264 w 4369979"/>
                <a:gd name="connsiteY23" fmla="*/ 4271749 h 4968552"/>
                <a:gd name="connsiteX24" fmla="*/ 3666243 w 4369979"/>
                <a:gd name="connsiteY24" fmla="*/ 3343701 h 4968552"/>
                <a:gd name="connsiteX25" fmla="*/ 3672408 w 4369979"/>
                <a:gd name="connsiteY25" fmla="*/ 1728192 h 4968552"/>
                <a:gd name="connsiteX26" fmla="*/ 3600400 w 4369979"/>
                <a:gd name="connsiteY26" fmla="*/ 1080120 h 4968552"/>
                <a:gd name="connsiteX27" fmla="*/ 3475174 w 4369979"/>
                <a:gd name="connsiteY27" fmla="*/ 518615 h 4968552"/>
                <a:gd name="connsiteX28" fmla="*/ 3352345 w 4369979"/>
                <a:gd name="connsiteY28" fmla="*/ 368489 h 4968552"/>
                <a:gd name="connsiteX0" fmla="*/ 3352345 w 4225108"/>
                <a:gd name="connsiteY0" fmla="*/ 423080 h 4968552"/>
                <a:gd name="connsiteX1" fmla="*/ 3830016 w 4225108"/>
                <a:gd name="connsiteY1" fmla="*/ 27295 h 4968552"/>
                <a:gd name="connsiteX2" fmla="*/ 4034733 w 4225108"/>
                <a:gd name="connsiteY2" fmla="*/ 259307 h 4968552"/>
                <a:gd name="connsiteX3" fmla="*/ 4176464 w 4225108"/>
                <a:gd name="connsiteY3" fmla="*/ 1296144 h 4968552"/>
                <a:gd name="connsiteX4" fmla="*/ 4176465 w 4225108"/>
                <a:gd name="connsiteY4" fmla="*/ 2736304 h 4968552"/>
                <a:gd name="connsiteX5" fmla="*/ 3884607 w 4225108"/>
                <a:gd name="connsiteY5" fmla="*/ 4026089 h 4968552"/>
                <a:gd name="connsiteX6" fmla="*/ 3204357 w 4225108"/>
                <a:gd name="connsiteY6" fmla="*/ 4680520 h 4968552"/>
                <a:gd name="connsiteX7" fmla="*/ 2268253 w 4225108"/>
                <a:gd name="connsiteY7" fmla="*/ 4968552 h 4968552"/>
                <a:gd name="connsiteX8" fmla="*/ 1260141 w 4225108"/>
                <a:gd name="connsiteY8" fmla="*/ 4680520 h 4968552"/>
                <a:gd name="connsiteX9" fmla="*/ 540061 w 4225108"/>
                <a:gd name="connsiteY9" fmla="*/ 3960440 h 4968552"/>
                <a:gd name="connsiteX10" fmla="*/ 180021 w 4225108"/>
                <a:gd name="connsiteY10" fmla="*/ 3096344 h 4968552"/>
                <a:gd name="connsiteX11" fmla="*/ 36004 w 4225108"/>
                <a:gd name="connsiteY11" fmla="*/ 1872208 h 4968552"/>
                <a:gd name="connsiteX12" fmla="*/ 396044 w 4225108"/>
                <a:gd name="connsiteY12" fmla="*/ 720080 h 4968552"/>
                <a:gd name="connsiteX13" fmla="*/ 1116125 w 4225108"/>
                <a:gd name="connsiteY13" fmla="*/ 720080 h 4968552"/>
                <a:gd name="connsiteX14" fmla="*/ 1476164 w 4225108"/>
                <a:gd name="connsiteY14" fmla="*/ 1080120 h 4968552"/>
                <a:gd name="connsiteX15" fmla="*/ 1455306 w 4225108"/>
                <a:gd name="connsiteY15" fmla="*/ 1323833 h 4968552"/>
                <a:gd name="connsiteX16" fmla="*/ 1223294 w 4225108"/>
                <a:gd name="connsiteY16" fmla="*/ 1637731 h 4968552"/>
                <a:gd name="connsiteX17" fmla="*/ 1044117 w 4225108"/>
                <a:gd name="connsiteY17" fmla="*/ 1440160 h 4968552"/>
                <a:gd name="connsiteX18" fmla="*/ 756085 w 4225108"/>
                <a:gd name="connsiteY18" fmla="*/ 1440160 h 4968552"/>
                <a:gd name="connsiteX19" fmla="*/ 612069 w 4225108"/>
                <a:gd name="connsiteY19" fmla="*/ 2160240 h 4968552"/>
                <a:gd name="connsiteX20" fmla="*/ 756085 w 4225108"/>
                <a:gd name="connsiteY20" fmla="*/ 3240360 h 4968552"/>
                <a:gd name="connsiteX21" fmla="*/ 1260141 w 4225108"/>
                <a:gd name="connsiteY21" fmla="*/ 4104456 h 4968552"/>
                <a:gd name="connsiteX22" fmla="*/ 2014864 w 4225108"/>
                <a:gd name="connsiteY22" fmla="*/ 4394579 h 4968552"/>
                <a:gd name="connsiteX23" fmla="*/ 2929264 w 4225108"/>
                <a:gd name="connsiteY23" fmla="*/ 4271749 h 4968552"/>
                <a:gd name="connsiteX24" fmla="*/ 3666243 w 4225108"/>
                <a:gd name="connsiteY24" fmla="*/ 3343701 h 4968552"/>
                <a:gd name="connsiteX25" fmla="*/ 3672408 w 4225108"/>
                <a:gd name="connsiteY25" fmla="*/ 1728192 h 4968552"/>
                <a:gd name="connsiteX26" fmla="*/ 3600400 w 4225108"/>
                <a:gd name="connsiteY26" fmla="*/ 1080120 h 4968552"/>
                <a:gd name="connsiteX27" fmla="*/ 3475174 w 4225108"/>
                <a:gd name="connsiteY27" fmla="*/ 518615 h 4968552"/>
                <a:gd name="connsiteX28" fmla="*/ 3352345 w 4225108"/>
                <a:gd name="connsiteY28" fmla="*/ 368489 h 4968552"/>
                <a:gd name="connsiteX0" fmla="*/ 3352345 w 4369124"/>
                <a:gd name="connsiteY0" fmla="*/ 423080 h 4968552"/>
                <a:gd name="connsiteX1" fmla="*/ 3830016 w 4369124"/>
                <a:gd name="connsiteY1" fmla="*/ 27295 h 4968552"/>
                <a:gd name="connsiteX2" fmla="*/ 4034733 w 4369124"/>
                <a:gd name="connsiteY2" fmla="*/ 259307 h 4968552"/>
                <a:gd name="connsiteX3" fmla="*/ 4176464 w 4369124"/>
                <a:gd name="connsiteY3" fmla="*/ 1296144 h 4968552"/>
                <a:gd name="connsiteX4" fmla="*/ 4320481 w 4369124"/>
                <a:gd name="connsiteY4" fmla="*/ 2808312 h 4968552"/>
                <a:gd name="connsiteX5" fmla="*/ 3884607 w 4369124"/>
                <a:gd name="connsiteY5" fmla="*/ 4026089 h 4968552"/>
                <a:gd name="connsiteX6" fmla="*/ 3204357 w 4369124"/>
                <a:gd name="connsiteY6" fmla="*/ 4680520 h 4968552"/>
                <a:gd name="connsiteX7" fmla="*/ 2268253 w 4369124"/>
                <a:gd name="connsiteY7" fmla="*/ 4968552 h 4968552"/>
                <a:gd name="connsiteX8" fmla="*/ 1260141 w 4369124"/>
                <a:gd name="connsiteY8" fmla="*/ 4680520 h 4968552"/>
                <a:gd name="connsiteX9" fmla="*/ 540061 w 4369124"/>
                <a:gd name="connsiteY9" fmla="*/ 3960440 h 4968552"/>
                <a:gd name="connsiteX10" fmla="*/ 180021 w 4369124"/>
                <a:gd name="connsiteY10" fmla="*/ 3096344 h 4968552"/>
                <a:gd name="connsiteX11" fmla="*/ 36004 w 4369124"/>
                <a:gd name="connsiteY11" fmla="*/ 1872208 h 4968552"/>
                <a:gd name="connsiteX12" fmla="*/ 396044 w 4369124"/>
                <a:gd name="connsiteY12" fmla="*/ 720080 h 4968552"/>
                <a:gd name="connsiteX13" fmla="*/ 1116125 w 4369124"/>
                <a:gd name="connsiteY13" fmla="*/ 720080 h 4968552"/>
                <a:gd name="connsiteX14" fmla="*/ 1476164 w 4369124"/>
                <a:gd name="connsiteY14" fmla="*/ 1080120 h 4968552"/>
                <a:gd name="connsiteX15" fmla="*/ 1455306 w 4369124"/>
                <a:gd name="connsiteY15" fmla="*/ 1323833 h 4968552"/>
                <a:gd name="connsiteX16" fmla="*/ 1223294 w 4369124"/>
                <a:gd name="connsiteY16" fmla="*/ 1637731 h 4968552"/>
                <a:gd name="connsiteX17" fmla="*/ 1044117 w 4369124"/>
                <a:gd name="connsiteY17" fmla="*/ 1440160 h 4968552"/>
                <a:gd name="connsiteX18" fmla="*/ 756085 w 4369124"/>
                <a:gd name="connsiteY18" fmla="*/ 1440160 h 4968552"/>
                <a:gd name="connsiteX19" fmla="*/ 612069 w 4369124"/>
                <a:gd name="connsiteY19" fmla="*/ 2160240 h 4968552"/>
                <a:gd name="connsiteX20" fmla="*/ 756085 w 4369124"/>
                <a:gd name="connsiteY20" fmla="*/ 3240360 h 4968552"/>
                <a:gd name="connsiteX21" fmla="*/ 1260141 w 4369124"/>
                <a:gd name="connsiteY21" fmla="*/ 4104456 h 4968552"/>
                <a:gd name="connsiteX22" fmla="*/ 2014864 w 4369124"/>
                <a:gd name="connsiteY22" fmla="*/ 4394579 h 4968552"/>
                <a:gd name="connsiteX23" fmla="*/ 2929264 w 4369124"/>
                <a:gd name="connsiteY23" fmla="*/ 4271749 h 4968552"/>
                <a:gd name="connsiteX24" fmla="*/ 3666243 w 4369124"/>
                <a:gd name="connsiteY24" fmla="*/ 3343701 h 4968552"/>
                <a:gd name="connsiteX25" fmla="*/ 3672408 w 4369124"/>
                <a:gd name="connsiteY25" fmla="*/ 1728192 h 4968552"/>
                <a:gd name="connsiteX26" fmla="*/ 3600400 w 4369124"/>
                <a:gd name="connsiteY26" fmla="*/ 1080120 h 4968552"/>
                <a:gd name="connsiteX27" fmla="*/ 3475174 w 4369124"/>
                <a:gd name="connsiteY27" fmla="*/ 518615 h 4968552"/>
                <a:gd name="connsiteX28" fmla="*/ 3352345 w 4369124"/>
                <a:gd name="connsiteY28" fmla="*/ 368489 h 4968552"/>
                <a:gd name="connsiteX0" fmla="*/ 3352345 w 4381125"/>
                <a:gd name="connsiteY0" fmla="*/ 423253 h 4968725"/>
                <a:gd name="connsiteX1" fmla="*/ 3830016 w 4381125"/>
                <a:gd name="connsiteY1" fmla="*/ 27468 h 4968725"/>
                <a:gd name="connsiteX2" fmla="*/ 4034733 w 4381125"/>
                <a:gd name="connsiteY2" fmla="*/ 259480 h 4968725"/>
                <a:gd name="connsiteX3" fmla="*/ 4248473 w 4381125"/>
                <a:gd name="connsiteY3" fmla="*/ 1584349 h 4968725"/>
                <a:gd name="connsiteX4" fmla="*/ 4320481 w 4381125"/>
                <a:gd name="connsiteY4" fmla="*/ 2808485 h 4968725"/>
                <a:gd name="connsiteX5" fmla="*/ 3884607 w 4381125"/>
                <a:gd name="connsiteY5" fmla="*/ 4026262 h 4968725"/>
                <a:gd name="connsiteX6" fmla="*/ 3204357 w 4381125"/>
                <a:gd name="connsiteY6" fmla="*/ 4680693 h 4968725"/>
                <a:gd name="connsiteX7" fmla="*/ 2268253 w 4381125"/>
                <a:gd name="connsiteY7" fmla="*/ 4968725 h 4968725"/>
                <a:gd name="connsiteX8" fmla="*/ 1260141 w 4381125"/>
                <a:gd name="connsiteY8" fmla="*/ 4680693 h 4968725"/>
                <a:gd name="connsiteX9" fmla="*/ 540061 w 4381125"/>
                <a:gd name="connsiteY9" fmla="*/ 3960613 h 4968725"/>
                <a:gd name="connsiteX10" fmla="*/ 180021 w 4381125"/>
                <a:gd name="connsiteY10" fmla="*/ 3096517 h 4968725"/>
                <a:gd name="connsiteX11" fmla="*/ 36004 w 4381125"/>
                <a:gd name="connsiteY11" fmla="*/ 1872381 h 4968725"/>
                <a:gd name="connsiteX12" fmla="*/ 396044 w 4381125"/>
                <a:gd name="connsiteY12" fmla="*/ 720253 h 4968725"/>
                <a:gd name="connsiteX13" fmla="*/ 1116125 w 4381125"/>
                <a:gd name="connsiteY13" fmla="*/ 720253 h 4968725"/>
                <a:gd name="connsiteX14" fmla="*/ 1476164 w 4381125"/>
                <a:gd name="connsiteY14" fmla="*/ 1080293 h 4968725"/>
                <a:gd name="connsiteX15" fmla="*/ 1455306 w 4381125"/>
                <a:gd name="connsiteY15" fmla="*/ 1324006 h 4968725"/>
                <a:gd name="connsiteX16" fmla="*/ 1223294 w 4381125"/>
                <a:gd name="connsiteY16" fmla="*/ 1637904 h 4968725"/>
                <a:gd name="connsiteX17" fmla="*/ 1044117 w 4381125"/>
                <a:gd name="connsiteY17" fmla="*/ 1440333 h 4968725"/>
                <a:gd name="connsiteX18" fmla="*/ 756085 w 4381125"/>
                <a:gd name="connsiteY18" fmla="*/ 1440333 h 4968725"/>
                <a:gd name="connsiteX19" fmla="*/ 612069 w 4381125"/>
                <a:gd name="connsiteY19" fmla="*/ 2160413 h 4968725"/>
                <a:gd name="connsiteX20" fmla="*/ 756085 w 4381125"/>
                <a:gd name="connsiteY20" fmla="*/ 3240533 h 4968725"/>
                <a:gd name="connsiteX21" fmla="*/ 1260141 w 4381125"/>
                <a:gd name="connsiteY21" fmla="*/ 4104629 h 4968725"/>
                <a:gd name="connsiteX22" fmla="*/ 2014864 w 4381125"/>
                <a:gd name="connsiteY22" fmla="*/ 4394752 h 4968725"/>
                <a:gd name="connsiteX23" fmla="*/ 2929264 w 4381125"/>
                <a:gd name="connsiteY23" fmla="*/ 4271922 h 4968725"/>
                <a:gd name="connsiteX24" fmla="*/ 3666243 w 4381125"/>
                <a:gd name="connsiteY24" fmla="*/ 3343874 h 4968725"/>
                <a:gd name="connsiteX25" fmla="*/ 3672408 w 4381125"/>
                <a:gd name="connsiteY25" fmla="*/ 1728365 h 4968725"/>
                <a:gd name="connsiteX26" fmla="*/ 3600400 w 4381125"/>
                <a:gd name="connsiteY26" fmla="*/ 1080293 h 4968725"/>
                <a:gd name="connsiteX27" fmla="*/ 3475174 w 4381125"/>
                <a:gd name="connsiteY27" fmla="*/ 518788 h 4968725"/>
                <a:gd name="connsiteX28" fmla="*/ 3352345 w 4381125"/>
                <a:gd name="connsiteY28" fmla="*/ 368662 h 4968725"/>
                <a:gd name="connsiteX0" fmla="*/ 3352345 w 4309117"/>
                <a:gd name="connsiteY0" fmla="*/ 423253 h 4968725"/>
                <a:gd name="connsiteX1" fmla="*/ 3830016 w 4309117"/>
                <a:gd name="connsiteY1" fmla="*/ 27468 h 4968725"/>
                <a:gd name="connsiteX2" fmla="*/ 4034733 w 4309117"/>
                <a:gd name="connsiteY2" fmla="*/ 259480 h 4968725"/>
                <a:gd name="connsiteX3" fmla="*/ 4248473 w 4309117"/>
                <a:gd name="connsiteY3" fmla="*/ 1584349 h 4968725"/>
                <a:gd name="connsiteX4" fmla="*/ 4248473 w 4309117"/>
                <a:gd name="connsiteY4" fmla="*/ 2520454 h 4968725"/>
                <a:gd name="connsiteX5" fmla="*/ 3884607 w 4309117"/>
                <a:gd name="connsiteY5" fmla="*/ 4026262 h 4968725"/>
                <a:gd name="connsiteX6" fmla="*/ 3204357 w 4309117"/>
                <a:gd name="connsiteY6" fmla="*/ 4680693 h 4968725"/>
                <a:gd name="connsiteX7" fmla="*/ 2268253 w 4309117"/>
                <a:gd name="connsiteY7" fmla="*/ 4968725 h 4968725"/>
                <a:gd name="connsiteX8" fmla="*/ 1260141 w 4309117"/>
                <a:gd name="connsiteY8" fmla="*/ 4680693 h 4968725"/>
                <a:gd name="connsiteX9" fmla="*/ 540061 w 4309117"/>
                <a:gd name="connsiteY9" fmla="*/ 3960613 h 4968725"/>
                <a:gd name="connsiteX10" fmla="*/ 180021 w 4309117"/>
                <a:gd name="connsiteY10" fmla="*/ 3096517 h 4968725"/>
                <a:gd name="connsiteX11" fmla="*/ 36004 w 4309117"/>
                <a:gd name="connsiteY11" fmla="*/ 1872381 h 4968725"/>
                <a:gd name="connsiteX12" fmla="*/ 396044 w 4309117"/>
                <a:gd name="connsiteY12" fmla="*/ 720253 h 4968725"/>
                <a:gd name="connsiteX13" fmla="*/ 1116125 w 4309117"/>
                <a:gd name="connsiteY13" fmla="*/ 720253 h 4968725"/>
                <a:gd name="connsiteX14" fmla="*/ 1476164 w 4309117"/>
                <a:gd name="connsiteY14" fmla="*/ 1080293 h 4968725"/>
                <a:gd name="connsiteX15" fmla="*/ 1455306 w 4309117"/>
                <a:gd name="connsiteY15" fmla="*/ 1324006 h 4968725"/>
                <a:gd name="connsiteX16" fmla="*/ 1223294 w 4309117"/>
                <a:gd name="connsiteY16" fmla="*/ 1637904 h 4968725"/>
                <a:gd name="connsiteX17" fmla="*/ 1044117 w 4309117"/>
                <a:gd name="connsiteY17" fmla="*/ 1440333 h 4968725"/>
                <a:gd name="connsiteX18" fmla="*/ 756085 w 4309117"/>
                <a:gd name="connsiteY18" fmla="*/ 1440333 h 4968725"/>
                <a:gd name="connsiteX19" fmla="*/ 612069 w 4309117"/>
                <a:gd name="connsiteY19" fmla="*/ 2160413 h 4968725"/>
                <a:gd name="connsiteX20" fmla="*/ 756085 w 4309117"/>
                <a:gd name="connsiteY20" fmla="*/ 3240533 h 4968725"/>
                <a:gd name="connsiteX21" fmla="*/ 1260141 w 4309117"/>
                <a:gd name="connsiteY21" fmla="*/ 4104629 h 4968725"/>
                <a:gd name="connsiteX22" fmla="*/ 2014864 w 4309117"/>
                <a:gd name="connsiteY22" fmla="*/ 4394752 h 4968725"/>
                <a:gd name="connsiteX23" fmla="*/ 2929264 w 4309117"/>
                <a:gd name="connsiteY23" fmla="*/ 4271922 h 4968725"/>
                <a:gd name="connsiteX24" fmla="*/ 3666243 w 4309117"/>
                <a:gd name="connsiteY24" fmla="*/ 3343874 h 4968725"/>
                <a:gd name="connsiteX25" fmla="*/ 3672408 w 4309117"/>
                <a:gd name="connsiteY25" fmla="*/ 1728365 h 4968725"/>
                <a:gd name="connsiteX26" fmla="*/ 3600400 w 4309117"/>
                <a:gd name="connsiteY26" fmla="*/ 1080293 h 4968725"/>
                <a:gd name="connsiteX27" fmla="*/ 3475174 w 4309117"/>
                <a:gd name="connsiteY27" fmla="*/ 518788 h 4968725"/>
                <a:gd name="connsiteX28" fmla="*/ 3352345 w 4309117"/>
                <a:gd name="connsiteY28" fmla="*/ 368662 h 4968725"/>
                <a:gd name="connsiteX0" fmla="*/ 3352345 w 4284096"/>
                <a:gd name="connsiteY0" fmla="*/ 423253 h 4968725"/>
                <a:gd name="connsiteX1" fmla="*/ 3830016 w 4284096"/>
                <a:gd name="connsiteY1" fmla="*/ 27468 h 4968725"/>
                <a:gd name="connsiteX2" fmla="*/ 4034733 w 4284096"/>
                <a:gd name="connsiteY2" fmla="*/ 259480 h 4968725"/>
                <a:gd name="connsiteX3" fmla="*/ 4248473 w 4284096"/>
                <a:gd name="connsiteY3" fmla="*/ 1584349 h 4968725"/>
                <a:gd name="connsiteX4" fmla="*/ 4248473 w 4284096"/>
                <a:gd name="connsiteY4" fmla="*/ 2520454 h 4968725"/>
                <a:gd name="connsiteX5" fmla="*/ 4136826 w 4284096"/>
                <a:gd name="connsiteY5" fmla="*/ 3107147 h 4968725"/>
                <a:gd name="connsiteX6" fmla="*/ 3884607 w 4284096"/>
                <a:gd name="connsiteY6" fmla="*/ 4026262 h 4968725"/>
                <a:gd name="connsiteX7" fmla="*/ 3204357 w 4284096"/>
                <a:gd name="connsiteY7" fmla="*/ 4680693 h 4968725"/>
                <a:gd name="connsiteX8" fmla="*/ 2268253 w 4284096"/>
                <a:gd name="connsiteY8" fmla="*/ 4968725 h 4968725"/>
                <a:gd name="connsiteX9" fmla="*/ 1260141 w 4284096"/>
                <a:gd name="connsiteY9" fmla="*/ 4680693 h 4968725"/>
                <a:gd name="connsiteX10" fmla="*/ 540061 w 4284096"/>
                <a:gd name="connsiteY10" fmla="*/ 3960613 h 4968725"/>
                <a:gd name="connsiteX11" fmla="*/ 180021 w 4284096"/>
                <a:gd name="connsiteY11" fmla="*/ 3096517 h 4968725"/>
                <a:gd name="connsiteX12" fmla="*/ 36004 w 4284096"/>
                <a:gd name="connsiteY12" fmla="*/ 1872381 h 4968725"/>
                <a:gd name="connsiteX13" fmla="*/ 396044 w 4284096"/>
                <a:gd name="connsiteY13" fmla="*/ 720253 h 4968725"/>
                <a:gd name="connsiteX14" fmla="*/ 1116125 w 4284096"/>
                <a:gd name="connsiteY14" fmla="*/ 720253 h 4968725"/>
                <a:gd name="connsiteX15" fmla="*/ 1476164 w 4284096"/>
                <a:gd name="connsiteY15" fmla="*/ 1080293 h 4968725"/>
                <a:gd name="connsiteX16" fmla="*/ 1455306 w 4284096"/>
                <a:gd name="connsiteY16" fmla="*/ 1324006 h 4968725"/>
                <a:gd name="connsiteX17" fmla="*/ 1223294 w 4284096"/>
                <a:gd name="connsiteY17" fmla="*/ 1637904 h 4968725"/>
                <a:gd name="connsiteX18" fmla="*/ 1044117 w 4284096"/>
                <a:gd name="connsiteY18" fmla="*/ 1440333 h 4968725"/>
                <a:gd name="connsiteX19" fmla="*/ 756085 w 4284096"/>
                <a:gd name="connsiteY19" fmla="*/ 1440333 h 4968725"/>
                <a:gd name="connsiteX20" fmla="*/ 612069 w 4284096"/>
                <a:gd name="connsiteY20" fmla="*/ 2160413 h 4968725"/>
                <a:gd name="connsiteX21" fmla="*/ 756085 w 4284096"/>
                <a:gd name="connsiteY21" fmla="*/ 3240533 h 4968725"/>
                <a:gd name="connsiteX22" fmla="*/ 1260141 w 4284096"/>
                <a:gd name="connsiteY22" fmla="*/ 4104629 h 4968725"/>
                <a:gd name="connsiteX23" fmla="*/ 2014864 w 4284096"/>
                <a:gd name="connsiteY23" fmla="*/ 4394752 h 4968725"/>
                <a:gd name="connsiteX24" fmla="*/ 2929264 w 4284096"/>
                <a:gd name="connsiteY24" fmla="*/ 4271922 h 4968725"/>
                <a:gd name="connsiteX25" fmla="*/ 3666243 w 4284096"/>
                <a:gd name="connsiteY25" fmla="*/ 3343874 h 4968725"/>
                <a:gd name="connsiteX26" fmla="*/ 3672408 w 4284096"/>
                <a:gd name="connsiteY26" fmla="*/ 1728365 h 4968725"/>
                <a:gd name="connsiteX27" fmla="*/ 3600400 w 4284096"/>
                <a:gd name="connsiteY27" fmla="*/ 1080293 h 4968725"/>
                <a:gd name="connsiteX28" fmla="*/ 3475174 w 4284096"/>
                <a:gd name="connsiteY28" fmla="*/ 518788 h 4968725"/>
                <a:gd name="connsiteX29" fmla="*/ 3352345 w 4284096"/>
                <a:gd name="connsiteY29" fmla="*/ 368662 h 4968725"/>
                <a:gd name="connsiteX0" fmla="*/ 3352345 w 4309117"/>
                <a:gd name="connsiteY0" fmla="*/ 423253 h 4968725"/>
                <a:gd name="connsiteX1" fmla="*/ 3830016 w 4309117"/>
                <a:gd name="connsiteY1" fmla="*/ 27468 h 4968725"/>
                <a:gd name="connsiteX2" fmla="*/ 4034733 w 4309117"/>
                <a:gd name="connsiteY2" fmla="*/ 259480 h 4968725"/>
                <a:gd name="connsiteX3" fmla="*/ 4248473 w 4309117"/>
                <a:gd name="connsiteY3" fmla="*/ 1584349 h 4968725"/>
                <a:gd name="connsiteX4" fmla="*/ 4248473 w 4309117"/>
                <a:gd name="connsiteY4" fmla="*/ 2520454 h 4968725"/>
                <a:gd name="connsiteX5" fmla="*/ 4248473 w 4309117"/>
                <a:gd name="connsiteY5" fmla="*/ 3168526 h 4968725"/>
                <a:gd name="connsiteX6" fmla="*/ 3884607 w 4309117"/>
                <a:gd name="connsiteY6" fmla="*/ 4026262 h 4968725"/>
                <a:gd name="connsiteX7" fmla="*/ 3204357 w 4309117"/>
                <a:gd name="connsiteY7" fmla="*/ 4680693 h 4968725"/>
                <a:gd name="connsiteX8" fmla="*/ 2268253 w 4309117"/>
                <a:gd name="connsiteY8" fmla="*/ 4968725 h 4968725"/>
                <a:gd name="connsiteX9" fmla="*/ 1260141 w 4309117"/>
                <a:gd name="connsiteY9" fmla="*/ 4680693 h 4968725"/>
                <a:gd name="connsiteX10" fmla="*/ 540061 w 4309117"/>
                <a:gd name="connsiteY10" fmla="*/ 3960613 h 4968725"/>
                <a:gd name="connsiteX11" fmla="*/ 180021 w 4309117"/>
                <a:gd name="connsiteY11" fmla="*/ 3096517 h 4968725"/>
                <a:gd name="connsiteX12" fmla="*/ 36004 w 4309117"/>
                <a:gd name="connsiteY12" fmla="*/ 1872381 h 4968725"/>
                <a:gd name="connsiteX13" fmla="*/ 396044 w 4309117"/>
                <a:gd name="connsiteY13" fmla="*/ 720253 h 4968725"/>
                <a:gd name="connsiteX14" fmla="*/ 1116125 w 4309117"/>
                <a:gd name="connsiteY14" fmla="*/ 720253 h 4968725"/>
                <a:gd name="connsiteX15" fmla="*/ 1476164 w 4309117"/>
                <a:gd name="connsiteY15" fmla="*/ 1080293 h 4968725"/>
                <a:gd name="connsiteX16" fmla="*/ 1455306 w 4309117"/>
                <a:gd name="connsiteY16" fmla="*/ 1324006 h 4968725"/>
                <a:gd name="connsiteX17" fmla="*/ 1223294 w 4309117"/>
                <a:gd name="connsiteY17" fmla="*/ 1637904 h 4968725"/>
                <a:gd name="connsiteX18" fmla="*/ 1044117 w 4309117"/>
                <a:gd name="connsiteY18" fmla="*/ 1440333 h 4968725"/>
                <a:gd name="connsiteX19" fmla="*/ 756085 w 4309117"/>
                <a:gd name="connsiteY19" fmla="*/ 1440333 h 4968725"/>
                <a:gd name="connsiteX20" fmla="*/ 612069 w 4309117"/>
                <a:gd name="connsiteY20" fmla="*/ 2160413 h 4968725"/>
                <a:gd name="connsiteX21" fmla="*/ 756085 w 4309117"/>
                <a:gd name="connsiteY21" fmla="*/ 3240533 h 4968725"/>
                <a:gd name="connsiteX22" fmla="*/ 1260141 w 4309117"/>
                <a:gd name="connsiteY22" fmla="*/ 4104629 h 4968725"/>
                <a:gd name="connsiteX23" fmla="*/ 2014864 w 4309117"/>
                <a:gd name="connsiteY23" fmla="*/ 4394752 h 4968725"/>
                <a:gd name="connsiteX24" fmla="*/ 2929264 w 4309117"/>
                <a:gd name="connsiteY24" fmla="*/ 4271922 h 4968725"/>
                <a:gd name="connsiteX25" fmla="*/ 3666243 w 4309117"/>
                <a:gd name="connsiteY25" fmla="*/ 3343874 h 4968725"/>
                <a:gd name="connsiteX26" fmla="*/ 3672408 w 4309117"/>
                <a:gd name="connsiteY26" fmla="*/ 1728365 h 4968725"/>
                <a:gd name="connsiteX27" fmla="*/ 3600400 w 4309117"/>
                <a:gd name="connsiteY27" fmla="*/ 1080293 h 4968725"/>
                <a:gd name="connsiteX28" fmla="*/ 3475174 w 4309117"/>
                <a:gd name="connsiteY28" fmla="*/ 518788 h 4968725"/>
                <a:gd name="connsiteX29" fmla="*/ 3352345 w 4309117"/>
                <a:gd name="connsiteY29" fmla="*/ 368662 h 4968725"/>
                <a:gd name="connsiteX0" fmla="*/ 3352345 w 4321119"/>
                <a:gd name="connsiteY0" fmla="*/ 423253 h 4968725"/>
                <a:gd name="connsiteX1" fmla="*/ 3830016 w 4321119"/>
                <a:gd name="connsiteY1" fmla="*/ 27468 h 4968725"/>
                <a:gd name="connsiteX2" fmla="*/ 4034733 w 4321119"/>
                <a:gd name="connsiteY2" fmla="*/ 259480 h 4968725"/>
                <a:gd name="connsiteX3" fmla="*/ 4248473 w 4321119"/>
                <a:gd name="connsiteY3" fmla="*/ 1584349 h 4968725"/>
                <a:gd name="connsiteX4" fmla="*/ 4320481 w 4321119"/>
                <a:gd name="connsiteY4" fmla="*/ 2304430 h 4968725"/>
                <a:gd name="connsiteX5" fmla="*/ 4248473 w 4321119"/>
                <a:gd name="connsiteY5" fmla="*/ 3168526 h 4968725"/>
                <a:gd name="connsiteX6" fmla="*/ 3884607 w 4321119"/>
                <a:gd name="connsiteY6" fmla="*/ 4026262 h 4968725"/>
                <a:gd name="connsiteX7" fmla="*/ 3204357 w 4321119"/>
                <a:gd name="connsiteY7" fmla="*/ 4680693 h 4968725"/>
                <a:gd name="connsiteX8" fmla="*/ 2268253 w 4321119"/>
                <a:gd name="connsiteY8" fmla="*/ 4968725 h 4968725"/>
                <a:gd name="connsiteX9" fmla="*/ 1260141 w 4321119"/>
                <a:gd name="connsiteY9" fmla="*/ 4680693 h 4968725"/>
                <a:gd name="connsiteX10" fmla="*/ 540061 w 4321119"/>
                <a:gd name="connsiteY10" fmla="*/ 3960613 h 4968725"/>
                <a:gd name="connsiteX11" fmla="*/ 180021 w 4321119"/>
                <a:gd name="connsiteY11" fmla="*/ 3096517 h 4968725"/>
                <a:gd name="connsiteX12" fmla="*/ 36004 w 4321119"/>
                <a:gd name="connsiteY12" fmla="*/ 1872381 h 4968725"/>
                <a:gd name="connsiteX13" fmla="*/ 396044 w 4321119"/>
                <a:gd name="connsiteY13" fmla="*/ 720253 h 4968725"/>
                <a:gd name="connsiteX14" fmla="*/ 1116125 w 4321119"/>
                <a:gd name="connsiteY14" fmla="*/ 720253 h 4968725"/>
                <a:gd name="connsiteX15" fmla="*/ 1476164 w 4321119"/>
                <a:gd name="connsiteY15" fmla="*/ 1080293 h 4968725"/>
                <a:gd name="connsiteX16" fmla="*/ 1455306 w 4321119"/>
                <a:gd name="connsiteY16" fmla="*/ 1324006 h 4968725"/>
                <a:gd name="connsiteX17" fmla="*/ 1223294 w 4321119"/>
                <a:gd name="connsiteY17" fmla="*/ 1637904 h 4968725"/>
                <a:gd name="connsiteX18" fmla="*/ 1044117 w 4321119"/>
                <a:gd name="connsiteY18" fmla="*/ 1440333 h 4968725"/>
                <a:gd name="connsiteX19" fmla="*/ 756085 w 4321119"/>
                <a:gd name="connsiteY19" fmla="*/ 1440333 h 4968725"/>
                <a:gd name="connsiteX20" fmla="*/ 612069 w 4321119"/>
                <a:gd name="connsiteY20" fmla="*/ 2160413 h 4968725"/>
                <a:gd name="connsiteX21" fmla="*/ 756085 w 4321119"/>
                <a:gd name="connsiteY21" fmla="*/ 3240533 h 4968725"/>
                <a:gd name="connsiteX22" fmla="*/ 1260141 w 4321119"/>
                <a:gd name="connsiteY22" fmla="*/ 4104629 h 4968725"/>
                <a:gd name="connsiteX23" fmla="*/ 2014864 w 4321119"/>
                <a:gd name="connsiteY23" fmla="*/ 4394752 h 4968725"/>
                <a:gd name="connsiteX24" fmla="*/ 2929264 w 4321119"/>
                <a:gd name="connsiteY24" fmla="*/ 4271922 h 4968725"/>
                <a:gd name="connsiteX25" fmla="*/ 3666243 w 4321119"/>
                <a:gd name="connsiteY25" fmla="*/ 3343874 h 4968725"/>
                <a:gd name="connsiteX26" fmla="*/ 3672408 w 4321119"/>
                <a:gd name="connsiteY26" fmla="*/ 1728365 h 4968725"/>
                <a:gd name="connsiteX27" fmla="*/ 3600400 w 4321119"/>
                <a:gd name="connsiteY27" fmla="*/ 1080293 h 4968725"/>
                <a:gd name="connsiteX28" fmla="*/ 3475174 w 4321119"/>
                <a:gd name="connsiteY28" fmla="*/ 518788 h 4968725"/>
                <a:gd name="connsiteX29" fmla="*/ 3352345 w 4321119"/>
                <a:gd name="connsiteY29" fmla="*/ 368662 h 4968725"/>
                <a:gd name="connsiteX0" fmla="*/ 3352345 w 4332482"/>
                <a:gd name="connsiteY0" fmla="*/ 423080 h 4968552"/>
                <a:gd name="connsiteX1" fmla="*/ 3830016 w 4332482"/>
                <a:gd name="connsiteY1" fmla="*/ 27295 h 4968552"/>
                <a:gd name="connsiteX2" fmla="*/ 4034733 w 4332482"/>
                <a:gd name="connsiteY2" fmla="*/ 259307 h 4968552"/>
                <a:gd name="connsiteX3" fmla="*/ 4176465 w 4332482"/>
                <a:gd name="connsiteY3" fmla="*/ 1368153 h 4968552"/>
                <a:gd name="connsiteX4" fmla="*/ 4320481 w 4332482"/>
                <a:gd name="connsiteY4" fmla="*/ 2304257 h 4968552"/>
                <a:gd name="connsiteX5" fmla="*/ 4248473 w 4332482"/>
                <a:gd name="connsiteY5" fmla="*/ 3168353 h 4968552"/>
                <a:gd name="connsiteX6" fmla="*/ 3884607 w 4332482"/>
                <a:gd name="connsiteY6" fmla="*/ 4026089 h 4968552"/>
                <a:gd name="connsiteX7" fmla="*/ 3204357 w 4332482"/>
                <a:gd name="connsiteY7" fmla="*/ 4680520 h 4968552"/>
                <a:gd name="connsiteX8" fmla="*/ 2268253 w 4332482"/>
                <a:gd name="connsiteY8" fmla="*/ 4968552 h 4968552"/>
                <a:gd name="connsiteX9" fmla="*/ 1260141 w 4332482"/>
                <a:gd name="connsiteY9" fmla="*/ 4680520 h 4968552"/>
                <a:gd name="connsiteX10" fmla="*/ 540061 w 4332482"/>
                <a:gd name="connsiteY10" fmla="*/ 3960440 h 4968552"/>
                <a:gd name="connsiteX11" fmla="*/ 180021 w 4332482"/>
                <a:gd name="connsiteY11" fmla="*/ 3096344 h 4968552"/>
                <a:gd name="connsiteX12" fmla="*/ 36004 w 4332482"/>
                <a:gd name="connsiteY12" fmla="*/ 1872208 h 4968552"/>
                <a:gd name="connsiteX13" fmla="*/ 396044 w 4332482"/>
                <a:gd name="connsiteY13" fmla="*/ 720080 h 4968552"/>
                <a:gd name="connsiteX14" fmla="*/ 1116125 w 4332482"/>
                <a:gd name="connsiteY14" fmla="*/ 720080 h 4968552"/>
                <a:gd name="connsiteX15" fmla="*/ 1476164 w 4332482"/>
                <a:gd name="connsiteY15" fmla="*/ 1080120 h 4968552"/>
                <a:gd name="connsiteX16" fmla="*/ 1455306 w 4332482"/>
                <a:gd name="connsiteY16" fmla="*/ 1323833 h 4968552"/>
                <a:gd name="connsiteX17" fmla="*/ 1223294 w 4332482"/>
                <a:gd name="connsiteY17" fmla="*/ 1637731 h 4968552"/>
                <a:gd name="connsiteX18" fmla="*/ 1044117 w 4332482"/>
                <a:gd name="connsiteY18" fmla="*/ 1440160 h 4968552"/>
                <a:gd name="connsiteX19" fmla="*/ 756085 w 4332482"/>
                <a:gd name="connsiteY19" fmla="*/ 1440160 h 4968552"/>
                <a:gd name="connsiteX20" fmla="*/ 612069 w 4332482"/>
                <a:gd name="connsiteY20" fmla="*/ 2160240 h 4968552"/>
                <a:gd name="connsiteX21" fmla="*/ 756085 w 4332482"/>
                <a:gd name="connsiteY21" fmla="*/ 3240360 h 4968552"/>
                <a:gd name="connsiteX22" fmla="*/ 1260141 w 4332482"/>
                <a:gd name="connsiteY22" fmla="*/ 4104456 h 4968552"/>
                <a:gd name="connsiteX23" fmla="*/ 2014864 w 4332482"/>
                <a:gd name="connsiteY23" fmla="*/ 4394579 h 4968552"/>
                <a:gd name="connsiteX24" fmla="*/ 2929264 w 4332482"/>
                <a:gd name="connsiteY24" fmla="*/ 4271749 h 4968552"/>
                <a:gd name="connsiteX25" fmla="*/ 3666243 w 4332482"/>
                <a:gd name="connsiteY25" fmla="*/ 3343701 h 4968552"/>
                <a:gd name="connsiteX26" fmla="*/ 3672408 w 4332482"/>
                <a:gd name="connsiteY26" fmla="*/ 1728192 h 4968552"/>
                <a:gd name="connsiteX27" fmla="*/ 3600400 w 4332482"/>
                <a:gd name="connsiteY27" fmla="*/ 1080120 h 4968552"/>
                <a:gd name="connsiteX28" fmla="*/ 3475174 w 4332482"/>
                <a:gd name="connsiteY28" fmla="*/ 518615 h 4968552"/>
                <a:gd name="connsiteX29" fmla="*/ 3352345 w 4332482"/>
                <a:gd name="connsiteY29" fmla="*/ 368489 h 4968552"/>
                <a:gd name="connsiteX0" fmla="*/ 3352345 w 4309117"/>
                <a:gd name="connsiteY0" fmla="*/ 423080 h 4968552"/>
                <a:gd name="connsiteX1" fmla="*/ 3830016 w 4309117"/>
                <a:gd name="connsiteY1" fmla="*/ 27295 h 4968552"/>
                <a:gd name="connsiteX2" fmla="*/ 4034733 w 4309117"/>
                <a:gd name="connsiteY2" fmla="*/ 259307 h 4968552"/>
                <a:gd name="connsiteX3" fmla="*/ 4176465 w 4309117"/>
                <a:gd name="connsiteY3" fmla="*/ 1368153 h 4968552"/>
                <a:gd name="connsiteX4" fmla="*/ 4248472 w 4309117"/>
                <a:gd name="connsiteY4" fmla="*/ 2376264 h 4968552"/>
                <a:gd name="connsiteX5" fmla="*/ 4248473 w 4309117"/>
                <a:gd name="connsiteY5" fmla="*/ 3168353 h 4968552"/>
                <a:gd name="connsiteX6" fmla="*/ 3884607 w 4309117"/>
                <a:gd name="connsiteY6" fmla="*/ 4026089 h 4968552"/>
                <a:gd name="connsiteX7" fmla="*/ 3204357 w 4309117"/>
                <a:gd name="connsiteY7" fmla="*/ 4680520 h 4968552"/>
                <a:gd name="connsiteX8" fmla="*/ 2268253 w 4309117"/>
                <a:gd name="connsiteY8" fmla="*/ 4968552 h 4968552"/>
                <a:gd name="connsiteX9" fmla="*/ 1260141 w 4309117"/>
                <a:gd name="connsiteY9" fmla="*/ 4680520 h 4968552"/>
                <a:gd name="connsiteX10" fmla="*/ 540061 w 4309117"/>
                <a:gd name="connsiteY10" fmla="*/ 3960440 h 4968552"/>
                <a:gd name="connsiteX11" fmla="*/ 180021 w 4309117"/>
                <a:gd name="connsiteY11" fmla="*/ 3096344 h 4968552"/>
                <a:gd name="connsiteX12" fmla="*/ 36004 w 4309117"/>
                <a:gd name="connsiteY12" fmla="*/ 1872208 h 4968552"/>
                <a:gd name="connsiteX13" fmla="*/ 396044 w 4309117"/>
                <a:gd name="connsiteY13" fmla="*/ 720080 h 4968552"/>
                <a:gd name="connsiteX14" fmla="*/ 1116125 w 4309117"/>
                <a:gd name="connsiteY14" fmla="*/ 720080 h 4968552"/>
                <a:gd name="connsiteX15" fmla="*/ 1476164 w 4309117"/>
                <a:gd name="connsiteY15" fmla="*/ 1080120 h 4968552"/>
                <a:gd name="connsiteX16" fmla="*/ 1455306 w 4309117"/>
                <a:gd name="connsiteY16" fmla="*/ 1323833 h 4968552"/>
                <a:gd name="connsiteX17" fmla="*/ 1223294 w 4309117"/>
                <a:gd name="connsiteY17" fmla="*/ 1637731 h 4968552"/>
                <a:gd name="connsiteX18" fmla="*/ 1044117 w 4309117"/>
                <a:gd name="connsiteY18" fmla="*/ 1440160 h 4968552"/>
                <a:gd name="connsiteX19" fmla="*/ 756085 w 4309117"/>
                <a:gd name="connsiteY19" fmla="*/ 1440160 h 4968552"/>
                <a:gd name="connsiteX20" fmla="*/ 612069 w 4309117"/>
                <a:gd name="connsiteY20" fmla="*/ 2160240 h 4968552"/>
                <a:gd name="connsiteX21" fmla="*/ 756085 w 4309117"/>
                <a:gd name="connsiteY21" fmla="*/ 3240360 h 4968552"/>
                <a:gd name="connsiteX22" fmla="*/ 1260141 w 4309117"/>
                <a:gd name="connsiteY22" fmla="*/ 4104456 h 4968552"/>
                <a:gd name="connsiteX23" fmla="*/ 2014864 w 4309117"/>
                <a:gd name="connsiteY23" fmla="*/ 4394579 h 4968552"/>
                <a:gd name="connsiteX24" fmla="*/ 2929264 w 4309117"/>
                <a:gd name="connsiteY24" fmla="*/ 4271749 h 4968552"/>
                <a:gd name="connsiteX25" fmla="*/ 3666243 w 4309117"/>
                <a:gd name="connsiteY25" fmla="*/ 3343701 h 4968552"/>
                <a:gd name="connsiteX26" fmla="*/ 3672408 w 4309117"/>
                <a:gd name="connsiteY26" fmla="*/ 1728192 h 4968552"/>
                <a:gd name="connsiteX27" fmla="*/ 3600400 w 4309117"/>
                <a:gd name="connsiteY27" fmla="*/ 1080120 h 4968552"/>
                <a:gd name="connsiteX28" fmla="*/ 3475174 w 4309117"/>
                <a:gd name="connsiteY28" fmla="*/ 518615 h 4968552"/>
                <a:gd name="connsiteX29" fmla="*/ 3352345 w 4309117"/>
                <a:gd name="connsiteY29" fmla="*/ 368489 h 4968552"/>
                <a:gd name="connsiteX0" fmla="*/ 3352345 w 4248472"/>
                <a:gd name="connsiteY0" fmla="*/ 423080 h 4968552"/>
                <a:gd name="connsiteX1" fmla="*/ 3830016 w 4248472"/>
                <a:gd name="connsiteY1" fmla="*/ 27295 h 4968552"/>
                <a:gd name="connsiteX2" fmla="*/ 4034733 w 4248472"/>
                <a:gd name="connsiteY2" fmla="*/ 259307 h 4968552"/>
                <a:gd name="connsiteX3" fmla="*/ 4176465 w 4248472"/>
                <a:gd name="connsiteY3" fmla="*/ 1368153 h 4968552"/>
                <a:gd name="connsiteX4" fmla="*/ 4248472 w 4248472"/>
                <a:gd name="connsiteY4" fmla="*/ 2376264 h 4968552"/>
                <a:gd name="connsiteX5" fmla="*/ 4176465 w 4248472"/>
                <a:gd name="connsiteY5" fmla="*/ 3240360 h 4968552"/>
                <a:gd name="connsiteX6" fmla="*/ 3884607 w 4248472"/>
                <a:gd name="connsiteY6" fmla="*/ 4026089 h 4968552"/>
                <a:gd name="connsiteX7" fmla="*/ 3204357 w 4248472"/>
                <a:gd name="connsiteY7" fmla="*/ 4680520 h 4968552"/>
                <a:gd name="connsiteX8" fmla="*/ 2268253 w 4248472"/>
                <a:gd name="connsiteY8" fmla="*/ 4968552 h 4968552"/>
                <a:gd name="connsiteX9" fmla="*/ 1260141 w 4248472"/>
                <a:gd name="connsiteY9" fmla="*/ 4680520 h 4968552"/>
                <a:gd name="connsiteX10" fmla="*/ 540061 w 4248472"/>
                <a:gd name="connsiteY10" fmla="*/ 3960440 h 4968552"/>
                <a:gd name="connsiteX11" fmla="*/ 180021 w 4248472"/>
                <a:gd name="connsiteY11" fmla="*/ 3096344 h 4968552"/>
                <a:gd name="connsiteX12" fmla="*/ 36004 w 4248472"/>
                <a:gd name="connsiteY12" fmla="*/ 1872208 h 4968552"/>
                <a:gd name="connsiteX13" fmla="*/ 396044 w 4248472"/>
                <a:gd name="connsiteY13" fmla="*/ 720080 h 4968552"/>
                <a:gd name="connsiteX14" fmla="*/ 1116125 w 4248472"/>
                <a:gd name="connsiteY14" fmla="*/ 720080 h 4968552"/>
                <a:gd name="connsiteX15" fmla="*/ 1476164 w 4248472"/>
                <a:gd name="connsiteY15" fmla="*/ 1080120 h 4968552"/>
                <a:gd name="connsiteX16" fmla="*/ 1455306 w 4248472"/>
                <a:gd name="connsiteY16" fmla="*/ 1323833 h 4968552"/>
                <a:gd name="connsiteX17" fmla="*/ 1223294 w 4248472"/>
                <a:gd name="connsiteY17" fmla="*/ 1637731 h 4968552"/>
                <a:gd name="connsiteX18" fmla="*/ 1044117 w 4248472"/>
                <a:gd name="connsiteY18" fmla="*/ 1440160 h 4968552"/>
                <a:gd name="connsiteX19" fmla="*/ 756085 w 4248472"/>
                <a:gd name="connsiteY19" fmla="*/ 1440160 h 4968552"/>
                <a:gd name="connsiteX20" fmla="*/ 612069 w 4248472"/>
                <a:gd name="connsiteY20" fmla="*/ 2160240 h 4968552"/>
                <a:gd name="connsiteX21" fmla="*/ 756085 w 4248472"/>
                <a:gd name="connsiteY21" fmla="*/ 3240360 h 4968552"/>
                <a:gd name="connsiteX22" fmla="*/ 1260141 w 4248472"/>
                <a:gd name="connsiteY22" fmla="*/ 4104456 h 4968552"/>
                <a:gd name="connsiteX23" fmla="*/ 2014864 w 4248472"/>
                <a:gd name="connsiteY23" fmla="*/ 4394579 h 4968552"/>
                <a:gd name="connsiteX24" fmla="*/ 2929264 w 4248472"/>
                <a:gd name="connsiteY24" fmla="*/ 4271749 h 4968552"/>
                <a:gd name="connsiteX25" fmla="*/ 3666243 w 4248472"/>
                <a:gd name="connsiteY25" fmla="*/ 3343701 h 4968552"/>
                <a:gd name="connsiteX26" fmla="*/ 3672408 w 4248472"/>
                <a:gd name="connsiteY26" fmla="*/ 1728192 h 4968552"/>
                <a:gd name="connsiteX27" fmla="*/ 3600400 w 4248472"/>
                <a:gd name="connsiteY27" fmla="*/ 1080120 h 4968552"/>
                <a:gd name="connsiteX28" fmla="*/ 3475174 w 4248472"/>
                <a:gd name="connsiteY28" fmla="*/ 518615 h 4968552"/>
                <a:gd name="connsiteX29" fmla="*/ 3352345 w 4248472"/>
                <a:gd name="connsiteY29" fmla="*/ 368489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352345 w 4248472"/>
                <a:gd name="connsiteY28" fmla="*/ 368489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384377 w 4248472"/>
                <a:gd name="connsiteY28" fmla="*/ 360040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384377 w 4248472"/>
                <a:gd name="connsiteY28" fmla="*/ 360040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384377 w 4248472"/>
                <a:gd name="connsiteY28" fmla="*/ 360040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384377 w 4248472"/>
                <a:gd name="connsiteY28" fmla="*/ 360040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384377 w 4248472"/>
                <a:gd name="connsiteY28" fmla="*/ 360040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456385 w 4248472"/>
                <a:gd name="connsiteY28" fmla="*/ 360040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456385 w 4248472"/>
                <a:gd name="connsiteY28" fmla="*/ 360040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384377 w 4248472"/>
                <a:gd name="connsiteY28" fmla="*/ 360040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384377 w 4248472"/>
                <a:gd name="connsiteY28" fmla="*/ 360040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456385 w 4248472"/>
                <a:gd name="connsiteY28" fmla="*/ 288032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456385 w 4248472"/>
                <a:gd name="connsiteY28" fmla="*/ 288032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456385 w 4248472"/>
                <a:gd name="connsiteY28" fmla="*/ 288032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456385 w 4248472"/>
                <a:gd name="connsiteY28" fmla="*/ 288032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75174 w 4248472"/>
                <a:gd name="connsiteY27" fmla="*/ 518615 h 4968552"/>
                <a:gd name="connsiteX28" fmla="*/ 3456385 w 4248472"/>
                <a:gd name="connsiteY28" fmla="*/ 288032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56385 w 4248472"/>
                <a:gd name="connsiteY27" fmla="*/ 504056 h 4968552"/>
                <a:gd name="connsiteX28" fmla="*/ 3456385 w 4248472"/>
                <a:gd name="connsiteY28" fmla="*/ 288032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56385 w 4248472"/>
                <a:gd name="connsiteY27" fmla="*/ 504056 h 4968552"/>
                <a:gd name="connsiteX28" fmla="*/ 3456385 w 4248472"/>
                <a:gd name="connsiteY28" fmla="*/ 288032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56385 w 4248472"/>
                <a:gd name="connsiteY27" fmla="*/ 504056 h 4968552"/>
                <a:gd name="connsiteX28" fmla="*/ 3456385 w 4248472"/>
                <a:gd name="connsiteY28" fmla="*/ 288032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56385 w 4248472"/>
                <a:gd name="connsiteY27" fmla="*/ 504056 h 4968552"/>
                <a:gd name="connsiteX28" fmla="*/ 3528393 w 4248472"/>
                <a:gd name="connsiteY28" fmla="*/ 288032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56385 w 4248472"/>
                <a:gd name="connsiteY27" fmla="*/ 504056 h 4968552"/>
                <a:gd name="connsiteX28" fmla="*/ 3528393 w 4248472"/>
                <a:gd name="connsiteY28" fmla="*/ 216024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56385 w 4248472"/>
                <a:gd name="connsiteY27" fmla="*/ 504056 h 4968552"/>
                <a:gd name="connsiteX28" fmla="*/ 3528393 w 4248472"/>
                <a:gd name="connsiteY28" fmla="*/ 216024 h 4968552"/>
                <a:gd name="connsiteX0" fmla="*/ 3830016 w 4248472"/>
                <a:gd name="connsiteY0" fmla="*/ 27295 h 4968552"/>
                <a:gd name="connsiteX1" fmla="*/ 4034733 w 4248472"/>
                <a:gd name="connsiteY1" fmla="*/ 259307 h 4968552"/>
                <a:gd name="connsiteX2" fmla="*/ 4176465 w 4248472"/>
                <a:gd name="connsiteY2" fmla="*/ 1368153 h 4968552"/>
                <a:gd name="connsiteX3" fmla="*/ 4248472 w 4248472"/>
                <a:gd name="connsiteY3" fmla="*/ 2376264 h 4968552"/>
                <a:gd name="connsiteX4" fmla="*/ 4176465 w 4248472"/>
                <a:gd name="connsiteY4" fmla="*/ 3240360 h 4968552"/>
                <a:gd name="connsiteX5" fmla="*/ 3884607 w 4248472"/>
                <a:gd name="connsiteY5" fmla="*/ 4026089 h 4968552"/>
                <a:gd name="connsiteX6" fmla="*/ 3204357 w 4248472"/>
                <a:gd name="connsiteY6" fmla="*/ 4680520 h 4968552"/>
                <a:gd name="connsiteX7" fmla="*/ 2268253 w 4248472"/>
                <a:gd name="connsiteY7" fmla="*/ 4968552 h 4968552"/>
                <a:gd name="connsiteX8" fmla="*/ 1260141 w 4248472"/>
                <a:gd name="connsiteY8" fmla="*/ 4680520 h 4968552"/>
                <a:gd name="connsiteX9" fmla="*/ 540061 w 4248472"/>
                <a:gd name="connsiteY9" fmla="*/ 3960440 h 4968552"/>
                <a:gd name="connsiteX10" fmla="*/ 180021 w 4248472"/>
                <a:gd name="connsiteY10" fmla="*/ 3096344 h 4968552"/>
                <a:gd name="connsiteX11" fmla="*/ 36004 w 4248472"/>
                <a:gd name="connsiteY11" fmla="*/ 1872208 h 4968552"/>
                <a:gd name="connsiteX12" fmla="*/ 396044 w 4248472"/>
                <a:gd name="connsiteY12" fmla="*/ 720080 h 4968552"/>
                <a:gd name="connsiteX13" fmla="*/ 1116125 w 4248472"/>
                <a:gd name="connsiteY13" fmla="*/ 720080 h 4968552"/>
                <a:gd name="connsiteX14" fmla="*/ 1476164 w 4248472"/>
                <a:gd name="connsiteY14" fmla="*/ 1080120 h 4968552"/>
                <a:gd name="connsiteX15" fmla="*/ 1455306 w 4248472"/>
                <a:gd name="connsiteY15" fmla="*/ 1323833 h 4968552"/>
                <a:gd name="connsiteX16" fmla="*/ 1223294 w 4248472"/>
                <a:gd name="connsiteY16" fmla="*/ 1637731 h 4968552"/>
                <a:gd name="connsiteX17" fmla="*/ 1044117 w 4248472"/>
                <a:gd name="connsiteY17" fmla="*/ 1440160 h 4968552"/>
                <a:gd name="connsiteX18" fmla="*/ 756085 w 4248472"/>
                <a:gd name="connsiteY18" fmla="*/ 1440160 h 4968552"/>
                <a:gd name="connsiteX19" fmla="*/ 612069 w 4248472"/>
                <a:gd name="connsiteY19" fmla="*/ 2160240 h 4968552"/>
                <a:gd name="connsiteX20" fmla="*/ 756085 w 4248472"/>
                <a:gd name="connsiteY20" fmla="*/ 3240360 h 4968552"/>
                <a:gd name="connsiteX21" fmla="*/ 1260141 w 4248472"/>
                <a:gd name="connsiteY21" fmla="*/ 4104456 h 4968552"/>
                <a:gd name="connsiteX22" fmla="*/ 2014864 w 4248472"/>
                <a:gd name="connsiteY22" fmla="*/ 4394579 h 4968552"/>
                <a:gd name="connsiteX23" fmla="*/ 2929264 w 4248472"/>
                <a:gd name="connsiteY23" fmla="*/ 4271749 h 4968552"/>
                <a:gd name="connsiteX24" fmla="*/ 3666243 w 4248472"/>
                <a:gd name="connsiteY24" fmla="*/ 3343701 h 4968552"/>
                <a:gd name="connsiteX25" fmla="*/ 3672408 w 4248472"/>
                <a:gd name="connsiteY25" fmla="*/ 1728192 h 4968552"/>
                <a:gd name="connsiteX26" fmla="*/ 3600400 w 4248472"/>
                <a:gd name="connsiteY26" fmla="*/ 1080120 h 4968552"/>
                <a:gd name="connsiteX27" fmla="*/ 3456385 w 4248472"/>
                <a:gd name="connsiteY27" fmla="*/ 504056 h 4968552"/>
                <a:gd name="connsiteX28" fmla="*/ 3528393 w 4248472"/>
                <a:gd name="connsiteY28" fmla="*/ 216024 h 496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248472" h="4968552">
                  <a:moveTo>
                    <a:pt x="3830016" y="27295"/>
                  </a:moveTo>
                  <a:cubicBezTo>
                    <a:pt x="3943747" y="0"/>
                    <a:pt x="3976992" y="35831"/>
                    <a:pt x="4034733" y="259307"/>
                  </a:cubicBezTo>
                  <a:cubicBezTo>
                    <a:pt x="4092475" y="482783"/>
                    <a:pt x="4140842" y="1015327"/>
                    <a:pt x="4176465" y="1368153"/>
                  </a:cubicBezTo>
                  <a:cubicBezTo>
                    <a:pt x="4212088" y="1720979"/>
                    <a:pt x="4248472" y="2064230"/>
                    <a:pt x="4248472" y="2376264"/>
                  </a:cubicBezTo>
                  <a:cubicBezTo>
                    <a:pt x="4248472" y="2688298"/>
                    <a:pt x="4237109" y="2965389"/>
                    <a:pt x="4176465" y="3240360"/>
                  </a:cubicBezTo>
                  <a:cubicBezTo>
                    <a:pt x="4115821" y="3515331"/>
                    <a:pt x="4046625" y="3786062"/>
                    <a:pt x="3884607" y="4026089"/>
                  </a:cubicBezTo>
                  <a:cubicBezTo>
                    <a:pt x="3722589" y="4266116"/>
                    <a:pt x="3473749" y="4523443"/>
                    <a:pt x="3204357" y="4680520"/>
                  </a:cubicBezTo>
                  <a:cubicBezTo>
                    <a:pt x="2934965" y="4837597"/>
                    <a:pt x="2592289" y="4968552"/>
                    <a:pt x="2268253" y="4968552"/>
                  </a:cubicBezTo>
                  <a:cubicBezTo>
                    <a:pt x="1944217" y="4968552"/>
                    <a:pt x="1548173" y="4848539"/>
                    <a:pt x="1260141" y="4680520"/>
                  </a:cubicBezTo>
                  <a:cubicBezTo>
                    <a:pt x="972109" y="4512501"/>
                    <a:pt x="720081" y="4224469"/>
                    <a:pt x="540061" y="3960440"/>
                  </a:cubicBezTo>
                  <a:cubicBezTo>
                    <a:pt x="360041" y="3696411"/>
                    <a:pt x="264031" y="3444383"/>
                    <a:pt x="180021" y="3096344"/>
                  </a:cubicBezTo>
                  <a:cubicBezTo>
                    <a:pt x="96012" y="2748305"/>
                    <a:pt x="0" y="2268252"/>
                    <a:pt x="36004" y="1872208"/>
                  </a:cubicBezTo>
                  <a:cubicBezTo>
                    <a:pt x="72008" y="1476164"/>
                    <a:pt x="216024" y="912101"/>
                    <a:pt x="396044" y="720080"/>
                  </a:cubicBezTo>
                  <a:cubicBezTo>
                    <a:pt x="576064" y="528059"/>
                    <a:pt x="936105" y="660073"/>
                    <a:pt x="1116125" y="720080"/>
                  </a:cubicBezTo>
                  <a:cubicBezTo>
                    <a:pt x="1296145" y="780087"/>
                    <a:pt x="1419634" y="979495"/>
                    <a:pt x="1476164" y="1080120"/>
                  </a:cubicBezTo>
                  <a:cubicBezTo>
                    <a:pt x="1532694" y="1180745"/>
                    <a:pt x="1497451" y="1230898"/>
                    <a:pt x="1455306" y="1323833"/>
                  </a:cubicBezTo>
                  <a:cubicBezTo>
                    <a:pt x="1413161" y="1416768"/>
                    <a:pt x="1291825" y="1618343"/>
                    <a:pt x="1223294" y="1637731"/>
                  </a:cubicBezTo>
                  <a:cubicBezTo>
                    <a:pt x="1154763" y="1657119"/>
                    <a:pt x="1121985" y="1473088"/>
                    <a:pt x="1044117" y="1440160"/>
                  </a:cubicBezTo>
                  <a:cubicBezTo>
                    <a:pt x="966249" y="1407232"/>
                    <a:pt x="828093" y="1320147"/>
                    <a:pt x="756085" y="1440160"/>
                  </a:cubicBezTo>
                  <a:cubicBezTo>
                    <a:pt x="684077" y="1560173"/>
                    <a:pt x="612069" y="1860207"/>
                    <a:pt x="612069" y="2160240"/>
                  </a:cubicBezTo>
                  <a:cubicBezTo>
                    <a:pt x="612069" y="2460273"/>
                    <a:pt x="648073" y="2916324"/>
                    <a:pt x="756085" y="3240360"/>
                  </a:cubicBezTo>
                  <a:cubicBezTo>
                    <a:pt x="864097" y="3564396"/>
                    <a:pt x="1050345" y="3912086"/>
                    <a:pt x="1260141" y="4104456"/>
                  </a:cubicBezTo>
                  <a:cubicBezTo>
                    <a:pt x="1469938" y="4296826"/>
                    <a:pt x="1736677" y="4366697"/>
                    <a:pt x="2014864" y="4394579"/>
                  </a:cubicBezTo>
                  <a:cubicBezTo>
                    <a:pt x="2293051" y="4422461"/>
                    <a:pt x="2654034" y="4446895"/>
                    <a:pt x="2929264" y="4271749"/>
                  </a:cubicBezTo>
                  <a:cubicBezTo>
                    <a:pt x="3204494" y="4096603"/>
                    <a:pt x="3542386" y="3767627"/>
                    <a:pt x="3666243" y="3343701"/>
                  </a:cubicBezTo>
                  <a:cubicBezTo>
                    <a:pt x="3790100" y="2919775"/>
                    <a:pt x="3683382" y="2105455"/>
                    <a:pt x="3672408" y="1728192"/>
                  </a:cubicBezTo>
                  <a:cubicBezTo>
                    <a:pt x="3661434" y="1350929"/>
                    <a:pt x="3636404" y="1284143"/>
                    <a:pt x="3600400" y="1080120"/>
                  </a:cubicBezTo>
                  <a:cubicBezTo>
                    <a:pt x="3564396" y="876097"/>
                    <a:pt x="3480387" y="636071"/>
                    <a:pt x="3456385" y="504056"/>
                  </a:cubicBezTo>
                  <a:cubicBezTo>
                    <a:pt x="3381122" y="305171"/>
                    <a:pt x="3403452" y="334746"/>
                    <a:pt x="3528393" y="216024"/>
                  </a:cubicBezTo>
                </a:path>
              </a:pathLst>
            </a:custGeom>
            <a:solidFill>
              <a:srgbClr val="FFCC66"/>
            </a:solidFill>
            <a:ln w="9525" cap="flat" cmpd="sng" algn="ctr">
              <a:noFill/>
              <a:prstDash val="solid"/>
            </a:ln>
            <a:effectLst>
              <a:outerShdw blurRad="228600" dist="165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381000" h="254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0839235-0835-4D8B-BDB1-A2FDB66134F8}"/>
                </a:ext>
              </a:extLst>
            </p:cNvPr>
            <p:cNvSpPr/>
            <p:nvPr/>
          </p:nvSpPr>
          <p:spPr>
            <a:xfrm>
              <a:off x="1133414" y="3947855"/>
              <a:ext cx="1326531" cy="2379354"/>
            </a:xfrm>
            <a:custGeom>
              <a:avLst/>
              <a:gdLst>
                <a:gd name="connsiteX0" fmla="*/ 1583140 w 2474794"/>
                <a:gd name="connsiteY0" fmla="*/ 750626 h 5070143"/>
                <a:gd name="connsiteX1" fmla="*/ 1856095 w 2474794"/>
                <a:gd name="connsiteY1" fmla="*/ 941695 h 5070143"/>
                <a:gd name="connsiteX2" fmla="*/ 2060812 w 2474794"/>
                <a:gd name="connsiteY2" fmla="*/ 791569 h 5070143"/>
                <a:gd name="connsiteX3" fmla="*/ 2265528 w 2474794"/>
                <a:gd name="connsiteY3" fmla="*/ 573205 h 5070143"/>
                <a:gd name="connsiteX4" fmla="*/ 2101755 w 2474794"/>
                <a:gd name="connsiteY4" fmla="*/ 368489 h 5070143"/>
                <a:gd name="connsiteX5" fmla="*/ 1692322 w 2474794"/>
                <a:gd name="connsiteY5" fmla="*/ 136477 h 5070143"/>
                <a:gd name="connsiteX6" fmla="*/ 996286 w 2474794"/>
                <a:gd name="connsiteY6" fmla="*/ 27295 h 5070143"/>
                <a:gd name="connsiteX7" fmla="*/ 450376 w 2474794"/>
                <a:gd name="connsiteY7" fmla="*/ 300250 h 5070143"/>
                <a:gd name="connsiteX8" fmla="*/ 204716 w 2474794"/>
                <a:gd name="connsiteY8" fmla="*/ 1446662 h 5070143"/>
                <a:gd name="connsiteX9" fmla="*/ 40943 w 2474794"/>
                <a:gd name="connsiteY9" fmla="*/ 3944202 h 5070143"/>
                <a:gd name="connsiteX10" fmla="*/ 450376 w 2474794"/>
                <a:gd name="connsiteY10" fmla="*/ 4940489 h 5070143"/>
                <a:gd name="connsiteX11" fmla="*/ 1460310 w 2474794"/>
                <a:gd name="connsiteY11" fmla="*/ 4722124 h 5070143"/>
                <a:gd name="connsiteX12" fmla="*/ 2333767 w 2474794"/>
                <a:gd name="connsiteY12" fmla="*/ 3002506 h 5070143"/>
                <a:gd name="connsiteX13" fmla="*/ 2306471 w 2474794"/>
                <a:gd name="connsiteY13" fmla="*/ 1978924 h 5070143"/>
                <a:gd name="connsiteX14" fmla="*/ 2033516 w 2474794"/>
                <a:gd name="connsiteY14" fmla="*/ 1296536 h 5070143"/>
                <a:gd name="connsiteX15" fmla="*/ 1433015 w 2474794"/>
                <a:gd name="connsiteY15" fmla="*/ 1310184 h 5070143"/>
                <a:gd name="connsiteX16" fmla="*/ 1146412 w 2474794"/>
                <a:gd name="connsiteY16" fmla="*/ 1760560 h 5070143"/>
                <a:gd name="connsiteX17" fmla="*/ 1091821 w 2474794"/>
                <a:gd name="connsiteY17" fmla="*/ 3084393 h 5070143"/>
                <a:gd name="connsiteX18" fmla="*/ 1105468 w 2474794"/>
                <a:gd name="connsiteY18" fmla="*/ 3753133 h 5070143"/>
                <a:gd name="connsiteX19" fmla="*/ 1241946 w 2474794"/>
                <a:gd name="connsiteY19" fmla="*/ 3889611 h 5070143"/>
                <a:gd name="connsiteX20" fmla="*/ 1583140 w 2474794"/>
                <a:gd name="connsiteY20" fmla="*/ 3848668 h 5070143"/>
                <a:gd name="connsiteX21" fmla="*/ 1665027 w 2474794"/>
                <a:gd name="connsiteY21" fmla="*/ 3725838 h 5070143"/>
                <a:gd name="connsiteX22" fmla="*/ 1651379 w 2474794"/>
                <a:gd name="connsiteY22" fmla="*/ 3029802 h 5070143"/>
                <a:gd name="connsiteX23" fmla="*/ 1651379 w 2474794"/>
                <a:gd name="connsiteY23" fmla="*/ 2197289 h 5070143"/>
                <a:gd name="connsiteX24" fmla="*/ 1842448 w 2474794"/>
                <a:gd name="connsiteY24" fmla="*/ 1937981 h 5070143"/>
                <a:gd name="connsiteX25" fmla="*/ 1937982 w 2474794"/>
                <a:gd name="connsiteY25" fmla="*/ 2688608 h 5070143"/>
                <a:gd name="connsiteX26" fmla="*/ 1692322 w 2474794"/>
                <a:gd name="connsiteY26" fmla="*/ 3466530 h 5070143"/>
                <a:gd name="connsiteX27" fmla="*/ 1678674 w 2474794"/>
                <a:gd name="connsiteY27" fmla="*/ 3889611 h 5070143"/>
                <a:gd name="connsiteX28" fmla="*/ 887104 w 2474794"/>
                <a:gd name="connsiteY28" fmla="*/ 4380930 h 5070143"/>
                <a:gd name="connsiteX29" fmla="*/ 600501 w 2474794"/>
                <a:gd name="connsiteY29" fmla="*/ 4394578 h 5070143"/>
                <a:gd name="connsiteX30" fmla="*/ 504967 w 2474794"/>
                <a:gd name="connsiteY30" fmla="*/ 3807724 h 5070143"/>
                <a:gd name="connsiteX31" fmla="*/ 573206 w 2474794"/>
                <a:gd name="connsiteY31" fmla="*/ 1719617 h 5070143"/>
                <a:gd name="connsiteX32" fmla="*/ 791570 w 2474794"/>
                <a:gd name="connsiteY32" fmla="*/ 750626 h 5070143"/>
                <a:gd name="connsiteX33" fmla="*/ 1419367 w 2474794"/>
                <a:gd name="connsiteY33" fmla="*/ 682387 h 5070143"/>
                <a:gd name="connsiteX34" fmla="*/ 1637731 w 2474794"/>
                <a:gd name="connsiteY34" fmla="*/ 818865 h 5070143"/>
                <a:gd name="connsiteX0" fmla="*/ 1583140 w 2474794"/>
                <a:gd name="connsiteY0" fmla="*/ 750626 h 5070143"/>
                <a:gd name="connsiteX1" fmla="*/ 1856095 w 2474794"/>
                <a:gd name="connsiteY1" fmla="*/ 941695 h 5070143"/>
                <a:gd name="connsiteX2" fmla="*/ 2060812 w 2474794"/>
                <a:gd name="connsiteY2" fmla="*/ 791569 h 5070143"/>
                <a:gd name="connsiteX3" fmla="*/ 2265528 w 2474794"/>
                <a:gd name="connsiteY3" fmla="*/ 573205 h 5070143"/>
                <a:gd name="connsiteX4" fmla="*/ 2101755 w 2474794"/>
                <a:gd name="connsiteY4" fmla="*/ 368489 h 5070143"/>
                <a:gd name="connsiteX5" fmla="*/ 1692322 w 2474794"/>
                <a:gd name="connsiteY5" fmla="*/ 136477 h 5070143"/>
                <a:gd name="connsiteX6" fmla="*/ 996286 w 2474794"/>
                <a:gd name="connsiteY6" fmla="*/ 27295 h 5070143"/>
                <a:gd name="connsiteX7" fmla="*/ 450376 w 2474794"/>
                <a:gd name="connsiteY7" fmla="*/ 300250 h 5070143"/>
                <a:gd name="connsiteX8" fmla="*/ 204716 w 2474794"/>
                <a:gd name="connsiteY8" fmla="*/ 1446662 h 5070143"/>
                <a:gd name="connsiteX9" fmla="*/ 40943 w 2474794"/>
                <a:gd name="connsiteY9" fmla="*/ 3944202 h 5070143"/>
                <a:gd name="connsiteX10" fmla="*/ 450376 w 2474794"/>
                <a:gd name="connsiteY10" fmla="*/ 4940489 h 5070143"/>
                <a:gd name="connsiteX11" fmla="*/ 1460310 w 2474794"/>
                <a:gd name="connsiteY11" fmla="*/ 4722124 h 5070143"/>
                <a:gd name="connsiteX12" fmla="*/ 2333767 w 2474794"/>
                <a:gd name="connsiteY12" fmla="*/ 3002506 h 5070143"/>
                <a:gd name="connsiteX13" fmla="*/ 2306471 w 2474794"/>
                <a:gd name="connsiteY13" fmla="*/ 1978924 h 5070143"/>
                <a:gd name="connsiteX14" fmla="*/ 2033516 w 2474794"/>
                <a:gd name="connsiteY14" fmla="*/ 1296536 h 5070143"/>
                <a:gd name="connsiteX15" fmla="*/ 1433015 w 2474794"/>
                <a:gd name="connsiteY15" fmla="*/ 1310184 h 5070143"/>
                <a:gd name="connsiteX16" fmla="*/ 1146412 w 2474794"/>
                <a:gd name="connsiteY16" fmla="*/ 1760560 h 5070143"/>
                <a:gd name="connsiteX17" fmla="*/ 1091821 w 2474794"/>
                <a:gd name="connsiteY17" fmla="*/ 3084393 h 5070143"/>
                <a:gd name="connsiteX18" fmla="*/ 1105468 w 2474794"/>
                <a:gd name="connsiteY18" fmla="*/ 3753133 h 5070143"/>
                <a:gd name="connsiteX19" fmla="*/ 1241946 w 2474794"/>
                <a:gd name="connsiteY19" fmla="*/ 3889611 h 5070143"/>
                <a:gd name="connsiteX20" fmla="*/ 1583140 w 2474794"/>
                <a:gd name="connsiteY20" fmla="*/ 3848668 h 5070143"/>
                <a:gd name="connsiteX21" fmla="*/ 1665027 w 2474794"/>
                <a:gd name="connsiteY21" fmla="*/ 3725838 h 5070143"/>
                <a:gd name="connsiteX22" fmla="*/ 1651379 w 2474794"/>
                <a:gd name="connsiteY22" fmla="*/ 3029802 h 5070143"/>
                <a:gd name="connsiteX23" fmla="*/ 1651379 w 2474794"/>
                <a:gd name="connsiteY23" fmla="*/ 2197289 h 5070143"/>
                <a:gd name="connsiteX24" fmla="*/ 1842448 w 2474794"/>
                <a:gd name="connsiteY24" fmla="*/ 1937981 h 5070143"/>
                <a:gd name="connsiteX25" fmla="*/ 1937982 w 2474794"/>
                <a:gd name="connsiteY25" fmla="*/ 2688608 h 5070143"/>
                <a:gd name="connsiteX26" fmla="*/ 1692322 w 2474794"/>
                <a:gd name="connsiteY26" fmla="*/ 3466530 h 5070143"/>
                <a:gd name="connsiteX27" fmla="*/ 1440160 w 2474794"/>
                <a:gd name="connsiteY27" fmla="*/ 3888432 h 5070143"/>
                <a:gd name="connsiteX28" fmla="*/ 887104 w 2474794"/>
                <a:gd name="connsiteY28" fmla="*/ 4380930 h 5070143"/>
                <a:gd name="connsiteX29" fmla="*/ 600501 w 2474794"/>
                <a:gd name="connsiteY29" fmla="*/ 4394578 h 5070143"/>
                <a:gd name="connsiteX30" fmla="*/ 504967 w 2474794"/>
                <a:gd name="connsiteY30" fmla="*/ 3807724 h 5070143"/>
                <a:gd name="connsiteX31" fmla="*/ 573206 w 2474794"/>
                <a:gd name="connsiteY31" fmla="*/ 1719617 h 5070143"/>
                <a:gd name="connsiteX32" fmla="*/ 791570 w 2474794"/>
                <a:gd name="connsiteY32" fmla="*/ 750626 h 5070143"/>
                <a:gd name="connsiteX33" fmla="*/ 1419367 w 2474794"/>
                <a:gd name="connsiteY33" fmla="*/ 682387 h 5070143"/>
                <a:gd name="connsiteX34" fmla="*/ 1637731 w 2474794"/>
                <a:gd name="connsiteY34" fmla="*/ 818865 h 5070143"/>
                <a:gd name="connsiteX0" fmla="*/ 1583140 w 2474794"/>
                <a:gd name="connsiteY0" fmla="*/ 750626 h 5070143"/>
                <a:gd name="connsiteX1" fmla="*/ 1856095 w 2474794"/>
                <a:gd name="connsiteY1" fmla="*/ 941695 h 5070143"/>
                <a:gd name="connsiteX2" fmla="*/ 2060812 w 2474794"/>
                <a:gd name="connsiteY2" fmla="*/ 791569 h 5070143"/>
                <a:gd name="connsiteX3" fmla="*/ 2265528 w 2474794"/>
                <a:gd name="connsiteY3" fmla="*/ 573205 h 5070143"/>
                <a:gd name="connsiteX4" fmla="*/ 2101755 w 2474794"/>
                <a:gd name="connsiteY4" fmla="*/ 368489 h 5070143"/>
                <a:gd name="connsiteX5" fmla="*/ 1692322 w 2474794"/>
                <a:gd name="connsiteY5" fmla="*/ 136477 h 5070143"/>
                <a:gd name="connsiteX6" fmla="*/ 996286 w 2474794"/>
                <a:gd name="connsiteY6" fmla="*/ 27295 h 5070143"/>
                <a:gd name="connsiteX7" fmla="*/ 450376 w 2474794"/>
                <a:gd name="connsiteY7" fmla="*/ 300250 h 5070143"/>
                <a:gd name="connsiteX8" fmla="*/ 204716 w 2474794"/>
                <a:gd name="connsiteY8" fmla="*/ 1446662 h 5070143"/>
                <a:gd name="connsiteX9" fmla="*/ 40943 w 2474794"/>
                <a:gd name="connsiteY9" fmla="*/ 3944202 h 5070143"/>
                <a:gd name="connsiteX10" fmla="*/ 450376 w 2474794"/>
                <a:gd name="connsiteY10" fmla="*/ 4940489 h 5070143"/>
                <a:gd name="connsiteX11" fmla="*/ 1460310 w 2474794"/>
                <a:gd name="connsiteY11" fmla="*/ 4722124 h 5070143"/>
                <a:gd name="connsiteX12" fmla="*/ 2333767 w 2474794"/>
                <a:gd name="connsiteY12" fmla="*/ 3002506 h 5070143"/>
                <a:gd name="connsiteX13" fmla="*/ 2306471 w 2474794"/>
                <a:gd name="connsiteY13" fmla="*/ 1978924 h 5070143"/>
                <a:gd name="connsiteX14" fmla="*/ 2033516 w 2474794"/>
                <a:gd name="connsiteY14" fmla="*/ 1296536 h 5070143"/>
                <a:gd name="connsiteX15" fmla="*/ 1433015 w 2474794"/>
                <a:gd name="connsiteY15" fmla="*/ 1310184 h 5070143"/>
                <a:gd name="connsiteX16" fmla="*/ 1146412 w 2474794"/>
                <a:gd name="connsiteY16" fmla="*/ 1760560 h 5070143"/>
                <a:gd name="connsiteX17" fmla="*/ 1091821 w 2474794"/>
                <a:gd name="connsiteY17" fmla="*/ 3084393 h 5070143"/>
                <a:gd name="connsiteX18" fmla="*/ 1105468 w 2474794"/>
                <a:gd name="connsiteY18" fmla="*/ 3753133 h 5070143"/>
                <a:gd name="connsiteX19" fmla="*/ 1241946 w 2474794"/>
                <a:gd name="connsiteY19" fmla="*/ 3889611 h 5070143"/>
                <a:gd name="connsiteX20" fmla="*/ 1583140 w 2474794"/>
                <a:gd name="connsiteY20" fmla="*/ 3848668 h 5070143"/>
                <a:gd name="connsiteX21" fmla="*/ 1665027 w 2474794"/>
                <a:gd name="connsiteY21" fmla="*/ 3725838 h 5070143"/>
                <a:gd name="connsiteX22" fmla="*/ 1651379 w 2474794"/>
                <a:gd name="connsiteY22" fmla="*/ 3029802 h 5070143"/>
                <a:gd name="connsiteX23" fmla="*/ 1651379 w 2474794"/>
                <a:gd name="connsiteY23" fmla="*/ 2197289 h 5070143"/>
                <a:gd name="connsiteX24" fmla="*/ 1842448 w 2474794"/>
                <a:gd name="connsiteY24" fmla="*/ 1937981 h 5070143"/>
                <a:gd name="connsiteX25" fmla="*/ 1937982 w 2474794"/>
                <a:gd name="connsiteY25" fmla="*/ 2688608 h 5070143"/>
                <a:gd name="connsiteX26" fmla="*/ 1692322 w 2474794"/>
                <a:gd name="connsiteY26" fmla="*/ 3466530 h 5070143"/>
                <a:gd name="connsiteX27" fmla="*/ 1368152 w 2474794"/>
                <a:gd name="connsiteY27" fmla="*/ 4032448 h 5070143"/>
                <a:gd name="connsiteX28" fmla="*/ 887104 w 2474794"/>
                <a:gd name="connsiteY28" fmla="*/ 4380930 h 5070143"/>
                <a:gd name="connsiteX29" fmla="*/ 600501 w 2474794"/>
                <a:gd name="connsiteY29" fmla="*/ 4394578 h 5070143"/>
                <a:gd name="connsiteX30" fmla="*/ 504967 w 2474794"/>
                <a:gd name="connsiteY30" fmla="*/ 3807724 h 5070143"/>
                <a:gd name="connsiteX31" fmla="*/ 573206 w 2474794"/>
                <a:gd name="connsiteY31" fmla="*/ 1719617 h 5070143"/>
                <a:gd name="connsiteX32" fmla="*/ 791570 w 2474794"/>
                <a:gd name="connsiteY32" fmla="*/ 750626 h 5070143"/>
                <a:gd name="connsiteX33" fmla="*/ 1419367 w 2474794"/>
                <a:gd name="connsiteY33" fmla="*/ 682387 h 5070143"/>
                <a:gd name="connsiteX34" fmla="*/ 1637731 w 2474794"/>
                <a:gd name="connsiteY34" fmla="*/ 818865 h 5070143"/>
                <a:gd name="connsiteX0" fmla="*/ 1583140 w 2474794"/>
                <a:gd name="connsiteY0" fmla="*/ 750626 h 5070143"/>
                <a:gd name="connsiteX1" fmla="*/ 1856095 w 2474794"/>
                <a:gd name="connsiteY1" fmla="*/ 941695 h 5070143"/>
                <a:gd name="connsiteX2" fmla="*/ 2060812 w 2474794"/>
                <a:gd name="connsiteY2" fmla="*/ 791569 h 5070143"/>
                <a:gd name="connsiteX3" fmla="*/ 2265528 w 2474794"/>
                <a:gd name="connsiteY3" fmla="*/ 573205 h 5070143"/>
                <a:gd name="connsiteX4" fmla="*/ 2101755 w 2474794"/>
                <a:gd name="connsiteY4" fmla="*/ 368489 h 5070143"/>
                <a:gd name="connsiteX5" fmla="*/ 1692322 w 2474794"/>
                <a:gd name="connsiteY5" fmla="*/ 136477 h 5070143"/>
                <a:gd name="connsiteX6" fmla="*/ 996286 w 2474794"/>
                <a:gd name="connsiteY6" fmla="*/ 27295 h 5070143"/>
                <a:gd name="connsiteX7" fmla="*/ 450376 w 2474794"/>
                <a:gd name="connsiteY7" fmla="*/ 300250 h 5070143"/>
                <a:gd name="connsiteX8" fmla="*/ 204716 w 2474794"/>
                <a:gd name="connsiteY8" fmla="*/ 1446662 h 5070143"/>
                <a:gd name="connsiteX9" fmla="*/ 40943 w 2474794"/>
                <a:gd name="connsiteY9" fmla="*/ 3944202 h 5070143"/>
                <a:gd name="connsiteX10" fmla="*/ 450376 w 2474794"/>
                <a:gd name="connsiteY10" fmla="*/ 4940489 h 5070143"/>
                <a:gd name="connsiteX11" fmla="*/ 1460310 w 2474794"/>
                <a:gd name="connsiteY11" fmla="*/ 4722124 h 5070143"/>
                <a:gd name="connsiteX12" fmla="*/ 2333767 w 2474794"/>
                <a:gd name="connsiteY12" fmla="*/ 3002506 h 5070143"/>
                <a:gd name="connsiteX13" fmla="*/ 2306471 w 2474794"/>
                <a:gd name="connsiteY13" fmla="*/ 1978924 h 5070143"/>
                <a:gd name="connsiteX14" fmla="*/ 2033516 w 2474794"/>
                <a:gd name="connsiteY14" fmla="*/ 1296536 h 5070143"/>
                <a:gd name="connsiteX15" fmla="*/ 1433015 w 2474794"/>
                <a:gd name="connsiteY15" fmla="*/ 1310184 h 5070143"/>
                <a:gd name="connsiteX16" fmla="*/ 1146412 w 2474794"/>
                <a:gd name="connsiteY16" fmla="*/ 1760560 h 5070143"/>
                <a:gd name="connsiteX17" fmla="*/ 1091821 w 2474794"/>
                <a:gd name="connsiteY17" fmla="*/ 3084393 h 5070143"/>
                <a:gd name="connsiteX18" fmla="*/ 1105468 w 2474794"/>
                <a:gd name="connsiteY18" fmla="*/ 3753133 h 5070143"/>
                <a:gd name="connsiteX19" fmla="*/ 1241946 w 2474794"/>
                <a:gd name="connsiteY19" fmla="*/ 3889611 h 5070143"/>
                <a:gd name="connsiteX20" fmla="*/ 1583140 w 2474794"/>
                <a:gd name="connsiteY20" fmla="*/ 3848668 h 5070143"/>
                <a:gd name="connsiteX21" fmla="*/ 1665027 w 2474794"/>
                <a:gd name="connsiteY21" fmla="*/ 3725838 h 5070143"/>
                <a:gd name="connsiteX22" fmla="*/ 1651379 w 2474794"/>
                <a:gd name="connsiteY22" fmla="*/ 3029802 h 5070143"/>
                <a:gd name="connsiteX23" fmla="*/ 1651379 w 2474794"/>
                <a:gd name="connsiteY23" fmla="*/ 2197289 h 5070143"/>
                <a:gd name="connsiteX24" fmla="*/ 1842448 w 2474794"/>
                <a:gd name="connsiteY24" fmla="*/ 1937981 h 5070143"/>
                <a:gd name="connsiteX25" fmla="*/ 1937982 w 2474794"/>
                <a:gd name="connsiteY25" fmla="*/ 2688608 h 5070143"/>
                <a:gd name="connsiteX26" fmla="*/ 1692322 w 2474794"/>
                <a:gd name="connsiteY26" fmla="*/ 3466530 h 5070143"/>
                <a:gd name="connsiteX27" fmla="*/ 1368152 w 2474794"/>
                <a:gd name="connsiteY27" fmla="*/ 4032448 h 5070143"/>
                <a:gd name="connsiteX28" fmla="*/ 887104 w 2474794"/>
                <a:gd name="connsiteY28" fmla="*/ 4380930 h 5070143"/>
                <a:gd name="connsiteX29" fmla="*/ 600501 w 2474794"/>
                <a:gd name="connsiteY29" fmla="*/ 4394578 h 5070143"/>
                <a:gd name="connsiteX30" fmla="*/ 504967 w 2474794"/>
                <a:gd name="connsiteY30" fmla="*/ 3807724 h 5070143"/>
                <a:gd name="connsiteX31" fmla="*/ 648072 w 2474794"/>
                <a:gd name="connsiteY31" fmla="*/ 1728192 h 5070143"/>
                <a:gd name="connsiteX32" fmla="*/ 791570 w 2474794"/>
                <a:gd name="connsiteY32" fmla="*/ 750626 h 5070143"/>
                <a:gd name="connsiteX33" fmla="*/ 1419367 w 2474794"/>
                <a:gd name="connsiteY33" fmla="*/ 682387 h 5070143"/>
                <a:gd name="connsiteX34" fmla="*/ 1637731 w 2474794"/>
                <a:gd name="connsiteY34" fmla="*/ 818865 h 5070143"/>
                <a:gd name="connsiteX0" fmla="*/ 1583140 w 2474794"/>
                <a:gd name="connsiteY0" fmla="*/ 750626 h 5070143"/>
                <a:gd name="connsiteX1" fmla="*/ 1856095 w 2474794"/>
                <a:gd name="connsiteY1" fmla="*/ 941695 h 5070143"/>
                <a:gd name="connsiteX2" fmla="*/ 2060812 w 2474794"/>
                <a:gd name="connsiteY2" fmla="*/ 791569 h 5070143"/>
                <a:gd name="connsiteX3" fmla="*/ 2265528 w 2474794"/>
                <a:gd name="connsiteY3" fmla="*/ 573205 h 5070143"/>
                <a:gd name="connsiteX4" fmla="*/ 2101755 w 2474794"/>
                <a:gd name="connsiteY4" fmla="*/ 368489 h 5070143"/>
                <a:gd name="connsiteX5" fmla="*/ 1692322 w 2474794"/>
                <a:gd name="connsiteY5" fmla="*/ 136477 h 5070143"/>
                <a:gd name="connsiteX6" fmla="*/ 996286 w 2474794"/>
                <a:gd name="connsiteY6" fmla="*/ 27295 h 5070143"/>
                <a:gd name="connsiteX7" fmla="*/ 450376 w 2474794"/>
                <a:gd name="connsiteY7" fmla="*/ 300250 h 5070143"/>
                <a:gd name="connsiteX8" fmla="*/ 204716 w 2474794"/>
                <a:gd name="connsiteY8" fmla="*/ 1446662 h 5070143"/>
                <a:gd name="connsiteX9" fmla="*/ 40943 w 2474794"/>
                <a:gd name="connsiteY9" fmla="*/ 3944202 h 5070143"/>
                <a:gd name="connsiteX10" fmla="*/ 450376 w 2474794"/>
                <a:gd name="connsiteY10" fmla="*/ 4940489 h 5070143"/>
                <a:gd name="connsiteX11" fmla="*/ 1460310 w 2474794"/>
                <a:gd name="connsiteY11" fmla="*/ 4722124 h 5070143"/>
                <a:gd name="connsiteX12" fmla="*/ 2333767 w 2474794"/>
                <a:gd name="connsiteY12" fmla="*/ 3002506 h 5070143"/>
                <a:gd name="connsiteX13" fmla="*/ 2306471 w 2474794"/>
                <a:gd name="connsiteY13" fmla="*/ 1978924 h 5070143"/>
                <a:gd name="connsiteX14" fmla="*/ 2033516 w 2474794"/>
                <a:gd name="connsiteY14" fmla="*/ 1296536 h 5070143"/>
                <a:gd name="connsiteX15" fmla="*/ 1433015 w 2474794"/>
                <a:gd name="connsiteY15" fmla="*/ 1310184 h 5070143"/>
                <a:gd name="connsiteX16" fmla="*/ 1146412 w 2474794"/>
                <a:gd name="connsiteY16" fmla="*/ 1760560 h 5070143"/>
                <a:gd name="connsiteX17" fmla="*/ 1091821 w 2474794"/>
                <a:gd name="connsiteY17" fmla="*/ 3084393 h 5070143"/>
                <a:gd name="connsiteX18" fmla="*/ 1105468 w 2474794"/>
                <a:gd name="connsiteY18" fmla="*/ 3753133 h 5070143"/>
                <a:gd name="connsiteX19" fmla="*/ 1241946 w 2474794"/>
                <a:gd name="connsiteY19" fmla="*/ 3889611 h 5070143"/>
                <a:gd name="connsiteX20" fmla="*/ 1583140 w 2474794"/>
                <a:gd name="connsiteY20" fmla="*/ 3848668 h 5070143"/>
                <a:gd name="connsiteX21" fmla="*/ 1665027 w 2474794"/>
                <a:gd name="connsiteY21" fmla="*/ 3725838 h 5070143"/>
                <a:gd name="connsiteX22" fmla="*/ 1651379 w 2474794"/>
                <a:gd name="connsiteY22" fmla="*/ 3029802 h 5070143"/>
                <a:gd name="connsiteX23" fmla="*/ 1651379 w 2474794"/>
                <a:gd name="connsiteY23" fmla="*/ 2197289 h 5070143"/>
                <a:gd name="connsiteX24" fmla="*/ 1842448 w 2474794"/>
                <a:gd name="connsiteY24" fmla="*/ 1937981 h 5070143"/>
                <a:gd name="connsiteX25" fmla="*/ 1937982 w 2474794"/>
                <a:gd name="connsiteY25" fmla="*/ 2688608 h 5070143"/>
                <a:gd name="connsiteX26" fmla="*/ 1692322 w 2474794"/>
                <a:gd name="connsiteY26" fmla="*/ 3466530 h 5070143"/>
                <a:gd name="connsiteX27" fmla="*/ 1368152 w 2474794"/>
                <a:gd name="connsiteY27" fmla="*/ 4032448 h 5070143"/>
                <a:gd name="connsiteX28" fmla="*/ 887104 w 2474794"/>
                <a:gd name="connsiteY28" fmla="*/ 4380930 h 5070143"/>
                <a:gd name="connsiteX29" fmla="*/ 600501 w 2474794"/>
                <a:gd name="connsiteY29" fmla="*/ 4394578 h 5070143"/>
                <a:gd name="connsiteX30" fmla="*/ 504967 w 2474794"/>
                <a:gd name="connsiteY30" fmla="*/ 3807724 h 5070143"/>
                <a:gd name="connsiteX31" fmla="*/ 648072 w 2474794"/>
                <a:gd name="connsiteY31" fmla="*/ 1728192 h 5070143"/>
                <a:gd name="connsiteX32" fmla="*/ 791570 w 2474794"/>
                <a:gd name="connsiteY32" fmla="*/ 750626 h 5070143"/>
                <a:gd name="connsiteX33" fmla="*/ 1224136 w 2474794"/>
                <a:gd name="connsiteY33" fmla="*/ 648072 h 5070143"/>
                <a:gd name="connsiteX34" fmla="*/ 1637731 w 2474794"/>
                <a:gd name="connsiteY34" fmla="*/ 818865 h 5070143"/>
                <a:gd name="connsiteX0" fmla="*/ 1583140 w 2393363"/>
                <a:gd name="connsiteY0" fmla="*/ 750626 h 5070143"/>
                <a:gd name="connsiteX1" fmla="*/ 1856095 w 2393363"/>
                <a:gd name="connsiteY1" fmla="*/ 941695 h 5070143"/>
                <a:gd name="connsiteX2" fmla="*/ 2060812 w 2393363"/>
                <a:gd name="connsiteY2" fmla="*/ 791569 h 5070143"/>
                <a:gd name="connsiteX3" fmla="*/ 2265528 w 2393363"/>
                <a:gd name="connsiteY3" fmla="*/ 573205 h 5070143"/>
                <a:gd name="connsiteX4" fmla="*/ 2101755 w 2393363"/>
                <a:gd name="connsiteY4" fmla="*/ 368489 h 5070143"/>
                <a:gd name="connsiteX5" fmla="*/ 1692322 w 2393363"/>
                <a:gd name="connsiteY5" fmla="*/ 136477 h 5070143"/>
                <a:gd name="connsiteX6" fmla="*/ 996286 w 2393363"/>
                <a:gd name="connsiteY6" fmla="*/ 27295 h 5070143"/>
                <a:gd name="connsiteX7" fmla="*/ 450376 w 2393363"/>
                <a:gd name="connsiteY7" fmla="*/ 300250 h 5070143"/>
                <a:gd name="connsiteX8" fmla="*/ 204716 w 2393363"/>
                <a:gd name="connsiteY8" fmla="*/ 1446662 h 5070143"/>
                <a:gd name="connsiteX9" fmla="*/ 40943 w 2393363"/>
                <a:gd name="connsiteY9" fmla="*/ 3944202 h 5070143"/>
                <a:gd name="connsiteX10" fmla="*/ 450376 w 2393363"/>
                <a:gd name="connsiteY10" fmla="*/ 4940489 h 5070143"/>
                <a:gd name="connsiteX11" fmla="*/ 1460310 w 2393363"/>
                <a:gd name="connsiteY11" fmla="*/ 4722124 h 5070143"/>
                <a:gd name="connsiteX12" fmla="*/ 1948896 w 2393363"/>
                <a:gd name="connsiteY12" fmla="*/ 3903741 h 5070143"/>
                <a:gd name="connsiteX13" fmla="*/ 2333767 w 2393363"/>
                <a:gd name="connsiteY13" fmla="*/ 3002506 h 5070143"/>
                <a:gd name="connsiteX14" fmla="*/ 2306471 w 2393363"/>
                <a:gd name="connsiteY14" fmla="*/ 1978924 h 5070143"/>
                <a:gd name="connsiteX15" fmla="*/ 2033516 w 2393363"/>
                <a:gd name="connsiteY15" fmla="*/ 1296536 h 5070143"/>
                <a:gd name="connsiteX16" fmla="*/ 1433015 w 2393363"/>
                <a:gd name="connsiteY16" fmla="*/ 1310184 h 5070143"/>
                <a:gd name="connsiteX17" fmla="*/ 1146412 w 2393363"/>
                <a:gd name="connsiteY17" fmla="*/ 1760560 h 5070143"/>
                <a:gd name="connsiteX18" fmla="*/ 1091821 w 2393363"/>
                <a:gd name="connsiteY18" fmla="*/ 3084393 h 5070143"/>
                <a:gd name="connsiteX19" fmla="*/ 1105468 w 2393363"/>
                <a:gd name="connsiteY19" fmla="*/ 3753133 h 5070143"/>
                <a:gd name="connsiteX20" fmla="*/ 1241946 w 2393363"/>
                <a:gd name="connsiteY20" fmla="*/ 3889611 h 5070143"/>
                <a:gd name="connsiteX21" fmla="*/ 1583140 w 2393363"/>
                <a:gd name="connsiteY21" fmla="*/ 3848668 h 5070143"/>
                <a:gd name="connsiteX22" fmla="*/ 1665027 w 2393363"/>
                <a:gd name="connsiteY22" fmla="*/ 3725838 h 5070143"/>
                <a:gd name="connsiteX23" fmla="*/ 1651379 w 2393363"/>
                <a:gd name="connsiteY23" fmla="*/ 3029802 h 5070143"/>
                <a:gd name="connsiteX24" fmla="*/ 1651379 w 2393363"/>
                <a:gd name="connsiteY24" fmla="*/ 2197289 h 5070143"/>
                <a:gd name="connsiteX25" fmla="*/ 1842448 w 2393363"/>
                <a:gd name="connsiteY25" fmla="*/ 1937981 h 5070143"/>
                <a:gd name="connsiteX26" fmla="*/ 1937982 w 2393363"/>
                <a:gd name="connsiteY26" fmla="*/ 2688608 h 5070143"/>
                <a:gd name="connsiteX27" fmla="*/ 1692322 w 2393363"/>
                <a:gd name="connsiteY27" fmla="*/ 3466530 h 5070143"/>
                <a:gd name="connsiteX28" fmla="*/ 1368152 w 2393363"/>
                <a:gd name="connsiteY28" fmla="*/ 4032448 h 5070143"/>
                <a:gd name="connsiteX29" fmla="*/ 887104 w 2393363"/>
                <a:gd name="connsiteY29" fmla="*/ 4380930 h 5070143"/>
                <a:gd name="connsiteX30" fmla="*/ 600501 w 2393363"/>
                <a:gd name="connsiteY30" fmla="*/ 4394578 h 5070143"/>
                <a:gd name="connsiteX31" fmla="*/ 504967 w 2393363"/>
                <a:gd name="connsiteY31" fmla="*/ 3807724 h 5070143"/>
                <a:gd name="connsiteX32" fmla="*/ 648072 w 2393363"/>
                <a:gd name="connsiteY32" fmla="*/ 1728192 h 5070143"/>
                <a:gd name="connsiteX33" fmla="*/ 791570 w 2393363"/>
                <a:gd name="connsiteY33" fmla="*/ 750626 h 5070143"/>
                <a:gd name="connsiteX34" fmla="*/ 1224136 w 2393363"/>
                <a:gd name="connsiteY34" fmla="*/ 648072 h 5070143"/>
                <a:gd name="connsiteX35" fmla="*/ 1637731 w 2393363"/>
                <a:gd name="connsiteY35" fmla="*/ 818865 h 5070143"/>
                <a:gd name="connsiteX0" fmla="*/ 1583140 w 2358139"/>
                <a:gd name="connsiteY0" fmla="*/ 750626 h 5070143"/>
                <a:gd name="connsiteX1" fmla="*/ 1856095 w 2358139"/>
                <a:gd name="connsiteY1" fmla="*/ 941695 h 5070143"/>
                <a:gd name="connsiteX2" fmla="*/ 2060812 w 2358139"/>
                <a:gd name="connsiteY2" fmla="*/ 791569 h 5070143"/>
                <a:gd name="connsiteX3" fmla="*/ 2265528 w 2358139"/>
                <a:gd name="connsiteY3" fmla="*/ 573205 h 5070143"/>
                <a:gd name="connsiteX4" fmla="*/ 2101755 w 2358139"/>
                <a:gd name="connsiteY4" fmla="*/ 368489 h 5070143"/>
                <a:gd name="connsiteX5" fmla="*/ 1692322 w 2358139"/>
                <a:gd name="connsiteY5" fmla="*/ 136477 h 5070143"/>
                <a:gd name="connsiteX6" fmla="*/ 996286 w 2358139"/>
                <a:gd name="connsiteY6" fmla="*/ 27295 h 5070143"/>
                <a:gd name="connsiteX7" fmla="*/ 450376 w 2358139"/>
                <a:gd name="connsiteY7" fmla="*/ 300250 h 5070143"/>
                <a:gd name="connsiteX8" fmla="*/ 204716 w 2358139"/>
                <a:gd name="connsiteY8" fmla="*/ 1446662 h 5070143"/>
                <a:gd name="connsiteX9" fmla="*/ 40943 w 2358139"/>
                <a:gd name="connsiteY9" fmla="*/ 3944202 h 5070143"/>
                <a:gd name="connsiteX10" fmla="*/ 450376 w 2358139"/>
                <a:gd name="connsiteY10" fmla="*/ 4940489 h 5070143"/>
                <a:gd name="connsiteX11" fmla="*/ 1460310 w 2358139"/>
                <a:gd name="connsiteY11" fmla="*/ 4722124 h 5070143"/>
                <a:gd name="connsiteX12" fmla="*/ 2160241 w 2358139"/>
                <a:gd name="connsiteY12" fmla="*/ 4032448 h 5070143"/>
                <a:gd name="connsiteX13" fmla="*/ 2333767 w 2358139"/>
                <a:gd name="connsiteY13" fmla="*/ 3002506 h 5070143"/>
                <a:gd name="connsiteX14" fmla="*/ 2306471 w 2358139"/>
                <a:gd name="connsiteY14" fmla="*/ 1978924 h 5070143"/>
                <a:gd name="connsiteX15" fmla="*/ 2033516 w 2358139"/>
                <a:gd name="connsiteY15" fmla="*/ 1296536 h 5070143"/>
                <a:gd name="connsiteX16" fmla="*/ 1433015 w 2358139"/>
                <a:gd name="connsiteY16" fmla="*/ 1310184 h 5070143"/>
                <a:gd name="connsiteX17" fmla="*/ 1146412 w 2358139"/>
                <a:gd name="connsiteY17" fmla="*/ 1760560 h 5070143"/>
                <a:gd name="connsiteX18" fmla="*/ 1091821 w 2358139"/>
                <a:gd name="connsiteY18" fmla="*/ 3084393 h 5070143"/>
                <a:gd name="connsiteX19" fmla="*/ 1105468 w 2358139"/>
                <a:gd name="connsiteY19" fmla="*/ 3753133 h 5070143"/>
                <a:gd name="connsiteX20" fmla="*/ 1241946 w 2358139"/>
                <a:gd name="connsiteY20" fmla="*/ 3889611 h 5070143"/>
                <a:gd name="connsiteX21" fmla="*/ 1583140 w 2358139"/>
                <a:gd name="connsiteY21" fmla="*/ 3848668 h 5070143"/>
                <a:gd name="connsiteX22" fmla="*/ 1665027 w 2358139"/>
                <a:gd name="connsiteY22" fmla="*/ 3725838 h 5070143"/>
                <a:gd name="connsiteX23" fmla="*/ 1651379 w 2358139"/>
                <a:gd name="connsiteY23" fmla="*/ 3029802 h 5070143"/>
                <a:gd name="connsiteX24" fmla="*/ 1651379 w 2358139"/>
                <a:gd name="connsiteY24" fmla="*/ 2197289 h 5070143"/>
                <a:gd name="connsiteX25" fmla="*/ 1842448 w 2358139"/>
                <a:gd name="connsiteY25" fmla="*/ 1937981 h 5070143"/>
                <a:gd name="connsiteX26" fmla="*/ 1937982 w 2358139"/>
                <a:gd name="connsiteY26" fmla="*/ 2688608 h 5070143"/>
                <a:gd name="connsiteX27" fmla="*/ 1692322 w 2358139"/>
                <a:gd name="connsiteY27" fmla="*/ 3466530 h 5070143"/>
                <a:gd name="connsiteX28" fmla="*/ 1368152 w 2358139"/>
                <a:gd name="connsiteY28" fmla="*/ 4032448 h 5070143"/>
                <a:gd name="connsiteX29" fmla="*/ 887104 w 2358139"/>
                <a:gd name="connsiteY29" fmla="*/ 4380930 h 5070143"/>
                <a:gd name="connsiteX30" fmla="*/ 600501 w 2358139"/>
                <a:gd name="connsiteY30" fmla="*/ 4394578 h 5070143"/>
                <a:gd name="connsiteX31" fmla="*/ 504967 w 2358139"/>
                <a:gd name="connsiteY31" fmla="*/ 3807724 h 5070143"/>
                <a:gd name="connsiteX32" fmla="*/ 648072 w 2358139"/>
                <a:gd name="connsiteY32" fmla="*/ 1728192 h 5070143"/>
                <a:gd name="connsiteX33" fmla="*/ 791570 w 2358139"/>
                <a:gd name="connsiteY33" fmla="*/ 750626 h 5070143"/>
                <a:gd name="connsiteX34" fmla="*/ 1224136 w 2358139"/>
                <a:gd name="connsiteY34" fmla="*/ 648072 h 5070143"/>
                <a:gd name="connsiteX35" fmla="*/ 1637731 w 2358139"/>
                <a:gd name="connsiteY35" fmla="*/ 818865 h 5070143"/>
                <a:gd name="connsiteX0" fmla="*/ 1583140 w 2400637"/>
                <a:gd name="connsiteY0" fmla="*/ 750626 h 5070143"/>
                <a:gd name="connsiteX1" fmla="*/ 1856095 w 2400637"/>
                <a:gd name="connsiteY1" fmla="*/ 941695 h 5070143"/>
                <a:gd name="connsiteX2" fmla="*/ 2060812 w 2400637"/>
                <a:gd name="connsiteY2" fmla="*/ 791569 h 5070143"/>
                <a:gd name="connsiteX3" fmla="*/ 2265528 w 2400637"/>
                <a:gd name="connsiteY3" fmla="*/ 573205 h 5070143"/>
                <a:gd name="connsiteX4" fmla="*/ 2101755 w 2400637"/>
                <a:gd name="connsiteY4" fmla="*/ 368489 h 5070143"/>
                <a:gd name="connsiteX5" fmla="*/ 1692322 w 2400637"/>
                <a:gd name="connsiteY5" fmla="*/ 136477 h 5070143"/>
                <a:gd name="connsiteX6" fmla="*/ 996286 w 2400637"/>
                <a:gd name="connsiteY6" fmla="*/ 27295 h 5070143"/>
                <a:gd name="connsiteX7" fmla="*/ 450376 w 2400637"/>
                <a:gd name="connsiteY7" fmla="*/ 300250 h 5070143"/>
                <a:gd name="connsiteX8" fmla="*/ 204716 w 2400637"/>
                <a:gd name="connsiteY8" fmla="*/ 1446662 h 5070143"/>
                <a:gd name="connsiteX9" fmla="*/ 40943 w 2400637"/>
                <a:gd name="connsiteY9" fmla="*/ 3944202 h 5070143"/>
                <a:gd name="connsiteX10" fmla="*/ 450376 w 2400637"/>
                <a:gd name="connsiteY10" fmla="*/ 4940489 h 5070143"/>
                <a:gd name="connsiteX11" fmla="*/ 1460310 w 2400637"/>
                <a:gd name="connsiteY11" fmla="*/ 4722124 h 5070143"/>
                <a:gd name="connsiteX12" fmla="*/ 2160241 w 2400637"/>
                <a:gd name="connsiteY12" fmla="*/ 4032448 h 5070143"/>
                <a:gd name="connsiteX13" fmla="*/ 2376265 w 2400637"/>
                <a:gd name="connsiteY13" fmla="*/ 3024336 h 5070143"/>
                <a:gd name="connsiteX14" fmla="*/ 2306471 w 2400637"/>
                <a:gd name="connsiteY14" fmla="*/ 1978924 h 5070143"/>
                <a:gd name="connsiteX15" fmla="*/ 2033516 w 2400637"/>
                <a:gd name="connsiteY15" fmla="*/ 1296536 h 5070143"/>
                <a:gd name="connsiteX16" fmla="*/ 1433015 w 2400637"/>
                <a:gd name="connsiteY16" fmla="*/ 1310184 h 5070143"/>
                <a:gd name="connsiteX17" fmla="*/ 1146412 w 2400637"/>
                <a:gd name="connsiteY17" fmla="*/ 1760560 h 5070143"/>
                <a:gd name="connsiteX18" fmla="*/ 1091821 w 2400637"/>
                <a:gd name="connsiteY18" fmla="*/ 3084393 h 5070143"/>
                <a:gd name="connsiteX19" fmla="*/ 1105468 w 2400637"/>
                <a:gd name="connsiteY19" fmla="*/ 3753133 h 5070143"/>
                <a:gd name="connsiteX20" fmla="*/ 1241946 w 2400637"/>
                <a:gd name="connsiteY20" fmla="*/ 3889611 h 5070143"/>
                <a:gd name="connsiteX21" fmla="*/ 1583140 w 2400637"/>
                <a:gd name="connsiteY21" fmla="*/ 3848668 h 5070143"/>
                <a:gd name="connsiteX22" fmla="*/ 1665027 w 2400637"/>
                <a:gd name="connsiteY22" fmla="*/ 3725838 h 5070143"/>
                <a:gd name="connsiteX23" fmla="*/ 1651379 w 2400637"/>
                <a:gd name="connsiteY23" fmla="*/ 3029802 h 5070143"/>
                <a:gd name="connsiteX24" fmla="*/ 1651379 w 2400637"/>
                <a:gd name="connsiteY24" fmla="*/ 2197289 h 5070143"/>
                <a:gd name="connsiteX25" fmla="*/ 1842448 w 2400637"/>
                <a:gd name="connsiteY25" fmla="*/ 1937981 h 5070143"/>
                <a:gd name="connsiteX26" fmla="*/ 1937982 w 2400637"/>
                <a:gd name="connsiteY26" fmla="*/ 2688608 h 5070143"/>
                <a:gd name="connsiteX27" fmla="*/ 1692322 w 2400637"/>
                <a:gd name="connsiteY27" fmla="*/ 3466530 h 5070143"/>
                <a:gd name="connsiteX28" fmla="*/ 1368152 w 2400637"/>
                <a:gd name="connsiteY28" fmla="*/ 4032448 h 5070143"/>
                <a:gd name="connsiteX29" fmla="*/ 887104 w 2400637"/>
                <a:gd name="connsiteY29" fmla="*/ 4380930 h 5070143"/>
                <a:gd name="connsiteX30" fmla="*/ 600501 w 2400637"/>
                <a:gd name="connsiteY30" fmla="*/ 4394578 h 5070143"/>
                <a:gd name="connsiteX31" fmla="*/ 504967 w 2400637"/>
                <a:gd name="connsiteY31" fmla="*/ 3807724 h 5070143"/>
                <a:gd name="connsiteX32" fmla="*/ 648072 w 2400637"/>
                <a:gd name="connsiteY32" fmla="*/ 1728192 h 5070143"/>
                <a:gd name="connsiteX33" fmla="*/ 791570 w 2400637"/>
                <a:gd name="connsiteY33" fmla="*/ 750626 h 5070143"/>
                <a:gd name="connsiteX34" fmla="*/ 1224136 w 2400637"/>
                <a:gd name="connsiteY34" fmla="*/ 648072 h 5070143"/>
                <a:gd name="connsiteX35" fmla="*/ 1637731 w 2400637"/>
                <a:gd name="connsiteY35" fmla="*/ 818865 h 5070143"/>
                <a:gd name="connsiteX0" fmla="*/ 1583140 w 2400637"/>
                <a:gd name="connsiteY0" fmla="*/ 750626 h 5070143"/>
                <a:gd name="connsiteX1" fmla="*/ 1856095 w 2400637"/>
                <a:gd name="connsiteY1" fmla="*/ 941695 h 5070143"/>
                <a:gd name="connsiteX2" fmla="*/ 2060812 w 2400637"/>
                <a:gd name="connsiteY2" fmla="*/ 791569 h 5070143"/>
                <a:gd name="connsiteX3" fmla="*/ 2265528 w 2400637"/>
                <a:gd name="connsiteY3" fmla="*/ 573205 h 5070143"/>
                <a:gd name="connsiteX4" fmla="*/ 2101755 w 2400637"/>
                <a:gd name="connsiteY4" fmla="*/ 368489 h 5070143"/>
                <a:gd name="connsiteX5" fmla="*/ 1692322 w 2400637"/>
                <a:gd name="connsiteY5" fmla="*/ 136477 h 5070143"/>
                <a:gd name="connsiteX6" fmla="*/ 996286 w 2400637"/>
                <a:gd name="connsiteY6" fmla="*/ 27295 h 5070143"/>
                <a:gd name="connsiteX7" fmla="*/ 450376 w 2400637"/>
                <a:gd name="connsiteY7" fmla="*/ 300250 h 5070143"/>
                <a:gd name="connsiteX8" fmla="*/ 204716 w 2400637"/>
                <a:gd name="connsiteY8" fmla="*/ 1446662 h 5070143"/>
                <a:gd name="connsiteX9" fmla="*/ 40943 w 2400637"/>
                <a:gd name="connsiteY9" fmla="*/ 3944202 h 5070143"/>
                <a:gd name="connsiteX10" fmla="*/ 450376 w 2400637"/>
                <a:gd name="connsiteY10" fmla="*/ 4940489 h 5070143"/>
                <a:gd name="connsiteX11" fmla="*/ 1460310 w 2400637"/>
                <a:gd name="connsiteY11" fmla="*/ 4722124 h 5070143"/>
                <a:gd name="connsiteX12" fmla="*/ 2160241 w 2400637"/>
                <a:gd name="connsiteY12" fmla="*/ 4032448 h 5070143"/>
                <a:gd name="connsiteX13" fmla="*/ 2376265 w 2400637"/>
                <a:gd name="connsiteY13" fmla="*/ 3024336 h 5070143"/>
                <a:gd name="connsiteX14" fmla="*/ 2306471 w 2400637"/>
                <a:gd name="connsiteY14" fmla="*/ 1978924 h 5070143"/>
                <a:gd name="connsiteX15" fmla="*/ 2033516 w 2400637"/>
                <a:gd name="connsiteY15" fmla="*/ 1296536 h 5070143"/>
                <a:gd name="connsiteX16" fmla="*/ 1433015 w 2400637"/>
                <a:gd name="connsiteY16" fmla="*/ 1310184 h 5070143"/>
                <a:gd name="connsiteX17" fmla="*/ 1146412 w 2400637"/>
                <a:gd name="connsiteY17" fmla="*/ 1760560 h 5070143"/>
                <a:gd name="connsiteX18" fmla="*/ 1091821 w 2400637"/>
                <a:gd name="connsiteY18" fmla="*/ 3084393 h 5070143"/>
                <a:gd name="connsiteX19" fmla="*/ 1105468 w 2400637"/>
                <a:gd name="connsiteY19" fmla="*/ 3753133 h 5070143"/>
                <a:gd name="connsiteX20" fmla="*/ 1241946 w 2400637"/>
                <a:gd name="connsiteY20" fmla="*/ 3889611 h 5070143"/>
                <a:gd name="connsiteX21" fmla="*/ 1583140 w 2400637"/>
                <a:gd name="connsiteY21" fmla="*/ 3848668 h 5070143"/>
                <a:gd name="connsiteX22" fmla="*/ 1665027 w 2400637"/>
                <a:gd name="connsiteY22" fmla="*/ 3725838 h 5070143"/>
                <a:gd name="connsiteX23" fmla="*/ 1651379 w 2400637"/>
                <a:gd name="connsiteY23" fmla="*/ 3029802 h 5070143"/>
                <a:gd name="connsiteX24" fmla="*/ 1651379 w 2400637"/>
                <a:gd name="connsiteY24" fmla="*/ 2197289 h 5070143"/>
                <a:gd name="connsiteX25" fmla="*/ 1842448 w 2400637"/>
                <a:gd name="connsiteY25" fmla="*/ 1937981 h 5070143"/>
                <a:gd name="connsiteX26" fmla="*/ 1937982 w 2400637"/>
                <a:gd name="connsiteY26" fmla="*/ 2688608 h 5070143"/>
                <a:gd name="connsiteX27" fmla="*/ 1728193 w 2400637"/>
                <a:gd name="connsiteY27" fmla="*/ 3744416 h 5070143"/>
                <a:gd name="connsiteX28" fmla="*/ 1368152 w 2400637"/>
                <a:gd name="connsiteY28" fmla="*/ 4032448 h 5070143"/>
                <a:gd name="connsiteX29" fmla="*/ 887104 w 2400637"/>
                <a:gd name="connsiteY29" fmla="*/ 4380930 h 5070143"/>
                <a:gd name="connsiteX30" fmla="*/ 600501 w 2400637"/>
                <a:gd name="connsiteY30" fmla="*/ 4394578 h 5070143"/>
                <a:gd name="connsiteX31" fmla="*/ 504967 w 2400637"/>
                <a:gd name="connsiteY31" fmla="*/ 3807724 h 5070143"/>
                <a:gd name="connsiteX32" fmla="*/ 648072 w 2400637"/>
                <a:gd name="connsiteY32" fmla="*/ 1728192 h 5070143"/>
                <a:gd name="connsiteX33" fmla="*/ 791570 w 2400637"/>
                <a:gd name="connsiteY33" fmla="*/ 750626 h 5070143"/>
                <a:gd name="connsiteX34" fmla="*/ 1224136 w 2400637"/>
                <a:gd name="connsiteY34" fmla="*/ 648072 h 5070143"/>
                <a:gd name="connsiteX35" fmla="*/ 1637731 w 2400637"/>
                <a:gd name="connsiteY35" fmla="*/ 818865 h 5070143"/>
                <a:gd name="connsiteX0" fmla="*/ 1583140 w 2400637"/>
                <a:gd name="connsiteY0" fmla="*/ 750626 h 5070143"/>
                <a:gd name="connsiteX1" fmla="*/ 1856095 w 2400637"/>
                <a:gd name="connsiteY1" fmla="*/ 941695 h 5070143"/>
                <a:gd name="connsiteX2" fmla="*/ 2060812 w 2400637"/>
                <a:gd name="connsiteY2" fmla="*/ 791569 h 5070143"/>
                <a:gd name="connsiteX3" fmla="*/ 2265528 w 2400637"/>
                <a:gd name="connsiteY3" fmla="*/ 573205 h 5070143"/>
                <a:gd name="connsiteX4" fmla="*/ 2101755 w 2400637"/>
                <a:gd name="connsiteY4" fmla="*/ 368489 h 5070143"/>
                <a:gd name="connsiteX5" fmla="*/ 1692322 w 2400637"/>
                <a:gd name="connsiteY5" fmla="*/ 136477 h 5070143"/>
                <a:gd name="connsiteX6" fmla="*/ 996286 w 2400637"/>
                <a:gd name="connsiteY6" fmla="*/ 27295 h 5070143"/>
                <a:gd name="connsiteX7" fmla="*/ 450376 w 2400637"/>
                <a:gd name="connsiteY7" fmla="*/ 300250 h 5070143"/>
                <a:gd name="connsiteX8" fmla="*/ 204716 w 2400637"/>
                <a:gd name="connsiteY8" fmla="*/ 1446662 h 5070143"/>
                <a:gd name="connsiteX9" fmla="*/ 40943 w 2400637"/>
                <a:gd name="connsiteY9" fmla="*/ 3944202 h 5070143"/>
                <a:gd name="connsiteX10" fmla="*/ 450376 w 2400637"/>
                <a:gd name="connsiteY10" fmla="*/ 4940489 h 5070143"/>
                <a:gd name="connsiteX11" fmla="*/ 1460310 w 2400637"/>
                <a:gd name="connsiteY11" fmla="*/ 4722124 h 5070143"/>
                <a:gd name="connsiteX12" fmla="*/ 2160241 w 2400637"/>
                <a:gd name="connsiteY12" fmla="*/ 4032448 h 5070143"/>
                <a:gd name="connsiteX13" fmla="*/ 2376265 w 2400637"/>
                <a:gd name="connsiteY13" fmla="*/ 3024336 h 5070143"/>
                <a:gd name="connsiteX14" fmla="*/ 2306471 w 2400637"/>
                <a:gd name="connsiteY14" fmla="*/ 1978924 h 5070143"/>
                <a:gd name="connsiteX15" fmla="*/ 2033516 w 2400637"/>
                <a:gd name="connsiteY15" fmla="*/ 1296536 h 5070143"/>
                <a:gd name="connsiteX16" fmla="*/ 1433015 w 2400637"/>
                <a:gd name="connsiteY16" fmla="*/ 1310184 h 5070143"/>
                <a:gd name="connsiteX17" fmla="*/ 1146412 w 2400637"/>
                <a:gd name="connsiteY17" fmla="*/ 1760560 h 5070143"/>
                <a:gd name="connsiteX18" fmla="*/ 1091821 w 2400637"/>
                <a:gd name="connsiteY18" fmla="*/ 3084393 h 5070143"/>
                <a:gd name="connsiteX19" fmla="*/ 1105468 w 2400637"/>
                <a:gd name="connsiteY19" fmla="*/ 3753133 h 5070143"/>
                <a:gd name="connsiteX20" fmla="*/ 1241946 w 2400637"/>
                <a:gd name="connsiteY20" fmla="*/ 3889611 h 5070143"/>
                <a:gd name="connsiteX21" fmla="*/ 1583140 w 2400637"/>
                <a:gd name="connsiteY21" fmla="*/ 3848668 h 5070143"/>
                <a:gd name="connsiteX22" fmla="*/ 1665027 w 2400637"/>
                <a:gd name="connsiteY22" fmla="*/ 3725838 h 5070143"/>
                <a:gd name="connsiteX23" fmla="*/ 1651379 w 2400637"/>
                <a:gd name="connsiteY23" fmla="*/ 3029802 h 5070143"/>
                <a:gd name="connsiteX24" fmla="*/ 1651379 w 2400637"/>
                <a:gd name="connsiteY24" fmla="*/ 2197289 h 5070143"/>
                <a:gd name="connsiteX25" fmla="*/ 1842448 w 2400637"/>
                <a:gd name="connsiteY25" fmla="*/ 1937981 h 5070143"/>
                <a:gd name="connsiteX26" fmla="*/ 1937982 w 2400637"/>
                <a:gd name="connsiteY26" fmla="*/ 2688608 h 5070143"/>
                <a:gd name="connsiteX27" fmla="*/ 1728193 w 2400637"/>
                <a:gd name="connsiteY27" fmla="*/ 3744416 h 5070143"/>
                <a:gd name="connsiteX28" fmla="*/ 1224137 w 2400637"/>
                <a:gd name="connsiteY28" fmla="*/ 4248472 h 5070143"/>
                <a:gd name="connsiteX29" fmla="*/ 887104 w 2400637"/>
                <a:gd name="connsiteY29" fmla="*/ 4380930 h 5070143"/>
                <a:gd name="connsiteX30" fmla="*/ 600501 w 2400637"/>
                <a:gd name="connsiteY30" fmla="*/ 4394578 h 5070143"/>
                <a:gd name="connsiteX31" fmla="*/ 504967 w 2400637"/>
                <a:gd name="connsiteY31" fmla="*/ 3807724 h 5070143"/>
                <a:gd name="connsiteX32" fmla="*/ 648072 w 2400637"/>
                <a:gd name="connsiteY32" fmla="*/ 1728192 h 5070143"/>
                <a:gd name="connsiteX33" fmla="*/ 791570 w 2400637"/>
                <a:gd name="connsiteY33" fmla="*/ 750626 h 5070143"/>
                <a:gd name="connsiteX34" fmla="*/ 1224136 w 2400637"/>
                <a:gd name="connsiteY34" fmla="*/ 648072 h 5070143"/>
                <a:gd name="connsiteX35" fmla="*/ 1637731 w 2400637"/>
                <a:gd name="connsiteY35" fmla="*/ 818865 h 5070143"/>
                <a:gd name="connsiteX0" fmla="*/ 1583140 w 2400637"/>
                <a:gd name="connsiteY0" fmla="*/ 750626 h 5070143"/>
                <a:gd name="connsiteX1" fmla="*/ 1856095 w 2400637"/>
                <a:gd name="connsiteY1" fmla="*/ 941695 h 5070143"/>
                <a:gd name="connsiteX2" fmla="*/ 2060812 w 2400637"/>
                <a:gd name="connsiteY2" fmla="*/ 791569 h 5070143"/>
                <a:gd name="connsiteX3" fmla="*/ 2265528 w 2400637"/>
                <a:gd name="connsiteY3" fmla="*/ 573205 h 5070143"/>
                <a:gd name="connsiteX4" fmla="*/ 2101755 w 2400637"/>
                <a:gd name="connsiteY4" fmla="*/ 368489 h 5070143"/>
                <a:gd name="connsiteX5" fmla="*/ 1692322 w 2400637"/>
                <a:gd name="connsiteY5" fmla="*/ 136477 h 5070143"/>
                <a:gd name="connsiteX6" fmla="*/ 996286 w 2400637"/>
                <a:gd name="connsiteY6" fmla="*/ 27295 h 5070143"/>
                <a:gd name="connsiteX7" fmla="*/ 450376 w 2400637"/>
                <a:gd name="connsiteY7" fmla="*/ 300250 h 5070143"/>
                <a:gd name="connsiteX8" fmla="*/ 204716 w 2400637"/>
                <a:gd name="connsiteY8" fmla="*/ 1446662 h 5070143"/>
                <a:gd name="connsiteX9" fmla="*/ 40943 w 2400637"/>
                <a:gd name="connsiteY9" fmla="*/ 3944202 h 5070143"/>
                <a:gd name="connsiteX10" fmla="*/ 450376 w 2400637"/>
                <a:gd name="connsiteY10" fmla="*/ 4940489 h 5070143"/>
                <a:gd name="connsiteX11" fmla="*/ 1460310 w 2400637"/>
                <a:gd name="connsiteY11" fmla="*/ 4722124 h 5070143"/>
                <a:gd name="connsiteX12" fmla="*/ 2160241 w 2400637"/>
                <a:gd name="connsiteY12" fmla="*/ 4032448 h 5070143"/>
                <a:gd name="connsiteX13" fmla="*/ 2376265 w 2400637"/>
                <a:gd name="connsiteY13" fmla="*/ 3024336 h 5070143"/>
                <a:gd name="connsiteX14" fmla="*/ 2306471 w 2400637"/>
                <a:gd name="connsiteY14" fmla="*/ 1978924 h 5070143"/>
                <a:gd name="connsiteX15" fmla="*/ 2033516 w 2400637"/>
                <a:gd name="connsiteY15" fmla="*/ 1296536 h 5070143"/>
                <a:gd name="connsiteX16" fmla="*/ 1433015 w 2400637"/>
                <a:gd name="connsiteY16" fmla="*/ 1310184 h 5070143"/>
                <a:gd name="connsiteX17" fmla="*/ 1146412 w 2400637"/>
                <a:gd name="connsiteY17" fmla="*/ 1760560 h 5070143"/>
                <a:gd name="connsiteX18" fmla="*/ 1091821 w 2400637"/>
                <a:gd name="connsiteY18" fmla="*/ 3084393 h 5070143"/>
                <a:gd name="connsiteX19" fmla="*/ 1105468 w 2400637"/>
                <a:gd name="connsiteY19" fmla="*/ 3753133 h 5070143"/>
                <a:gd name="connsiteX20" fmla="*/ 1241946 w 2400637"/>
                <a:gd name="connsiteY20" fmla="*/ 3889611 h 5070143"/>
                <a:gd name="connsiteX21" fmla="*/ 1583140 w 2400637"/>
                <a:gd name="connsiteY21" fmla="*/ 3848668 h 5070143"/>
                <a:gd name="connsiteX22" fmla="*/ 1665027 w 2400637"/>
                <a:gd name="connsiteY22" fmla="*/ 3725838 h 5070143"/>
                <a:gd name="connsiteX23" fmla="*/ 1651379 w 2400637"/>
                <a:gd name="connsiteY23" fmla="*/ 3029802 h 5070143"/>
                <a:gd name="connsiteX24" fmla="*/ 1651379 w 2400637"/>
                <a:gd name="connsiteY24" fmla="*/ 2197289 h 5070143"/>
                <a:gd name="connsiteX25" fmla="*/ 1842448 w 2400637"/>
                <a:gd name="connsiteY25" fmla="*/ 1937981 h 5070143"/>
                <a:gd name="connsiteX26" fmla="*/ 1937982 w 2400637"/>
                <a:gd name="connsiteY26" fmla="*/ 2688608 h 5070143"/>
                <a:gd name="connsiteX27" fmla="*/ 1656184 w 2400637"/>
                <a:gd name="connsiteY27" fmla="*/ 3960440 h 5070143"/>
                <a:gd name="connsiteX28" fmla="*/ 1224137 w 2400637"/>
                <a:gd name="connsiteY28" fmla="*/ 4248472 h 5070143"/>
                <a:gd name="connsiteX29" fmla="*/ 887104 w 2400637"/>
                <a:gd name="connsiteY29" fmla="*/ 4380930 h 5070143"/>
                <a:gd name="connsiteX30" fmla="*/ 600501 w 2400637"/>
                <a:gd name="connsiteY30" fmla="*/ 4394578 h 5070143"/>
                <a:gd name="connsiteX31" fmla="*/ 504967 w 2400637"/>
                <a:gd name="connsiteY31" fmla="*/ 3807724 h 5070143"/>
                <a:gd name="connsiteX32" fmla="*/ 648072 w 2400637"/>
                <a:gd name="connsiteY32" fmla="*/ 1728192 h 5070143"/>
                <a:gd name="connsiteX33" fmla="*/ 791570 w 2400637"/>
                <a:gd name="connsiteY33" fmla="*/ 750626 h 5070143"/>
                <a:gd name="connsiteX34" fmla="*/ 1224136 w 2400637"/>
                <a:gd name="connsiteY34" fmla="*/ 648072 h 5070143"/>
                <a:gd name="connsiteX35" fmla="*/ 1637731 w 2400637"/>
                <a:gd name="connsiteY35" fmla="*/ 818865 h 5070143"/>
                <a:gd name="connsiteX0" fmla="*/ 1583140 w 2400637"/>
                <a:gd name="connsiteY0" fmla="*/ 750626 h 5070143"/>
                <a:gd name="connsiteX1" fmla="*/ 1856095 w 2400637"/>
                <a:gd name="connsiteY1" fmla="*/ 941695 h 5070143"/>
                <a:gd name="connsiteX2" fmla="*/ 2060812 w 2400637"/>
                <a:gd name="connsiteY2" fmla="*/ 791569 h 5070143"/>
                <a:gd name="connsiteX3" fmla="*/ 2265528 w 2400637"/>
                <a:gd name="connsiteY3" fmla="*/ 573205 h 5070143"/>
                <a:gd name="connsiteX4" fmla="*/ 2101755 w 2400637"/>
                <a:gd name="connsiteY4" fmla="*/ 368489 h 5070143"/>
                <a:gd name="connsiteX5" fmla="*/ 1692322 w 2400637"/>
                <a:gd name="connsiteY5" fmla="*/ 136477 h 5070143"/>
                <a:gd name="connsiteX6" fmla="*/ 996286 w 2400637"/>
                <a:gd name="connsiteY6" fmla="*/ 27295 h 5070143"/>
                <a:gd name="connsiteX7" fmla="*/ 450376 w 2400637"/>
                <a:gd name="connsiteY7" fmla="*/ 300250 h 5070143"/>
                <a:gd name="connsiteX8" fmla="*/ 204716 w 2400637"/>
                <a:gd name="connsiteY8" fmla="*/ 1446662 h 5070143"/>
                <a:gd name="connsiteX9" fmla="*/ 40943 w 2400637"/>
                <a:gd name="connsiteY9" fmla="*/ 3944202 h 5070143"/>
                <a:gd name="connsiteX10" fmla="*/ 450376 w 2400637"/>
                <a:gd name="connsiteY10" fmla="*/ 4940489 h 5070143"/>
                <a:gd name="connsiteX11" fmla="*/ 1460310 w 2400637"/>
                <a:gd name="connsiteY11" fmla="*/ 4722124 h 5070143"/>
                <a:gd name="connsiteX12" fmla="*/ 2160241 w 2400637"/>
                <a:gd name="connsiteY12" fmla="*/ 4032448 h 5070143"/>
                <a:gd name="connsiteX13" fmla="*/ 2376265 w 2400637"/>
                <a:gd name="connsiteY13" fmla="*/ 3024336 h 5070143"/>
                <a:gd name="connsiteX14" fmla="*/ 2306471 w 2400637"/>
                <a:gd name="connsiteY14" fmla="*/ 1978924 h 5070143"/>
                <a:gd name="connsiteX15" fmla="*/ 2033516 w 2400637"/>
                <a:gd name="connsiteY15" fmla="*/ 1296536 h 5070143"/>
                <a:gd name="connsiteX16" fmla="*/ 1433015 w 2400637"/>
                <a:gd name="connsiteY16" fmla="*/ 1310184 h 5070143"/>
                <a:gd name="connsiteX17" fmla="*/ 1146412 w 2400637"/>
                <a:gd name="connsiteY17" fmla="*/ 1760560 h 5070143"/>
                <a:gd name="connsiteX18" fmla="*/ 1091821 w 2400637"/>
                <a:gd name="connsiteY18" fmla="*/ 3084393 h 5070143"/>
                <a:gd name="connsiteX19" fmla="*/ 1105468 w 2400637"/>
                <a:gd name="connsiteY19" fmla="*/ 3753133 h 5070143"/>
                <a:gd name="connsiteX20" fmla="*/ 1241946 w 2400637"/>
                <a:gd name="connsiteY20" fmla="*/ 3889611 h 5070143"/>
                <a:gd name="connsiteX21" fmla="*/ 1583140 w 2400637"/>
                <a:gd name="connsiteY21" fmla="*/ 3848668 h 5070143"/>
                <a:gd name="connsiteX22" fmla="*/ 1665027 w 2400637"/>
                <a:gd name="connsiteY22" fmla="*/ 3725838 h 5070143"/>
                <a:gd name="connsiteX23" fmla="*/ 1651379 w 2400637"/>
                <a:gd name="connsiteY23" fmla="*/ 3029802 h 5070143"/>
                <a:gd name="connsiteX24" fmla="*/ 1651379 w 2400637"/>
                <a:gd name="connsiteY24" fmla="*/ 2197289 h 5070143"/>
                <a:gd name="connsiteX25" fmla="*/ 1842448 w 2400637"/>
                <a:gd name="connsiteY25" fmla="*/ 1937981 h 5070143"/>
                <a:gd name="connsiteX26" fmla="*/ 1937982 w 2400637"/>
                <a:gd name="connsiteY26" fmla="*/ 2688608 h 5070143"/>
                <a:gd name="connsiteX27" fmla="*/ 1823995 w 2400637"/>
                <a:gd name="connsiteY27" fmla="*/ 3519782 h 5070143"/>
                <a:gd name="connsiteX28" fmla="*/ 1656184 w 2400637"/>
                <a:gd name="connsiteY28" fmla="*/ 3960440 h 5070143"/>
                <a:gd name="connsiteX29" fmla="*/ 1224137 w 2400637"/>
                <a:gd name="connsiteY29" fmla="*/ 4248472 h 5070143"/>
                <a:gd name="connsiteX30" fmla="*/ 887104 w 2400637"/>
                <a:gd name="connsiteY30" fmla="*/ 4380930 h 5070143"/>
                <a:gd name="connsiteX31" fmla="*/ 600501 w 2400637"/>
                <a:gd name="connsiteY31" fmla="*/ 4394578 h 5070143"/>
                <a:gd name="connsiteX32" fmla="*/ 504967 w 2400637"/>
                <a:gd name="connsiteY32" fmla="*/ 3807724 h 5070143"/>
                <a:gd name="connsiteX33" fmla="*/ 648072 w 2400637"/>
                <a:gd name="connsiteY33" fmla="*/ 1728192 h 5070143"/>
                <a:gd name="connsiteX34" fmla="*/ 791570 w 2400637"/>
                <a:gd name="connsiteY34" fmla="*/ 750626 h 5070143"/>
                <a:gd name="connsiteX35" fmla="*/ 1224136 w 2400637"/>
                <a:gd name="connsiteY35" fmla="*/ 648072 h 5070143"/>
                <a:gd name="connsiteX36" fmla="*/ 1637731 w 2400637"/>
                <a:gd name="connsiteY36" fmla="*/ 818865 h 5070143"/>
                <a:gd name="connsiteX0" fmla="*/ 1583140 w 2400637"/>
                <a:gd name="connsiteY0" fmla="*/ 750626 h 5070143"/>
                <a:gd name="connsiteX1" fmla="*/ 1856095 w 2400637"/>
                <a:gd name="connsiteY1" fmla="*/ 941695 h 5070143"/>
                <a:gd name="connsiteX2" fmla="*/ 2060812 w 2400637"/>
                <a:gd name="connsiteY2" fmla="*/ 791569 h 5070143"/>
                <a:gd name="connsiteX3" fmla="*/ 2265528 w 2400637"/>
                <a:gd name="connsiteY3" fmla="*/ 573205 h 5070143"/>
                <a:gd name="connsiteX4" fmla="*/ 2101755 w 2400637"/>
                <a:gd name="connsiteY4" fmla="*/ 368489 h 5070143"/>
                <a:gd name="connsiteX5" fmla="*/ 1692322 w 2400637"/>
                <a:gd name="connsiteY5" fmla="*/ 136477 h 5070143"/>
                <a:gd name="connsiteX6" fmla="*/ 996286 w 2400637"/>
                <a:gd name="connsiteY6" fmla="*/ 27295 h 5070143"/>
                <a:gd name="connsiteX7" fmla="*/ 450376 w 2400637"/>
                <a:gd name="connsiteY7" fmla="*/ 300250 h 5070143"/>
                <a:gd name="connsiteX8" fmla="*/ 204716 w 2400637"/>
                <a:gd name="connsiteY8" fmla="*/ 1446662 h 5070143"/>
                <a:gd name="connsiteX9" fmla="*/ 40943 w 2400637"/>
                <a:gd name="connsiteY9" fmla="*/ 3944202 h 5070143"/>
                <a:gd name="connsiteX10" fmla="*/ 450376 w 2400637"/>
                <a:gd name="connsiteY10" fmla="*/ 4940489 h 5070143"/>
                <a:gd name="connsiteX11" fmla="*/ 1460310 w 2400637"/>
                <a:gd name="connsiteY11" fmla="*/ 4722124 h 5070143"/>
                <a:gd name="connsiteX12" fmla="*/ 2160241 w 2400637"/>
                <a:gd name="connsiteY12" fmla="*/ 4032448 h 5070143"/>
                <a:gd name="connsiteX13" fmla="*/ 2376265 w 2400637"/>
                <a:gd name="connsiteY13" fmla="*/ 3024336 h 5070143"/>
                <a:gd name="connsiteX14" fmla="*/ 2306471 w 2400637"/>
                <a:gd name="connsiteY14" fmla="*/ 1978924 h 5070143"/>
                <a:gd name="connsiteX15" fmla="*/ 2033516 w 2400637"/>
                <a:gd name="connsiteY15" fmla="*/ 1296536 h 5070143"/>
                <a:gd name="connsiteX16" fmla="*/ 1433015 w 2400637"/>
                <a:gd name="connsiteY16" fmla="*/ 1310184 h 5070143"/>
                <a:gd name="connsiteX17" fmla="*/ 1146412 w 2400637"/>
                <a:gd name="connsiteY17" fmla="*/ 1760560 h 5070143"/>
                <a:gd name="connsiteX18" fmla="*/ 1091821 w 2400637"/>
                <a:gd name="connsiteY18" fmla="*/ 3084393 h 5070143"/>
                <a:gd name="connsiteX19" fmla="*/ 1105468 w 2400637"/>
                <a:gd name="connsiteY19" fmla="*/ 3753133 h 5070143"/>
                <a:gd name="connsiteX20" fmla="*/ 1241946 w 2400637"/>
                <a:gd name="connsiteY20" fmla="*/ 3889611 h 5070143"/>
                <a:gd name="connsiteX21" fmla="*/ 1583140 w 2400637"/>
                <a:gd name="connsiteY21" fmla="*/ 3848668 h 5070143"/>
                <a:gd name="connsiteX22" fmla="*/ 1665027 w 2400637"/>
                <a:gd name="connsiteY22" fmla="*/ 3725838 h 5070143"/>
                <a:gd name="connsiteX23" fmla="*/ 1651379 w 2400637"/>
                <a:gd name="connsiteY23" fmla="*/ 3029802 h 5070143"/>
                <a:gd name="connsiteX24" fmla="*/ 1651379 w 2400637"/>
                <a:gd name="connsiteY24" fmla="*/ 2197289 h 5070143"/>
                <a:gd name="connsiteX25" fmla="*/ 1842448 w 2400637"/>
                <a:gd name="connsiteY25" fmla="*/ 1937981 h 5070143"/>
                <a:gd name="connsiteX26" fmla="*/ 1937982 w 2400637"/>
                <a:gd name="connsiteY26" fmla="*/ 2688608 h 5070143"/>
                <a:gd name="connsiteX27" fmla="*/ 1872208 w 2400637"/>
                <a:gd name="connsiteY27" fmla="*/ 3600400 h 5070143"/>
                <a:gd name="connsiteX28" fmla="*/ 1656184 w 2400637"/>
                <a:gd name="connsiteY28" fmla="*/ 3960440 h 5070143"/>
                <a:gd name="connsiteX29" fmla="*/ 1224137 w 2400637"/>
                <a:gd name="connsiteY29" fmla="*/ 4248472 h 5070143"/>
                <a:gd name="connsiteX30" fmla="*/ 887104 w 2400637"/>
                <a:gd name="connsiteY30" fmla="*/ 4380930 h 5070143"/>
                <a:gd name="connsiteX31" fmla="*/ 600501 w 2400637"/>
                <a:gd name="connsiteY31" fmla="*/ 4394578 h 5070143"/>
                <a:gd name="connsiteX32" fmla="*/ 504967 w 2400637"/>
                <a:gd name="connsiteY32" fmla="*/ 3807724 h 5070143"/>
                <a:gd name="connsiteX33" fmla="*/ 648072 w 2400637"/>
                <a:gd name="connsiteY33" fmla="*/ 1728192 h 5070143"/>
                <a:gd name="connsiteX34" fmla="*/ 791570 w 2400637"/>
                <a:gd name="connsiteY34" fmla="*/ 750626 h 5070143"/>
                <a:gd name="connsiteX35" fmla="*/ 1224136 w 2400637"/>
                <a:gd name="connsiteY35" fmla="*/ 648072 h 5070143"/>
                <a:gd name="connsiteX36" fmla="*/ 1637731 w 2400637"/>
                <a:gd name="connsiteY36" fmla="*/ 818865 h 5070143"/>
                <a:gd name="connsiteX0" fmla="*/ 1583140 w 2400637"/>
                <a:gd name="connsiteY0" fmla="*/ 750626 h 5070143"/>
                <a:gd name="connsiteX1" fmla="*/ 1856095 w 2400637"/>
                <a:gd name="connsiteY1" fmla="*/ 941695 h 5070143"/>
                <a:gd name="connsiteX2" fmla="*/ 2060812 w 2400637"/>
                <a:gd name="connsiteY2" fmla="*/ 791569 h 5070143"/>
                <a:gd name="connsiteX3" fmla="*/ 2265528 w 2400637"/>
                <a:gd name="connsiteY3" fmla="*/ 573205 h 5070143"/>
                <a:gd name="connsiteX4" fmla="*/ 2101755 w 2400637"/>
                <a:gd name="connsiteY4" fmla="*/ 368489 h 5070143"/>
                <a:gd name="connsiteX5" fmla="*/ 1692322 w 2400637"/>
                <a:gd name="connsiteY5" fmla="*/ 136477 h 5070143"/>
                <a:gd name="connsiteX6" fmla="*/ 996286 w 2400637"/>
                <a:gd name="connsiteY6" fmla="*/ 27295 h 5070143"/>
                <a:gd name="connsiteX7" fmla="*/ 450376 w 2400637"/>
                <a:gd name="connsiteY7" fmla="*/ 300250 h 5070143"/>
                <a:gd name="connsiteX8" fmla="*/ 204716 w 2400637"/>
                <a:gd name="connsiteY8" fmla="*/ 1446662 h 5070143"/>
                <a:gd name="connsiteX9" fmla="*/ 40943 w 2400637"/>
                <a:gd name="connsiteY9" fmla="*/ 3944202 h 5070143"/>
                <a:gd name="connsiteX10" fmla="*/ 450376 w 2400637"/>
                <a:gd name="connsiteY10" fmla="*/ 4940489 h 5070143"/>
                <a:gd name="connsiteX11" fmla="*/ 1460310 w 2400637"/>
                <a:gd name="connsiteY11" fmla="*/ 4722124 h 5070143"/>
                <a:gd name="connsiteX12" fmla="*/ 2160241 w 2400637"/>
                <a:gd name="connsiteY12" fmla="*/ 4032448 h 5070143"/>
                <a:gd name="connsiteX13" fmla="*/ 2376265 w 2400637"/>
                <a:gd name="connsiteY13" fmla="*/ 3024336 h 5070143"/>
                <a:gd name="connsiteX14" fmla="*/ 2306471 w 2400637"/>
                <a:gd name="connsiteY14" fmla="*/ 1978924 h 5070143"/>
                <a:gd name="connsiteX15" fmla="*/ 2033516 w 2400637"/>
                <a:gd name="connsiteY15" fmla="*/ 1296536 h 5070143"/>
                <a:gd name="connsiteX16" fmla="*/ 1433015 w 2400637"/>
                <a:gd name="connsiteY16" fmla="*/ 1310184 h 5070143"/>
                <a:gd name="connsiteX17" fmla="*/ 1146412 w 2400637"/>
                <a:gd name="connsiteY17" fmla="*/ 1760560 h 5070143"/>
                <a:gd name="connsiteX18" fmla="*/ 1091821 w 2400637"/>
                <a:gd name="connsiteY18" fmla="*/ 3084393 h 5070143"/>
                <a:gd name="connsiteX19" fmla="*/ 1105468 w 2400637"/>
                <a:gd name="connsiteY19" fmla="*/ 3753133 h 5070143"/>
                <a:gd name="connsiteX20" fmla="*/ 1241946 w 2400637"/>
                <a:gd name="connsiteY20" fmla="*/ 3889611 h 5070143"/>
                <a:gd name="connsiteX21" fmla="*/ 1583140 w 2400637"/>
                <a:gd name="connsiteY21" fmla="*/ 3848668 h 5070143"/>
                <a:gd name="connsiteX22" fmla="*/ 1665027 w 2400637"/>
                <a:gd name="connsiteY22" fmla="*/ 3725838 h 5070143"/>
                <a:gd name="connsiteX23" fmla="*/ 1651379 w 2400637"/>
                <a:gd name="connsiteY23" fmla="*/ 3029802 h 5070143"/>
                <a:gd name="connsiteX24" fmla="*/ 1651379 w 2400637"/>
                <a:gd name="connsiteY24" fmla="*/ 2197289 h 5070143"/>
                <a:gd name="connsiteX25" fmla="*/ 1842448 w 2400637"/>
                <a:gd name="connsiteY25" fmla="*/ 1937981 h 5070143"/>
                <a:gd name="connsiteX26" fmla="*/ 1937982 w 2400637"/>
                <a:gd name="connsiteY26" fmla="*/ 2688608 h 5070143"/>
                <a:gd name="connsiteX27" fmla="*/ 1872208 w 2400637"/>
                <a:gd name="connsiteY27" fmla="*/ 3600400 h 5070143"/>
                <a:gd name="connsiteX28" fmla="*/ 1512168 w 2400637"/>
                <a:gd name="connsiteY28" fmla="*/ 4104456 h 5070143"/>
                <a:gd name="connsiteX29" fmla="*/ 1224137 w 2400637"/>
                <a:gd name="connsiteY29" fmla="*/ 4248472 h 5070143"/>
                <a:gd name="connsiteX30" fmla="*/ 887104 w 2400637"/>
                <a:gd name="connsiteY30" fmla="*/ 4380930 h 5070143"/>
                <a:gd name="connsiteX31" fmla="*/ 600501 w 2400637"/>
                <a:gd name="connsiteY31" fmla="*/ 4394578 h 5070143"/>
                <a:gd name="connsiteX32" fmla="*/ 504967 w 2400637"/>
                <a:gd name="connsiteY32" fmla="*/ 3807724 h 5070143"/>
                <a:gd name="connsiteX33" fmla="*/ 648072 w 2400637"/>
                <a:gd name="connsiteY33" fmla="*/ 1728192 h 5070143"/>
                <a:gd name="connsiteX34" fmla="*/ 791570 w 2400637"/>
                <a:gd name="connsiteY34" fmla="*/ 750626 h 5070143"/>
                <a:gd name="connsiteX35" fmla="*/ 1224136 w 2400637"/>
                <a:gd name="connsiteY35" fmla="*/ 648072 h 5070143"/>
                <a:gd name="connsiteX36" fmla="*/ 1637731 w 2400637"/>
                <a:gd name="connsiteY36" fmla="*/ 818865 h 5070143"/>
                <a:gd name="connsiteX0" fmla="*/ 1583140 w 2400637"/>
                <a:gd name="connsiteY0" fmla="*/ 750626 h 5070143"/>
                <a:gd name="connsiteX1" fmla="*/ 1856095 w 2400637"/>
                <a:gd name="connsiteY1" fmla="*/ 941695 h 5070143"/>
                <a:gd name="connsiteX2" fmla="*/ 2060812 w 2400637"/>
                <a:gd name="connsiteY2" fmla="*/ 791569 h 5070143"/>
                <a:gd name="connsiteX3" fmla="*/ 2265528 w 2400637"/>
                <a:gd name="connsiteY3" fmla="*/ 573205 h 5070143"/>
                <a:gd name="connsiteX4" fmla="*/ 2101755 w 2400637"/>
                <a:gd name="connsiteY4" fmla="*/ 368489 h 5070143"/>
                <a:gd name="connsiteX5" fmla="*/ 1692322 w 2400637"/>
                <a:gd name="connsiteY5" fmla="*/ 136477 h 5070143"/>
                <a:gd name="connsiteX6" fmla="*/ 996286 w 2400637"/>
                <a:gd name="connsiteY6" fmla="*/ 27295 h 5070143"/>
                <a:gd name="connsiteX7" fmla="*/ 450376 w 2400637"/>
                <a:gd name="connsiteY7" fmla="*/ 300250 h 5070143"/>
                <a:gd name="connsiteX8" fmla="*/ 204716 w 2400637"/>
                <a:gd name="connsiteY8" fmla="*/ 1446662 h 5070143"/>
                <a:gd name="connsiteX9" fmla="*/ 40943 w 2400637"/>
                <a:gd name="connsiteY9" fmla="*/ 3944202 h 5070143"/>
                <a:gd name="connsiteX10" fmla="*/ 450376 w 2400637"/>
                <a:gd name="connsiteY10" fmla="*/ 4940489 h 5070143"/>
                <a:gd name="connsiteX11" fmla="*/ 1460310 w 2400637"/>
                <a:gd name="connsiteY11" fmla="*/ 4722124 h 5070143"/>
                <a:gd name="connsiteX12" fmla="*/ 2160241 w 2400637"/>
                <a:gd name="connsiteY12" fmla="*/ 4032448 h 5070143"/>
                <a:gd name="connsiteX13" fmla="*/ 2376265 w 2400637"/>
                <a:gd name="connsiteY13" fmla="*/ 3024336 h 5070143"/>
                <a:gd name="connsiteX14" fmla="*/ 2306471 w 2400637"/>
                <a:gd name="connsiteY14" fmla="*/ 1978924 h 5070143"/>
                <a:gd name="connsiteX15" fmla="*/ 2033516 w 2400637"/>
                <a:gd name="connsiteY15" fmla="*/ 1296536 h 5070143"/>
                <a:gd name="connsiteX16" fmla="*/ 1433015 w 2400637"/>
                <a:gd name="connsiteY16" fmla="*/ 1310184 h 5070143"/>
                <a:gd name="connsiteX17" fmla="*/ 1146412 w 2400637"/>
                <a:gd name="connsiteY17" fmla="*/ 1760560 h 5070143"/>
                <a:gd name="connsiteX18" fmla="*/ 1091821 w 2400637"/>
                <a:gd name="connsiteY18" fmla="*/ 3084393 h 5070143"/>
                <a:gd name="connsiteX19" fmla="*/ 1105468 w 2400637"/>
                <a:gd name="connsiteY19" fmla="*/ 3753133 h 5070143"/>
                <a:gd name="connsiteX20" fmla="*/ 1241946 w 2400637"/>
                <a:gd name="connsiteY20" fmla="*/ 3889611 h 5070143"/>
                <a:gd name="connsiteX21" fmla="*/ 1583140 w 2400637"/>
                <a:gd name="connsiteY21" fmla="*/ 3848668 h 5070143"/>
                <a:gd name="connsiteX22" fmla="*/ 1665027 w 2400637"/>
                <a:gd name="connsiteY22" fmla="*/ 3725838 h 5070143"/>
                <a:gd name="connsiteX23" fmla="*/ 1651379 w 2400637"/>
                <a:gd name="connsiteY23" fmla="*/ 3029802 h 5070143"/>
                <a:gd name="connsiteX24" fmla="*/ 1651379 w 2400637"/>
                <a:gd name="connsiteY24" fmla="*/ 2197289 h 5070143"/>
                <a:gd name="connsiteX25" fmla="*/ 1842448 w 2400637"/>
                <a:gd name="connsiteY25" fmla="*/ 1937981 h 5070143"/>
                <a:gd name="connsiteX26" fmla="*/ 1937982 w 2400637"/>
                <a:gd name="connsiteY26" fmla="*/ 2688608 h 5070143"/>
                <a:gd name="connsiteX27" fmla="*/ 1872208 w 2400637"/>
                <a:gd name="connsiteY27" fmla="*/ 3600400 h 5070143"/>
                <a:gd name="connsiteX28" fmla="*/ 1512168 w 2400637"/>
                <a:gd name="connsiteY28" fmla="*/ 4104456 h 5070143"/>
                <a:gd name="connsiteX29" fmla="*/ 1224137 w 2400637"/>
                <a:gd name="connsiteY29" fmla="*/ 4248472 h 5070143"/>
                <a:gd name="connsiteX30" fmla="*/ 887104 w 2400637"/>
                <a:gd name="connsiteY30" fmla="*/ 4380930 h 5070143"/>
                <a:gd name="connsiteX31" fmla="*/ 576064 w 2400637"/>
                <a:gd name="connsiteY31" fmla="*/ 4176464 h 5070143"/>
                <a:gd name="connsiteX32" fmla="*/ 504967 w 2400637"/>
                <a:gd name="connsiteY32" fmla="*/ 3807724 h 5070143"/>
                <a:gd name="connsiteX33" fmla="*/ 648072 w 2400637"/>
                <a:gd name="connsiteY33" fmla="*/ 1728192 h 5070143"/>
                <a:gd name="connsiteX34" fmla="*/ 791570 w 2400637"/>
                <a:gd name="connsiteY34" fmla="*/ 750626 h 5070143"/>
                <a:gd name="connsiteX35" fmla="*/ 1224136 w 2400637"/>
                <a:gd name="connsiteY35" fmla="*/ 648072 h 5070143"/>
                <a:gd name="connsiteX36" fmla="*/ 1637731 w 2400637"/>
                <a:gd name="connsiteY36" fmla="*/ 818865 h 5070143"/>
                <a:gd name="connsiteX0" fmla="*/ 1583140 w 2400637"/>
                <a:gd name="connsiteY0" fmla="*/ 750626 h 5070143"/>
                <a:gd name="connsiteX1" fmla="*/ 1856095 w 2400637"/>
                <a:gd name="connsiteY1" fmla="*/ 941695 h 5070143"/>
                <a:gd name="connsiteX2" fmla="*/ 2060812 w 2400637"/>
                <a:gd name="connsiteY2" fmla="*/ 791569 h 5070143"/>
                <a:gd name="connsiteX3" fmla="*/ 2265528 w 2400637"/>
                <a:gd name="connsiteY3" fmla="*/ 573205 h 5070143"/>
                <a:gd name="connsiteX4" fmla="*/ 2101755 w 2400637"/>
                <a:gd name="connsiteY4" fmla="*/ 368489 h 5070143"/>
                <a:gd name="connsiteX5" fmla="*/ 1692322 w 2400637"/>
                <a:gd name="connsiteY5" fmla="*/ 136477 h 5070143"/>
                <a:gd name="connsiteX6" fmla="*/ 996286 w 2400637"/>
                <a:gd name="connsiteY6" fmla="*/ 27295 h 5070143"/>
                <a:gd name="connsiteX7" fmla="*/ 450376 w 2400637"/>
                <a:gd name="connsiteY7" fmla="*/ 300250 h 5070143"/>
                <a:gd name="connsiteX8" fmla="*/ 204716 w 2400637"/>
                <a:gd name="connsiteY8" fmla="*/ 1446662 h 5070143"/>
                <a:gd name="connsiteX9" fmla="*/ 40943 w 2400637"/>
                <a:gd name="connsiteY9" fmla="*/ 3944202 h 5070143"/>
                <a:gd name="connsiteX10" fmla="*/ 450376 w 2400637"/>
                <a:gd name="connsiteY10" fmla="*/ 4940489 h 5070143"/>
                <a:gd name="connsiteX11" fmla="*/ 1460310 w 2400637"/>
                <a:gd name="connsiteY11" fmla="*/ 4722124 h 5070143"/>
                <a:gd name="connsiteX12" fmla="*/ 2160241 w 2400637"/>
                <a:gd name="connsiteY12" fmla="*/ 4032448 h 5070143"/>
                <a:gd name="connsiteX13" fmla="*/ 2376265 w 2400637"/>
                <a:gd name="connsiteY13" fmla="*/ 3024336 h 5070143"/>
                <a:gd name="connsiteX14" fmla="*/ 2306471 w 2400637"/>
                <a:gd name="connsiteY14" fmla="*/ 1978924 h 5070143"/>
                <a:gd name="connsiteX15" fmla="*/ 2033516 w 2400637"/>
                <a:gd name="connsiteY15" fmla="*/ 1296536 h 5070143"/>
                <a:gd name="connsiteX16" fmla="*/ 1433015 w 2400637"/>
                <a:gd name="connsiteY16" fmla="*/ 1310184 h 5070143"/>
                <a:gd name="connsiteX17" fmla="*/ 1146412 w 2400637"/>
                <a:gd name="connsiteY17" fmla="*/ 1760560 h 5070143"/>
                <a:gd name="connsiteX18" fmla="*/ 1091821 w 2400637"/>
                <a:gd name="connsiteY18" fmla="*/ 3084393 h 5070143"/>
                <a:gd name="connsiteX19" fmla="*/ 1105468 w 2400637"/>
                <a:gd name="connsiteY19" fmla="*/ 3753133 h 5070143"/>
                <a:gd name="connsiteX20" fmla="*/ 1241946 w 2400637"/>
                <a:gd name="connsiteY20" fmla="*/ 3889611 h 5070143"/>
                <a:gd name="connsiteX21" fmla="*/ 1583140 w 2400637"/>
                <a:gd name="connsiteY21" fmla="*/ 3848668 h 5070143"/>
                <a:gd name="connsiteX22" fmla="*/ 1665027 w 2400637"/>
                <a:gd name="connsiteY22" fmla="*/ 3725838 h 5070143"/>
                <a:gd name="connsiteX23" fmla="*/ 1651379 w 2400637"/>
                <a:gd name="connsiteY23" fmla="*/ 3029802 h 5070143"/>
                <a:gd name="connsiteX24" fmla="*/ 1651379 w 2400637"/>
                <a:gd name="connsiteY24" fmla="*/ 2197289 h 5070143"/>
                <a:gd name="connsiteX25" fmla="*/ 1842448 w 2400637"/>
                <a:gd name="connsiteY25" fmla="*/ 1937981 h 5070143"/>
                <a:gd name="connsiteX26" fmla="*/ 1937982 w 2400637"/>
                <a:gd name="connsiteY26" fmla="*/ 2688608 h 5070143"/>
                <a:gd name="connsiteX27" fmla="*/ 1872208 w 2400637"/>
                <a:gd name="connsiteY27" fmla="*/ 3600400 h 5070143"/>
                <a:gd name="connsiteX28" fmla="*/ 1512168 w 2400637"/>
                <a:gd name="connsiteY28" fmla="*/ 4104456 h 5070143"/>
                <a:gd name="connsiteX29" fmla="*/ 1224137 w 2400637"/>
                <a:gd name="connsiteY29" fmla="*/ 4248472 h 5070143"/>
                <a:gd name="connsiteX30" fmla="*/ 887104 w 2400637"/>
                <a:gd name="connsiteY30" fmla="*/ 4380930 h 5070143"/>
                <a:gd name="connsiteX31" fmla="*/ 576064 w 2400637"/>
                <a:gd name="connsiteY31" fmla="*/ 4320480 h 5070143"/>
                <a:gd name="connsiteX32" fmla="*/ 504967 w 2400637"/>
                <a:gd name="connsiteY32" fmla="*/ 3807724 h 5070143"/>
                <a:gd name="connsiteX33" fmla="*/ 648072 w 2400637"/>
                <a:gd name="connsiteY33" fmla="*/ 1728192 h 5070143"/>
                <a:gd name="connsiteX34" fmla="*/ 791570 w 2400637"/>
                <a:gd name="connsiteY34" fmla="*/ 750626 h 5070143"/>
                <a:gd name="connsiteX35" fmla="*/ 1224136 w 2400637"/>
                <a:gd name="connsiteY35" fmla="*/ 648072 h 5070143"/>
                <a:gd name="connsiteX36" fmla="*/ 1637731 w 2400637"/>
                <a:gd name="connsiteY36" fmla="*/ 818865 h 5070143"/>
                <a:gd name="connsiteX0" fmla="*/ 1583140 w 2400637"/>
                <a:gd name="connsiteY0" fmla="*/ 750626 h 5070143"/>
                <a:gd name="connsiteX1" fmla="*/ 1856095 w 2400637"/>
                <a:gd name="connsiteY1" fmla="*/ 941695 h 5070143"/>
                <a:gd name="connsiteX2" fmla="*/ 2060812 w 2400637"/>
                <a:gd name="connsiteY2" fmla="*/ 791569 h 5070143"/>
                <a:gd name="connsiteX3" fmla="*/ 2265528 w 2400637"/>
                <a:gd name="connsiteY3" fmla="*/ 573205 h 5070143"/>
                <a:gd name="connsiteX4" fmla="*/ 2101755 w 2400637"/>
                <a:gd name="connsiteY4" fmla="*/ 368489 h 5070143"/>
                <a:gd name="connsiteX5" fmla="*/ 1692322 w 2400637"/>
                <a:gd name="connsiteY5" fmla="*/ 136477 h 5070143"/>
                <a:gd name="connsiteX6" fmla="*/ 996286 w 2400637"/>
                <a:gd name="connsiteY6" fmla="*/ 27295 h 5070143"/>
                <a:gd name="connsiteX7" fmla="*/ 450376 w 2400637"/>
                <a:gd name="connsiteY7" fmla="*/ 300250 h 5070143"/>
                <a:gd name="connsiteX8" fmla="*/ 204716 w 2400637"/>
                <a:gd name="connsiteY8" fmla="*/ 1446662 h 5070143"/>
                <a:gd name="connsiteX9" fmla="*/ 40943 w 2400637"/>
                <a:gd name="connsiteY9" fmla="*/ 3944202 h 5070143"/>
                <a:gd name="connsiteX10" fmla="*/ 450376 w 2400637"/>
                <a:gd name="connsiteY10" fmla="*/ 4940489 h 5070143"/>
                <a:gd name="connsiteX11" fmla="*/ 1460310 w 2400637"/>
                <a:gd name="connsiteY11" fmla="*/ 4722124 h 5070143"/>
                <a:gd name="connsiteX12" fmla="*/ 2160241 w 2400637"/>
                <a:gd name="connsiteY12" fmla="*/ 4032448 h 5070143"/>
                <a:gd name="connsiteX13" fmla="*/ 2376265 w 2400637"/>
                <a:gd name="connsiteY13" fmla="*/ 3024336 h 5070143"/>
                <a:gd name="connsiteX14" fmla="*/ 2306471 w 2400637"/>
                <a:gd name="connsiteY14" fmla="*/ 1978924 h 5070143"/>
                <a:gd name="connsiteX15" fmla="*/ 2033516 w 2400637"/>
                <a:gd name="connsiteY15" fmla="*/ 1296536 h 5070143"/>
                <a:gd name="connsiteX16" fmla="*/ 1433015 w 2400637"/>
                <a:gd name="connsiteY16" fmla="*/ 1310184 h 5070143"/>
                <a:gd name="connsiteX17" fmla="*/ 1146412 w 2400637"/>
                <a:gd name="connsiteY17" fmla="*/ 1760560 h 5070143"/>
                <a:gd name="connsiteX18" fmla="*/ 1091821 w 2400637"/>
                <a:gd name="connsiteY18" fmla="*/ 3084393 h 5070143"/>
                <a:gd name="connsiteX19" fmla="*/ 1105468 w 2400637"/>
                <a:gd name="connsiteY19" fmla="*/ 3753133 h 5070143"/>
                <a:gd name="connsiteX20" fmla="*/ 1241946 w 2400637"/>
                <a:gd name="connsiteY20" fmla="*/ 3889611 h 5070143"/>
                <a:gd name="connsiteX21" fmla="*/ 1583140 w 2400637"/>
                <a:gd name="connsiteY21" fmla="*/ 3848668 h 5070143"/>
                <a:gd name="connsiteX22" fmla="*/ 1665027 w 2400637"/>
                <a:gd name="connsiteY22" fmla="*/ 3725838 h 5070143"/>
                <a:gd name="connsiteX23" fmla="*/ 1651379 w 2400637"/>
                <a:gd name="connsiteY23" fmla="*/ 3029802 h 5070143"/>
                <a:gd name="connsiteX24" fmla="*/ 1651379 w 2400637"/>
                <a:gd name="connsiteY24" fmla="*/ 2197289 h 5070143"/>
                <a:gd name="connsiteX25" fmla="*/ 1842448 w 2400637"/>
                <a:gd name="connsiteY25" fmla="*/ 1937981 h 5070143"/>
                <a:gd name="connsiteX26" fmla="*/ 1937982 w 2400637"/>
                <a:gd name="connsiteY26" fmla="*/ 2688608 h 5070143"/>
                <a:gd name="connsiteX27" fmla="*/ 1872208 w 2400637"/>
                <a:gd name="connsiteY27" fmla="*/ 3600400 h 5070143"/>
                <a:gd name="connsiteX28" fmla="*/ 1512168 w 2400637"/>
                <a:gd name="connsiteY28" fmla="*/ 4104456 h 5070143"/>
                <a:gd name="connsiteX29" fmla="*/ 1152128 w 2400637"/>
                <a:gd name="connsiteY29" fmla="*/ 4320480 h 5070143"/>
                <a:gd name="connsiteX30" fmla="*/ 887104 w 2400637"/>
                <a:gd name="connsiteY30" fmla="*/ 4380930 h 5070143"/>
                <a:gd name="connsiteX31" fmla="*/ 576064 w 2400637"/>
                <a:gd name="connsiteY31" fmla="*/ 4320480 h 5070143"/>
                <a:gd name="connsiteX32" fmla="*/ 504967 w 2400637"/>
                <a:gd name="connsiteY32" fmla="*/ 3807724 h 5070143"/>
                <a:gd name="connsiteX33" fmla="*/ 648072 w 2400637"/>
                <a:gd name="connsiteY33" fmla="*/ 1728192 h 5070143"/>
                <a:gd name="connsiteX34" fmla="*/ 791570 w 2400637"/>
                <a:gd name="connsiteY34" fmla="*/ 750626 h 5070143"/>
                <a:gd name="connsiteX35" fmla="*/ 1224136 w 2400637"/>
                <a:gd name="connsiteY35" fmla="*/ 648072 h 5070143"/>
                <a:gd name="connsiteX36" fmla="*/ 1637731 w 2400637"/>
                <a:gd name="connsiteY36" fmla="*/ 818865 h 5070143"/>
                <a:gd name="connsiteX0" fmla="*/ 1580086 w 2397583"/>
                <a:gd name="connsiteY0" fmla="*/ 750626 h 4954190"/>
                <a:gd name="connsiteX1" fmla="*/ 1853041 w 2397583"/>
                <a:gd name="connsiteY1" fmla="*/ 941695 h 4954190"/>
                <a:gd name="connsiteX2" fmla="*/ 2057758 w 2397583"/>
                <a:gd name="connsiteY2" fmla="*/ 791569 h 4954190"/>
                <a:gd name="connsiteX3" fmla="*/ 2262474 w 2397583"/>
                <a:gd name="connsiteY3" fmla="*/ 573205 h 4954190"/>
                <a:gd name="connsiteX4" fmla="*/ 2098701 w 2397583"/>
                <a:gd name="connsiteY4" fmla="*/ 368489 h 4954190"/>
                <a:gd name="connsiteX5" fmla="*/ 1689268 w 2397583"/>
                <a:gd name="connsiteY5" fmla="*/ 136477 h 4954190"/>
                <a:gd name="connsiteX6" fmla="*/ 993232 w 2397583"/>
                <a:gd name="connsiteY6" fmla="*/ 27295 h 4954190"/>
                <a:gd name="connsiteX7" fmla="*/ 447322 w 2397583"/>
                <a:gd name="connsiteY7" fmla="*/ 300250 h 4954190"/>
                <a:gd name="connsiteX8" fmla="*/ 201662 w 2397583"/>
                <a:gd name="connsiteY8" fmla="*/ 1446662 h 4954190"/>
                <a:gd name="connsiteX9" fmla="*/ 37889 w 2397583"/>
                <a:gd name="connsiteY9" fmla="*/ 3944202 h 4954190"/>
                <a:gd name="connsiteX10" fmla="*/ 428994 w 2397583"/>
                <a:gd name="connsiteY10" fmla="*/ 4824536 h 4954190"/>
                <a:gd name="connsiteX11" fmla="*/ 1457256 w 2397583"/>
                <a:gd name="connsiteY11" fmla="*/ 4722124 h 4954190"/>
                <a:gd name="connsiteX12" fmla="*/ 2157187 w 2397583"/>
                <a:gd name="connsiteY12" fmla="*/ 4032448 h 4954190"/>
                <a:gd name="connsiteX13" fmla="*/ 2373211 w 2397583"/>
                <a:gd name="connsiteY13" fmla="*/ 3024336 h 4954190"/>
                <a:gd name="connsiteX14" fmla="*/ 2303417 w 2397583"/>
                <a:gd name="connsiteY14" fmla="*/ 1978924 h 4954190"/>
                <a:gd name="connsiteX15" fmla="*/ 2030462 w 2397583"/>
                <a:gd name="connsiteY15" fmla="*/ 1296536 h 4954190"/>
                <a:gd name="connsiteX16" fmla="*/ 1429961 w 2397583"/>
                <a:gd name="connsiteY16" fmla="*/ 1310184 h 4954190"/>
                <a:gd name="connsiteX17" fmla="*/ 1143358 w 2397583"/>
                <a:gd name="connsiteY17" fmla="*/ 1760560 h 4954190"/>
                <a:gd name="connsiteX18" fmla="*/ 1088767 w 2397583"/>
                <a:gd name="connsiteY18" fmla="*/ 3084393 h 4954190"/>
                <a:gd name="connsiteX19" fmla="*/ 1102414 w 2397583"/>
                <a:gd name="connsiteY19" fmla="*/ 3753133 h 4954190"/>
                <a:gd name="connsiteX20" fmla="*/ 1238892 w 2397583"/>
                <a:gd name="connsiteY20" fmla="*/ 3889611 h 4954190"/>
                <a:gd name="connsiteX21" fmla="*/ 1580086 w 2397583"/>
                <a:gd name="connsiteY21" fmla="*/ 3848668 h 4954190"/>
                <a:gd name="connsiteX22" fmla="*/ 1661973 w 2397583"/>
                <a:gd name="connsiteY22" fmla="*/ 3725838 h 4954190"/>
                <a:gd name="connsiteX23" fmla="*/ 1648325 w 2397583"/>
                <a:gd name="connsiteY23" fmla="*/ 3029802 h 4954190"/>
                <a:gd name="connsiteX24" fmla="*/ 1648325 w 2397583"/>
                <a:gd name="connsiteY24" fmla="*/ 2197289 h 4954190"/>
                <a:gd name="connsiteX25" fmla="*/ 1839394 w 2397583"/>
                <a:gd name="connsiteY25" fmla="*/ 1937981 h 4954190"/>
                <a:gd name="connsiteX26" fmla="*/ 1934928 w 2397583"/>
                <a:gd name="connsiteY26" fmla="*/ 2688608 h 4954190"/>
                <a:gd name="connsiteX27" fmla="*/ 1869154 w 2397583"/>
                <a:gd name="connsiteY27" fmla="*/ 3600400 h 4954190"/>
                <a:gd name="connsiteX28" fmla="*/ 1509114 w 2397583"/>
                <a:gd name="connsiteY28" fmla="*/ 4104456 h 4954190"/>
                <a:gd name="connsiteX29" fmla="*/ 1149074 w 2397583"/>
                <a:gd name="connsiteY29" fmla="*/ 4320480 h 4954190"/>
                <a:gd name="connsiteX30" fmla="*/ 884050 w 2397583"/>
                <a:gd name="connsiteY30" fmla="*/ 4380930 h 4954190"/>
                <a:gd name="connsiteX31" fmla="*/ 573010 w 2397583"/>
                <a:gd name="connsiteY31" fmla="*/ 4320480 h 4954190"/>
                <a:gd name="connsiteX32" fmla="*/ 501913 w 2397583"/>
                <a:gd name="connsiteY32" fmla="*/ 3807724 h 4954190"/>
                <a:gd name="connsiteX33" fmla="*/ 645018 w 2397583"/>
                <a:gd name="connsiteY33" fmla="*/ 1728192 h 4954190"/>
                <a:gd name="connsiteX34" fmla="*/ 788516 w 2397583"/>
                <a:gd name="connsiteY34" fmla="*/ 750626 h 4954190"/>
                <a:gd name="connsiteX35" fmla="*/ 1221082 w 2397583"/>
                <a:gd name="connsiteY35" fmla="*/ 648072 h 4954190"/>
                <a:gd name="connsiteX36" fmla="*/ 1634677 w 2397583"/>
                <a:gd name="connsiteY36" fmla="*/ 818865 h 4954190"/>
                <a:gd name="connsiteX0" fmla="*/ 1580086 w 2397583"/>
                <a:gd name="connsiteY0" fmla="*/ 750626 h 4954190"/>
                <a:gd name="connsiteX1" fmla="*/ 1853041 w 2397583"/>
                <a:gd name="connsiteY1" fmla="*/ 941695 h 4954190"/>
                <a:gd name="connsiteX2" fmla="*/ 2057758 w 2397583"/>
                <a:gd name="connsiteY2" fmla="*/ 791569 h 4954190"/>
                <a:gd name="connsiteX3" fmla="*/ 2262474 w 2397583"/>
                <a:gd name="connsiteY3" fmla="*/ 573205 h 4954190"/>
                <a:gd name="connsiteX4" fmla="*/ 2098701 w 2397583"/>
                <a:gd name="connsiteY4" fmla="*/ 368489 h 4954190"/>
                <a:gd name="connsiteX5" fmla="*/ 1689268 w 2397583"/>
                <a:gd name="connsiteY5" fmla="*/ 136477 h 4954190"/>
                <a:gd name="connsiteX6" fmla="*/ 993232 w 2397583"/>
                <a:gd name="connsiteY6" fmla="*/ 27295 h 4954190"/>
                <a:gd name="connsiteX7" fmla="*/ 447322 w 2397583"/>
                <a:gd name="connsiteY7" fmla="*/ 300250 h 4954190"/>
                <a:gd name="connsiteX8" fmla="*/ 201662 w 2397583"/>
                <a:gd name="connsiteY8" fmla="*/ 1446662 h 4954190"/>
                <a:gd name="connsiteX9" fmla="*/ 37889 w 2397583"/>
                <a:gd name="connsiteY9" fmla="*/ 3944202 h 4954190"/>
                <a:gd name="connsiteX10" fmla="*/ 428994 w 2397583"/>
                <a:gd name="connsiteY10" fmla="*/ 4824536 h 4954190"/>
                <a:gd name="connsiteX11" fmla="*/ 1457256 w 2397583"/>
                <a:gd name="connsiteY11" fmla="*/ 4722124 h 4954190"/>
                <a:gd name="connsiteX12" fmla="*/ 2157187 w 2397583"/>
                <a:gd name="connsiteY12" fmla="*/ 4032448 h 4954190"/>
                <a:gd name="connsiteX13" fmla="*/ 2373211 w 2397583"/>
                <a:gd name="connsiteY13" fmla="*/ 3024336 h 4954190"/>
                <a:gd name="connsiteX14" fmla="*/ 2303417 w 2397583"/>
                <a:gd name="connsiteY14" fmla="*/ 1978924 h 4954190"/>
                <a:gd name="connsiteX15" fmla="*/ 2030462 w 2397583"/>
                <a:gd name="connsiteY15" fmla="*/ 1296536 h 4954190"/>
                <a:gd name="connsiteX16" fmla="*/ 1429961 w 2397583"/>
                <a:gd name="connsiteY16" fmla="*/ 1310184 h 4954190"/>
                <a:gd name="connsiteX17" fmla="*/ 1143358 w 2397583"/>
                <a:gd name="connsiteY17" fmla="*/ 1760560 h 4954190"/>
                <a:gd name="connsiteX18" fmla="*/ 1088767 w 2397583"/>
                <a:gd name="connsiteY18" fmla="*/ 3084393 h 4954190"/>
                <a:gd name="connsiteX19" fmla="*/ 1102414 w 2397583"/>
                <a:gd name="connsiteY19" fmla="*/ 3753133 h 4954190"/>
                <a:gd name="connsiteX20" fmla="*/ 1238892 w 2397583"/>
                <a:gd name="connsiteY20" fmla="*/ 3889611 h 4954190"/>
                <a:gd name="connsiteX21" fmla="*/ 1580086 w 2397583"/>
                <a:gd name="connsiteY21" fmla="*/ 3848668 h 4954190"/>
                <a:gd name="connsiteX22" fmla="*/ 1661973 w 2397583"/>
                <a:gd name="connsiteY22" fmla="*/ 3725838 h 4954190"/>
                <a:gd name="connsiteX23" fmla="*/ 1648325 w 2397583"/>
                <a:gd name="connsiteY23" fmla="*/ 3029802 h 4954190"/>
                <a:gd name="connsiteX24" fmla="*/ 1648325 w 2397583"/>
                <a:gd name="connsiteY24" fmla="*/ 2197289 h 4954190"/>
                <a:gd name="connsiteX25" fmla="*/ 1839394 w 2397583"/>
                <a:gd name="connsiteY25" fmla="*/ 1937981 h 4954190"/>
                <a:gd name="connsiteX26" fmla="*/ 1934928 w 2397583"/>
                <a:gd name="connsiteY26" fmla="*/ 2688608 h 4954190"/>
                <a:gd name="connsiteX27" fmla="*/ 1869154 w 2397583"/>
                <a:gd name="connsiteY27" fmla="*/ 3600400 h 4954190"/>
                <a:gd name="connsiteX28" fmla="*/ 1509114 w 2397583"/>
                <a:gd name="connsiteY28" fmla="*/ 4104456 h 4954190"/>
                <a:gd name="connsiteX29" fmla="*/ 1149074 w 2397583"/>
                <a:gd name="connsiteY29" fmla="*/ 4320480 h 4954190"/>
                <a:gd name="connsiteX30" fmla="*/ 884050 w 2397583"/>
                <a:gd name="connsiteY30" fmla="*/ 4380930 h 4954190"/>
                <a:gd name="connsiteX31" fmla="*/ 573010 w 2397583"/>
                <a:gd name="connsiteY31" fmla="*/ 4320480 h 4954190"/>
                <a:gd name="connsiteX32" fmla="*/ 501913 w 2397583"/>
                <a:gd name="connsiteY32" fmla="*/ 3807724 h 4954190"/>
                <a:gd name="connsiteX33" fmla="*/ 645018 w 2397583"/>
                <a:gd name="connsiteY33" fmla="*/ 1728192 h 4954190"/>
                <a:gd name="connsiteX34" fmla="*/ 788516 w 2397583"/>
                <a:gd name="connsiteY34" fmla="*/ 750626 h 4954190"/>
                <a:gd name="connsiteX35" fmla="*/ 1221082 w 2397583"/>
                <a:gd name="connsiteY35" fmla="*/ 648072 h 4954190"/>
                <a:gd name="connsiteX36" fmla="*/ 1509114 w 2397583"/>
                <a:gd name="connsiteY36" fmla="*/ 648072 h 4954190"/>
                <a:gd name="connsiteX37" fmla="*/ 1634677 w 2397583"/>
                <a:gd name="connsiteY37" fmla="*/ 818865 h 4954190"/>
                <a:gd name="connsiteX0" fmla="*/ 1580086 w 2397583"/>
                <a:gd name="connsiteY0" fmla="*/ 750626 h 4954190"/>
                <a:gd name="connsiteX1" fmla="*/ 1853041 w 2397583"/>
                <a:gd name="connsiteY1" fmla="*/ 941695 h 4954190"/>
                <a:gd name="connsiteX2" fmla="*/ 2057758 w 2397583"/>
                <a:gd name="connsiteY2" fmla="*/ 791569 h 4954190"/>
                <a:gd name="connsiteX3" fmla="*/ 2262474 w 2397583"/>
                <a:gd name="connsiteY3" fmla="*/ 573205 h 4954190"/>
                <a:gd name="connsiteX4" fmla="*/ 2098701 w 2397583"/>
                <a:gd name="connsiteY4" fmla="*/ 368489 h 4954190"/>
                <a:gd name="connsiteX5" fmla="*/ 1689268 w 2397583"/>
                <a:gd name="connsiteY5" fmla="*/ 136477 h 4954190"/>
                <a:gd name="connsiteX6" fmla="*/ 993232 w 2397583"/>
                <a:gd name="connsiteY6" fmla="*/ 27295 h 4954190"/>
                <a:gd name="connsiteX7" fmla="*/ 447322 w 2397583"/>
                <a:gd name="connsiteY7" fmla="*/ 300250 h 4954190"/>
                <a:gd name="connsiteX8" fmla="*/ 201662 w 2397583"/>
                <a:gd name="connsiteY8" fmla="*/ 1446662 h 4954190"/>
                <a:gd name="connsiteX9" fmla="*/ 37889 w 2397583"/>
                <a:gd name="connsiteY9" fmla="*/ 3944202 h 4954190"/>
                <a:gd name="connsiteX10" fmla="*/ 428994 w 2397583"/>
                <a:gd name="connsiteY10" fmla="*/ 4824536 h 4954190"/>
                <a:gd name="connsiteX11" fmla="*/ 1457256 w 2397583"/>
                <a:gd name="connsiteY11" fmla="*/ 4722124 h 4954190"/>
                <a:gd name="connsiteX12" fmla="*/ 2157187 w 2397583"/>
                <a:gd name="connsiteY12" fmla="*/ 4032448 h 4954190"/>
                <a:gd name="connsiteX13" fmla="*/ 2373211 w 2397583"/>
                <a:gd name="connsiteY13" fmla="*/ 3024336 h 4954190"/>
                <a:gd name="connsiteX14" fmla="*/ 2303417 w 2397583"/>
                <a:gd name="connsiteY14" fmla="*/ 1978924 h 4954190"/>
                <a:gd name="connsiteX15" fmla="*/ 2030462 w 2397583"/>
                <a:gd name="connsiteY15" fmla="*/ 1296536 h 4954190"/>
                <a:gd name="connsiteX16" fmla="*/ 1429961 w 2397583"/>
                <a:gd name="connsiteY16" fmla="*/ 1310184 h 4954190"/>
                <a:gd name="connsiteX17" fmla="*/ 1143358 w 2397583"/>
                <a:gd name="connsiteY17" fmla="*/ 1760560 h 4954190"/>
                <a:gd name="connsiteX18" fmla="*/ 1088767 w 2397583"/>
                <a:gd name="connsiteY18" fmla="*/ 3084393 h 4954190"/>
                <a:gd name="connsiteX19" fmla="*/ 1102414 w 2397583"/>
                <a:gd name="connsiteY19" fmla="*/ 3753133 h 4954190"/>
                <a:gd name="connsiteX20" fmla="*/ 1238892 w 2397583"/>
                <a:gd name="connsiteY20" fmla="*/ 3889611 h 4954190"/>
                <a:gd name="connsiteX21" fmla="*/ 1580086 w 2397583"/>
                <a:gd name="connsiteY21" fmla="*/ 3848668 h 4954190"/>
                <a:gd name="connsiteX22" fmla="*/ 1661973 w 2397583"/>
                <a:gd name="connsiteY22" fmla="*/ 3725838 h 4954190"/>
                <a:gd name="connsiteX23" fmla="*/ 1648325 w 2397583"/>
                <a:gd name="connsiteY23" fmla="*/ 3029802 h 4954190"/>
                <a:gd name="connsiteX24" fmla="*/ 1648325 w 2397583"/>
                <a:gd name="connsiteY24" fmla="*/ 2197289 h 4954190"/>
                <a:gd name="connsiteX25" fmla="*/ 1839394 w 2397583"/>
                <a:gd name="connsiteY25" fmla="*/ 1937981 h 4954190"/>
                <a:gd name="connsiteX26" fmla="*/ 1934928 w 2397583"/>
                <a:gd name="connsiteY26" fmla="*/ 2688608 h 4954190"/>
                <a:gd name="connsiteX27" fmla="*/ 1869154 w 2397583"/>
                <a:gd name="connsiteY27" fmla="*/ 3600400 h 4954190"/>
                <a:gd name="connsiteX28" fmla="*/ 1509114 w 2397583"/>
                <a:gd name="connsiteY28" fmla="*/ 4104456 h 4954190"/>
                <a:gd name="connsiteX29" fmla="*/ 1149074 w 2397583"/>
                <a:gd name="connsiteY29" fmla="*/ 4320480 h 4954190"/>
                <a:gd name="connsiteX30" fmla="*/ 884050 w 2397583"/>
                <a:gd name="connsiteY30" fmla="*/ 4380930 h 4954190"/>
                <a:gd name="connsiteX31" fmla="*/ 573010 w 2397583"/>
                <a:gd name="connsiteY31" fmla="*/ 4320480 h 4954190"/>
                <a:gd name="connsiteX32" fmla="*/ 501913 w 2397583"/>
                <a:gd name="connsiteY32" fmla="*/ 3807724 h 4954190"/>
                <a:gd name="connsiteX33" fmla="*/ 645018 w 2397583"/>
                <a:gd name="connsiteY33" fmla="*/ 1728192 h 4954190"/>
                <a:gd name="connsiteX34" fmla="*/ 788516 w 2397583"/>
                <a:gd name="connsiteY34" fmla="*/ 750626 h 4954190"/>
                <a:gd name="connsiteX35" fmla="*/ 1077066 w 2397583"/>
                <a:gd name="connsiteY35" fmla="*/ 576064 h 4954190"/>
                <a:gd name="connsiteX36" fmla="*/ 1509114 w 2397583"/>
                <a:gd name="connsiteY36" fmla="*/ 648072 h 4954190"/>
                <a:gd name="connsiteX37" fmla="*/ 1634677 w 2397583"/>
                <a:gd name="connsiteY37" fmla="*/ 818865 h 4954190"/>
                <a:gd name="connsiteX0" fmla="*/ 1580086 w 2397583"/>
                <a:gd name="connsiteY0" fmla="*/ 750626 h 4954190"/>
                <a:gd name="connsiteX1" fmla="*/ 1853041 w 2397583"/>
                <a:gd name="connsiteY1" fmla="*/ 941695 h 4954190"/>
                <a:gd name="connsiteX2" fmla="*/ 2057758 w 2397583"/>
                <a:gd name="connsiteY2" fmla="*/ 791569 h 4954190"/>
                <a:gd name="connsiteX3" fmla="*/ 2262474 w 2397583"/>
                <a:gd name="connsiteY3" fmla="*/ 573205 h 4954190"/>
                <a:gd name="connsiteX4" fmla="*/ 2098701 w 2397583"/>
                <a:gd name="connsiteY4" fmla="*/ 368489 h 4954190"/>
                <a:gd name="connsiteX5" fmla="*/ 1689268 w 2397583"/>
                <a:gd name="connsiteY5" fmla="*/ 136477 h 4954190"/>
                <a:gd name="connsiteX6" fmla="*/ 993232 w 2397583"/>
                <a:gd name="connsiteY6" fmla="*/ 27295 h 4954190"/>
                <a:gd name="connsiteX7" fmla="*/ 447322 w 2397583"/>
                <a:gd name="connsiteY7" fmla="*/ 300250 h 4954190"/>
                <a:gd name="connsiteX8" fmla="*/ 201662 w 2397583"/>
                <a:gd name="connsiteY8" fmla="*/ 1446662 h 4954190"/>
                <a:gd name="connsiteX9" fmla="*/ 37889 w 2397583"/>
                <a:gd name="connsiteY9" fmla="*/ 3944202 h 4954190"/>
                <a:gd name="connsiteX10" fmla="*/ 428994 w 2397583"/>
                <a:gd name="connsiteY10" fmla="*/ 4824536 h 4954190"/>
                <a:gd name="connsiteX11" fmla="*/ 1457256 w 2397583"/>
                <a:gd name="connsiteY11" fmla="*/ 4722124 h 4954190"/>
                <a:gd name="connsiteX12" fmla="*/ 2157187 w 2397583"/>
                <a:gd name="connsiteY12" fmla="*/ 4032448 h 4954190"/>
                <a:gd name="connsiteX13" fmla="*/ 2373211 w 2397583"/>
                <a:gd name="connsiteY13" fmla="*/ 3024336 h 4954190"/>
                <a:gd name="connsiteX14" fmla="*/ 2303417 w 2397583"/>
                <a:gd name="connsiteY14" fmla="*/ 1978924 h 4954190"/>
                <a:gd name="connsiteX15" fmla="*/ 2030462 w 2397583"/>
                <a:gd name="connsiteY15" fmla="*/ 1296536 h 4954190"/>
                <a:gd name="connsiteX16" fmla="*/ 1429961 w 2397583"/>
                <a:gd name="connsiteY16" fmla="*/ 1310184 h 4954190"/>
                <a:gd name="connsiteX17" fmla="*/ 1143358 w 2397583"/>
                <a:gd name="connsiteY17" fmla="*/ 1760560 h 4954190"/>
                <a:gd name="connsiteX18" fmla="*/ 1088767 w 2397583"/>
                <a:gd name="connsiteY18" fmla="*/ 3084393 h 4954190"/>
                <a:gd name="connsiteX19" fmla="*/ 1102414 w 2397583"/>
                <a:gd name="connsiteY19" fmla="*/ 3753133 h 4954190"/>
                <a:gd name="connsiteX20" fmla="*/ 1238892 w 2397583"/>
                <a:gd name="connsiteY20" fmla="*/ 3889611 h 4954190"/>
                <a:gd name="connsiteX21" fmla="*/ 1580086 w 2397583"/>
                <a:gd name="connsiteY21" fmla="*/ 3848668 h 4954190"/>
                <a:gd name="connsiteX22" fmla="*/ 1661973 w 2397583"/>
                <a:gd name="connsiteY22" fmla="*/ 3725838 h 4954190"/>
                <a:gd name="connsiteX23" fmla="*/ 1648325 w 2397583"/>
                <a:gd name="connsiteY23" fmla="*/ 3029802 h 4954190"/>
                <a:gd name="connsiteX24" fmla="*/ 1648325 w 2397583"/>
                <a:gd name="connsiteY24" fmla="*/ 2197289 h 4954190"/>
                <a:gd name="connsiteX25" fmla="*/ 1839394 w 2397583"/>
                <a:gd name="connsiteY25" fmla="*/ 1937981 h 4954190"/>
                <a:gd name="connsiteX26" fmla="*/ 1934928 w 2397583"/>
                <a:gd name="connsiteY26" fmla="*/ 2688608 h 4954190"/>
                <a:gd name="connsiteX27" fmla="*/ 1869154 w 2397583"/>
                <a:gd name="connsiteY27" fmla="*/ 3600400 h 4954190"/>
                <a:gd name="connsiteX28" fmla="*/ 1509114 w 2397583"/>
                <a:gd name="connsiteY28" fmla="*/ 4104456 h 4954190"/>
                <a:gd name="connsiteX29" fmla="*/ 1149074 w 2397583"/>
                <a:gd name="connsiteY29" fmla="*/ 4320480 h 4954190"/>
                <a:gd name="connsiteX30" fmla="*/ 884050 w 2397583"/>
                <a:gd name="connsiteY30" fmla="*/ 4380930 h 4954190"/>
                <a:gd name="connsiteX31" fmla="*/ 573010 w 2397583"/>
                <a:gd name="connsiteY31" fmla="*/ 4320480 h 4954190"/>
                <a:gd name="connsiteX32" fmla="*/ 501913 w 2397583"/>
                <a:gd name="connsiteY32" fmla="*/ 3807724 h 4954190"/>
                <a:gd name="connsiteX33" fmla="*/ 645018 w 2397583"/>
                <a:gd name="connsiteY33" fmla="*/ 1728192 h 4954190"/>
                <a:gd name="connsiteX34" fmla="*/ 788516 w 2397583"/>
                <a:gd name="connsiteY34" fmla="*/ 750626 h 4954190"/>
                <a:gd name="connsiteX35" fmla="*/ 1077066 w 2397583"/>
                <a:gd name="connsiteY35" fmla="*/ 576064 h 4954190"/>
                <a:gd name="connsiteX36" fmla="*/ 1509114 w 2397583"/>
                <a:gd name="connsiteY36" fmla="*/ 648072 h 4954190"/>
                <a:gd name="connsiteX37" fmla="*/ 1716564 w 2397583"/>
                <a:gd name="connsiteY37" fmla="*/ 791570 h 4954190"/>
                <a:gd name="connsiteX0" fmla="*/ 1853041 w 2397583"/>
                <a:gd name="connsiteY0" fmla="*/ 941695 h 4954190"/>
                <a:gd name="connsiteX1" fmla="*/ 2057758 w 2397583"/>
                <a:gd name="connsiteY1" fmla="*/ 791569 h 4954190"/>
                <a:gd name="connsiteX2" fmla="*/ 2262474 w 2397583"/>
                <a:gd name="connsiteY2" fmla="*/ 573205 h 4954190"/>
                <a:gd name="connsiteX3" fmla="*/ 2098701 w 2397583"/>
                <a:gd name="connsiteY3" fmla="*/ 368489 h 4954190"/>
                <a:gd name="connsiteX4" fmla="*/ 1689268 w 2397583"/>
                <a:gd name="connsiteY4" fmla="*/ 136477 h 4954190"/>
                <a:gd name="connsiteX5" fmla="*/ 993232 w 2397583"/>
                <a:gd name="connsiteY5" fmla="*/ 27295 h 4954190"/>
                <a:gd name="connsiteX6" fmla="*/ 447322 w 2397583"/>
                <a:gd name="connsiteY6" fmla="*/ 300250 h 4954190"/>
                <a:gd name="connsiteX7" fmla="*/ 201662 w 2397583"/>
                <a:gd name="connsiteY7" fmla="*/ 1446662 h 4954190"/>
                <a:gd name="connsiteX8" fmla="*/ 37889 w 2397583"/>
                <a:gd name="connsiteY8" fmla="*/ 3944202 h 4954190"/>
                <a:gd name="connsiteX9" fmla="*/ 428994 w 2397583"/>
                <a:gd name="connsiteY9" fmla="*/ 4824536 h 4954190"/>
                <a:gd name="connsiteX10" fmla="*/ 1457256 w 2397583"/>
                <a:gd name="connsiteY10" fmla="*/ 4722124 h 4954190"/>
                <a:gd name="connsiteX11" fmla="*/ 2157187 w 2397583"/>
                <a:gd name="connsiteY11" fmla="*/ 4032448 h 4954190"/>
                <a:gd name="connsiteX12" fmla="*/ 2373211 w 2397583"/>
                <a:gd name="connsiteY12" fmla="*/ 3024336 h 4954190"/>
                <a:gd name="connsiteX13" fmla="*/ 2303417 w 2397583"/>
                <a:gd name="connsiteY13" fmla="*/ 1978924 h 4954190"/>
                <a:gd name="connsiteX14" fmla="*/ 2030462 w 2397583"/>
                <a:gd name="connsiteY14" fmla="*/ 1296536 h 4954190"/>
                <a:gd name="connsiteX15" fmla="*/ 1429961 w 2397583"/>
                <a:gd name="connsiteY15" fmla="*/ 1310184 h 4954190"/>
                <a:gd name="connsiteX16" fmla="*/ 1143358 w 2397583"/>
                <a:gd name="connsiteY16" fmla="*/ 1760560 h 4954190"/>
                <a:gd name="connsiteX17" fmla="*/ 1088767 w 2397583"/>
                <a:gd name="connsiteY17" fmla="*/ 3084393 h 4954190"/>
                <a:gd name="connsiteX18" fmla="*/ 1102414 w 2397583"/>
                <a:gd name="connsiteY18" fmla="*/ 3753133 h 4954190"/>
                <a:gd name="connsiteX19" fmla="*/ 1238892 w 2397583"/>
                <a:gd name="connsiteY19" fmla="*/ 3889611 h 4954190"/>
                <a:gd name="connsiteX20" fmla="*/ 1580086 w 2397583"/>
                <a:gd name="connsiteY20" fmla="*/ 3848668 h 4954190"/>
                <a:gd name="connsiteX21" fmla="*/ 1661973 w 2397583"/>
                <a:gd name="connsiteY21" fmla="*/ 3725838 h 4954190"/>
                <a:gd name="connsiteX22" fmla="*/ 1648325 w 2397583"/>
                <a:gd name="connsiteY22" fmla="*/ 3029802 h 4954190"/>
                <a:gd name="connsiteX23" fmla="*/ 1648325 w 2397583"/>
                <a:gd name="connsiteY23" fmla="*/ 2197289 h 4954190"/>
                <a:gd name="connsiteX24" fmla="*/ 1839394 w 2397583"/>
                <a:gd name="connsiteY24" fmla="*/ 1937981 h 4954190"/>
                <a:gd name="connsiteX25" fmla="*/ 1934928 w 2397583"/>
                <a:gd name="connsiteY25" fmla="*/ 2688608 h 4954190"/>
                <a:gd name="connsiteX26" fmla="*/ 1869154 w 2397583"/>
                <a:gd name="connsiteY26" fmla="*/ 3600400 h 4954190"/>
                <a:gd name="connsiteX27" fmla="*/ 1509114 w 2397583"/>
                <a:gd name="connsiteY27" fmla="*/ 4104456 h 4954190"/>
                <a:gd name="connsiteX28" fmla="*/ 1149074 w 2397583"/>
                <a:gd name="connsiteY28" fmla="*/ 4320480 h 4954190"/>
                <a:gd name="connsiteX29" fmla="*/ 884050 w 2397583"/>
                <a:gd name="connsiteY29" fmla="*/ 4380930 h 4954190"/>
                <a:gd name="connsiteX30" fmla="*/ 573010 w 2397583"/>
                <a:gd name="connsiteY30" fmla="*/ 4320480 h 4954190"/>
                <a:gd name="connsiteX31" fmla="*/ 501913 w 2397583"/>
                <a:gd name="connsiteY31" fmla="*/ 3807724 h 4954190"/>
                <a:gd name="connsiteX32" fmla="*/ 645018 w 2397583"/>
                <a:gd name="connsiteY32" fmla="*/ 1728192 h 4954190"/>
                <a:gd name="connsiteX33" fmla="*/ 788516 w 2397583"/>
                <a:gd name="connsiteY33" fmla="*/ 750626 h 4954190"/>
                <a:gd name="connsiteX34" fmla="*/ 1077066 w 2397583"/>
                <a:gd name="connsiteY34" fmla="*/ 576064 h 4954190"/>
                <a:gd name="connsiteX35" fmla="*/ 1509114 w 2397583"/>
                <a:gd name="connsiteY35" fmla="*/ 648072 h 4954190"/>
                <a:gd name="connsiteX36" fmla="*/ 1716564 w 2397583"/>
                <a:gd name="connsiteY36" fmla="*/ 791570 h 4954190"/>
                <a:gd name="connsiteX0" fmla="*/ 1853041 w 2397583"/>
                <a:gd name="connsiteY0" fmla="*/ 941695 h 4954190"/>
                <a:gd name="connsiteX1" fmla="*/ 2057758 w 2397583"/>
                <a:gd name="connsiteY1" fmla="*/ 791569 h 4954190"/>
                <a:gd name="connsiteX2" fmla="*/ 2262474 w 2397583"/>
                <a:gd name="connsiteY2" fmla="*/ 573205 h 4954190"/>
                <a:gd name="connsiteX3" fmla="*/ 2098701 w 2397583"/>
                <a:gd name="connsiteY3" fmla="*/ 368489 h 4954190"/>
                <a:gd name="connsiteX4" fmla="*/ 1689268 w 2397583"/>
                <a:gd name="connsiteY4" fmla="*/ 136477 h 4954190"/>
                <a:gd name="connsiteX5" fmla="*/ 993232 w 2397583"/>
                <a:gd name="connsiteY5" fmla="*/ 27295 h 4954190"/>
                <a:gd name="connsiteX6" fmla="*/ 447322 w 2397583"/>
                <a:gd name="connsiteY6" fmla="*/ 300250 h 4954190"/>
                <a:gd name="connsiteX7" fmla="*/ 201662 w 2397583"/>
                <a:gd name="connsiteY7" fmla="*/ 1446662 h 4954190"/>
                <a:gd name="connsiteX8" fmla="*/ 37889 w 2397583"/>
                <a:gd name="connsiteY8" fmla="*/ 3944202 h 4954190"/>
                <a:gd name="connsiteX9" fmla="*/ 428994 w 2397583"/>
                <a:gd name="connsiteY9" fmla="*/ 4824536 h 4954190"/>
                <a:gd name="connsiteX10" fmla="*/ 1457256 w 2397583"/>
                <a:gd name="connsiteY10" fmla="*/ 4722124 h 4954190"/>
                <a:gd name="connsiteX11" fmla="*/ 2157187 w 2397583"/>
                <a:gd name="connsiteY11" fmla="*/ 4032448 h 4954190"/>
                <a:gd name="connsiteX12" fmla="*/ 2373211 w 2397583"/>
                <a:gd name="connsiteY12" fmla="*/ 3024336 h 4954190"/>
                <a:gd name="connsiteX13" fmla="*/ 2303417 w 2397583"/>
                <a:gd name="connsiteY13" fmla="*/ 1978924 h 4954190"/>
                <a:gd name="connsiteX14" fmla="*/ 2030462 w 2397583"/>
                <a:gd name="connsiteY14" fmla="*/ 1296536 h 4954190"/>
                <a:gd name="connsiteX15" fmla="*/ 1429961 w 2397583"/>
                <a:gd name="connsiteY15" fmla="*/ 1310184 h 4954190"/>
                <a:gd name="connsiteX16" fmla="*/ 1143358 w 2397583"/>
                <a:gd name="connsiteY16" fmla="*/ 1760560 h 4954190"/>
                <a:gd name="connsiteX17" fmla="*/ 1088767 w 2397583"/>
                <a:gd name="connsiteY17" fmla="*/ 3084393 h 4954190"/>
                <a:gd name="connsiteX18" fmla="*/ 1102414 w 2397583"/>
                <a:gd name="connsiteY18" fmla="*/ 3753133 h 4954190"/>
                <a:gd name="connsiteX19" fmla="*/ 1238892 w 2397583"/>
                <a:gd name="connsiteY19" fmla="*/ 3889611 h 4954190"/>
                <a:gd name="connsiteX20" fmla="*/ 1580086 w 2397583"/>
                <a:gd name="connsiteY20" fmla="*/ 3848668 h 4954190"/>
                <a:gd name="connsiteX21" fmla="*/ 1661973 w 2397583"/>
                <a:gd name="connsiteY21" fmla="*/ 3725838 h 4954190"/>
                <a:gd name="connsiteX22" fmla="*/ 1648325 w 2397583"/>
                <a:gd name="connsiteY22" fmla="*/ 3029802 h 4954190"/>
                <a:gd name="connsiteX23" fmla="*/ 1648325 w 2397583"/>
                <a:gd name="connsiteY23" fmla="*/ 2197289 h 4954190"/>
                <a:gd name="connsiteX24" fmla="*/ 1797146 w 2397583"/>
                <a:gd name="connsiteY24" fmla="*/ 1872208 h 4954190"/>
                <a:gd name="connsiteX25" fmla="*/ 1934928 w 2397583"/>
                <a:gd name="connsiteY25" fmla="*/ 2688608 h 4954190"/>
                <a:gd name="connsiteX26" fmla="*/ 1869154 w 2397583"/>
                <a:gd name="connsiteY26" fmla="*/ 3600400 h 4954190"/>
                <a:gd name="connsiteX27" fmla="*/ 1509114 w 2397583"/>
                <a:gd name="connsiteY27" fmla="*/ 4104456 h 4954190"/>
                <a:gd name="connsiteX28" fmla="*/ 1149074 w 2397583"/>
                <a:gd name="connsiteY28" fmla="*/ 4320480 h 4954190"/>
                <a:gd name="connsiteX29" fmla="*/ 884050 w 2397583"/>
                <a:gd name="connsiteY29" fmla="*/ 4380930 h 4954190"/>
                <a:gd name="connsiteX30" fmla="*/ 573010 w 2397583"/>
                <a:gd name="connsiteY30" fmla="*/ 4320480 h 4954190"/>
                <a:gd name="connsiteX31" fmla="*/ 501913 w 2397583"/>
                <a:gd name="connsiteY31" fmla="*/ 3807724 h 4954190"/>
                <a:gd name="connsiteX32" fmla="*/ 645018 w 2397583"/>
                <a:gd name="connsiteY32" fmla="*/ 1728192 h 4954190"/>
                <a:gd name="connsiteX33" fmla="*/ 788516 w 2397583"/>
                <a:gd name="connsiteY33" fmla="*/ 750626 h 4954190"/>
                <a:gd name="connsiteX34" fmla="*/ 1077066 w 2397583"/>
                <a:gd name="connsiteY34" fmla="*/ 576064 h 4954190"/>
                <a:gd name="connsiteX35" fmla="*/ 1509114 w 2397583"/>
                <a:gd name="connsiteY35" fmla="*/ 648072 h 4954190"/>
                <a:gd name="connsiteX36" fmla="*/ 1716564 w 2397583"/>
                <a:gd name="connsiteY36" fmla="*/ 791570 h 4954190"/>
                <a:gd name="connsiteX0" fmla="*/ 1853041 w 2397583"/>
                <a:gd name="connsiteY0" fmla="*/ 941695 h 4954190"/>
                <a:gd name="connsiteX1" fmla="*/ 2057758 w 2397583"/>
                <a:gd name="connsiteY1" fmla="*/ 791569 h 4954190"/>
                <a:gd name="connsiteX2" fmla="*/ 2262474 w 2397583"/>
                <a:gd name="connsiteY2" fmla="*/ 573205 h 4954190"/>
                <a:gd name="connsiteX3" fmla="*/ 2098701 w 2397583"/>
                <a:gd name="connsiteY3" fmla="*/ 368489 h 4954190"/>
                <a:gd name="connsiteX4" fmla="*/ 1689268 w 2397583"/>
                <a:gd name="connsiteY4" fmla="*/ 136477 h 4954190"/>
                <a:gd name="connsiteX5" fmla="*/ 993232 w 2397583"/>
                <a:gd name="connsiteY5" fmla="*/ 27295 h 4954190"/>
                <a:gd name="connsiteX6" fmla="*/ 447322 w 2397583"/>
                <a:gd name="connsiteY6" fmla="*/ 300250 h 4954190"/>
                <a:gd name="connsiteX7" fmla="*/ 201662 w 2397583"/>
                <a:gd name="connsiteY7" fmla="*/ 1446662 h 4954190"/>
                <a:gd name="connsiteX8" fmla="*/ 37889 w 2397583"/>
                <a:gd name="connsiteY8" fmla="*/ 3944202 h 4954190"/>
                <a:gd name="connsiteX9" fmla="*/ 428994 w 2397583"/>
                <a:gd name="connsiteY9" fmla="*/ 4824536 h 4954190"/>
                <a:gd name="connsiteX10" fmla="*/ 1457256 w 2397583"/>
                <a:gd name="connsiteY10" fmla="*/ 4722124 h 4954190"/>
                <a:gd name="connsiteX11" fmla="*/ 2157187 w 2397583"/>
                <a:gd name="connsiteY11" fmla="*/ 4032448 h 4954190"/>
                <a:gd name="connsiteX12" fmla="*/ 2373211 w 2397583"/>
                <a:gd name="connsiteY12" fmla="*/ 3024336 h 4954190"/>
                <a:gd name="connsiteX13" fmla="*/ 2303417 w 2397583"/>
                <a:gd name="connsiteY13" fmla="*/ 1978924 h 4954190"/>
                <a:gd name="connsiteX14" fmla="*/ 2030462 w 2397583"/>
                <a:gd name="connsiteY14" fmla="*/ 1296536 h 4954190"/>
                <a:gd name="connsiteX15" fmla="*/ 1429961 w 2397583"/>
                <a:gd name="connsiteY15" fmla="*/ 1310184 h 4954190"/>
                <a:gd name="connsiteX16" fmla="*/ 1143358 w 2397583"/>
                <a:gd name="connsiteY16" fmla="*/ 1760560 h 4954190"/>
                <a:gd name="connsiteX17" fmla="*/ 1088767 w 2397583"/>
                <a:gd name="connsiteY17" fmla="*/ 3084393 h 4954190"/>
                <a:gd name="connsiteX18" fmla="*/ 1102414 w 2397583"/>
                <a:gd name="connsiteY18" fmla="*/ 3753133 h 4954190"/>
                <a:gd name="connsiteX19" fmla="*/ 1238892 w 2397583"/>
                <a:gd name="connsiteY19" fmla="*/ 3889611 h 4954190"/>
                <a:gd name="connsiteX20" fmla="*/ 1580086 w 2397583"/>
                <a:gd name="connsiteY20" fmla="*/ 3848668 h 4954190"/>
                <a:gd name="connsiteX21" fmla="*/ 1661973 w 2397583"/>
                <a:gd name="connsiteY21" fmla="*/ 3725838 h 4954190"/>
                <a:gd name="connsiteX22" fmla="*/ 1648325 w 2397583"/>
                <a:gd name="connsiteY22" fmla="*/ 3029802 h 4954190"/>
                <a:gd name="connsiteX23" fmla="*/ 1581122 w 2397583"/>
                <a:gd name="connsiteY23" fmla="*/ 2088232 h 4954190"/>
                <a:gd name="connsiteX24" fmla="*/ 1797146 w 2397583"/>
                <a:gd name="connsiteY24" fmla="*/ 1872208 h 4954190"/>
                <a:gd name="connsiteX25" fmla="*/ 1934928 w 2397583"/>
                <a:gd name="connsiteY25" fmla="*/ 2688608 h 4954190"/>
                <a:gd name="connsiteX26" fmla="*/ 1869154 w 2397583"/>
                <a:gd name="connsiteY26" fmla="*/ 3600400 h 4954190"/>
                <a:gd name="connsiteX27" fmla="*/ 1509114 w 2397583"/>
                <a:gd name="connsiteY27" fmla="*/ 4104456 h 4954190"/>
                <a:gd name="connsiteX28" fmla="*/ 1149074 w 2397583"/>
                <a:gd name="connsiteY28" fmla="*/ 4320480 h 4954190"/>
                <a:gd name="connsiteX29" fmla="*/ 884050 w 2397583"/>
                <a:gd name="connsiteY29" fmla="*/ 4380930 h 4954190"/>
                <a:gd name="connsiteX30" fmla="*/ 573010 w 2397583"/>
                <a:gd name="connsiteY30" fmla="*/ 4320480 h 4954190"/>
                <a:gd name="connsiteX31" fmla="*/ 501913 w 2397583"/>
                <a:gd name="connsiteY31" fmla="*/ 3807724 h 4954190"/>
                <a:gd name="connsiteX32" fmla="*/ 645018 w 2397583"/>
                <a:gd name="connsiteY32" fmla="*/ 1728192 h 4954190"/>
                <a:gd name="connsiteX33" fmla="*/ 788516 w 2397583"/>
                <a:gd name="connsiteY33" fmla="*/ 750626 h 4954190"/>
                <a:gd name="connsiteX34" fmla="*/ 1077066 w 2397583"/>
                <a:gd name="connsiteY34" fmla="*/ 576064 h 4954190"/>
                <a:gd name="connsiteX35" fmla="*/ 1509114 w 2397583"/>
                <a:gd name="connsiteY35" fmla="*/ 648072 h 4954190"/>
                <a:gd name="connsiteX36" fmla="*/ 1716564 w 2397583"/>
                <a:gd name="connsiteY36" fmla="*/ 791570 h 4954190"/>
                <a:gd name="connsiteX0" fmla="*/ 1853041 w 2397583"/>
                <a:gd name="connsiteY0" fmla="*/ 941695 h 4954190"/>
                <a:gd name="connsiteX1" fmla="*/ 2057758 w 2397583"/>
                <a:gd name="connsiteY1" fmla="*/ 791569 h 4954190"/>
                <a:gd name="connsiteX2" fmla="*/ 2262474 w 2397583"/>
                <a:gd name="connsiteY2" fmla="*/ 573205 h 4954190"/>
                <a:gd name="connsiteX3" fmla="*/ 2098701 w 2397583"/>
                <a:gd name="connsiteY3" fmla="*/ 368489 h 4954190"/>
                <a:gd name="connsiteX4" fmla="*/ 1689268 w 2397583"/>
                <a:gd name="connsiteY4" fmla="*/ 136477 h 4954190"/>
                <a:gd name="connsiteX5" fmla="*/ 993232 w 2397583"/>
                <a:gd name="connsiteY5" fmla="*/ 27295 h 4954190"/>
                <a:gd name="connsiteX6" fmla="*/ 447322 w 2397583"/>
                <a:gd name="connsiteY6" fmla="*/ 300250 h 4954190"/>
                <a:gd name="connsiteX7" fmla="*/ 201662 w 2397583"/>
                <a:gd name="connsiteY7" fmla="*/ 1446662 h 4954190"/>
                <a:gd name="connsiteX8" fmla="*/ 37889 w 2397583"/>
                <a:gd name="connsiteY8" fmla="*/ 3944202 h 4954190"/>
                <a:gd name="connsiteX9" fmla="*/ 428994 w 2397583"/>
                <a:gd name="connsiteY9" fmla="*/ 4824536 h 4954190"/>
                <a:gd name="connsiteX10" fmla="*/ 1457256 w 2397583"/>
                <a:gd name="connsiteY10" fmla="*/ 4722124 h 4954190"/>
                <a:gd name="connsiteX11" fmla="*/ 2157187 w 2397583"/>
                <a:gd name="connsiteY11" fmla="*/ 4032448 h 4954190"/>
                <a:gd name="connsiteX12" fmla="*/ 2373211 w 2397583"/>
                <a:gd name="connsiteY12" fmla="*/ 3024336 h 4954190"/>
                <a:gd name="connsiteX13" fmla="*/ 2303417 w 2397583"/>
                <a:gd name="connsiteY13" fmla="*/ 1978924 h 4954190"/>
                <a:gd name="connsiteX14" fmla="*/ 2030462 w 2397583"/>
                <a:gd name="connsiteY14" fmla="*/ 1296536 h 4954190"/>
                <a:gd name="connsiteX15" fmla="*/ 1429961 w 2397583"/>
                <a:gd name="connsiteY15" fmla="*/ 1310184 h 4954190"/>
                <a:gd name="connsiteX16" fmla="*/ 1143358 w 2397583"/>
                <a:gd name="connsiteY16" fmla="*/ 1760560 h 4954190"/>
                <a:gd name="connsiteX17" fmla="*/ 1088767 w 2397583"/>
                <a:gd name="connsiteY17" fmla="*/ 3084393 h 4954190"/>
                <a:gd name="connsiteX18" fmla="*/ 1102414 w 2397583"/>
                <a:gd name="connsiteY18" fmla="*/ 3753133 h 4954190"/>
                <a:gd name="connsiteX19" fmla="*/ 1238892 w 2397583"/>
                <a:gd name="connsiteY19" fmla="*/ 3889611 h 4954190"/>
                <a:gd name="connsiteX20" fmla="*/ 1580086 w 2397583"/>
                <a:gd name="connsiteY20" fmla="*/ 3848668 h 4954190"/>
                <a:gd name="connsiteX21" fmla="*/ 1661973 w 2397583"/>
                <a:gd name="connsiteY21" fmla="*/ 3725838 h 4954190"/>
                <a:gd name="connsiteX22" fmla="*/ 1648325 w 2397583"/>
                <a:gd name="connsiteY22" fmla="*/ 3029802 h 4954190"/>
                <a:gd name="connsiteX23" fmla="*/ 1581122 w 2397583"/>
                <a:gd name="connsiteY23" fmla="*/ 2160240 h 4954190"/>
                <a:gd name="connsiteX24" fmla="*/ 1797146 w 2397583"/>
                <a:gd name="connsiteY24" fmla="*/ 1872208 h 4954190"/>
                <a:gd name="connsiteX25" fmla="*/ 1934928 w 2397583"/>
                <a:gd name="connsiteY25" fmla="*/ 2688608 h 4954190"/>
                <a:gd name="connsiteX26" fmla="*/ 1869154 w 2397583"/>
                <a:gd name="connsiteY26" fmla="*/ 3600400 h 4954190"/>
                <a:gd name="connsiteX27" fmla="*/ 1509114 w 2397583"/>
                <a:gd name="connsiteY27" fmla="*/ 4104456 h 4954190"/>
                <a:gd name="connsiteX28" fmla="*/ 1149074 w 2397583"/>
                <a:gd name="connsiteY28" fmla="*/ 4320480 h 4954190"/>
                <a:gd name="connsiteX29" fmla="*/ 884050 w 2397583"/>
                <a:gd name="connsiteY29" fmla="*/ 4380930 h 4954190"/>
                <a:gd name="connsiteX30" fmla="*/ 573010 w 2397583"/>
                <a:gd name="connsiteY30" fmla="*/ 4320480 h 4954190"/>
                <a:gd name="connsiteX31" fmla="*/ 501913 w 2397583"/>
                <a:gd name="connsiteY31" fmla="*/ 3807724 h 4954190"/>
                <a:gd name="connsiteX32" fmla="*/ 645018 w 2397583"/>
                <a:gd name="connsiteY32" fmla="*/ 1728192 h 4954190"/>
                <a:gd name="connsiteX33" fmla="*/ 788516 w 2397583"/>
                <a:gd name="connsiteY33" fmla="*/ 750626 h 4954190"/>
                <a:gd name="connsiteX34" fmla="*/ 1077066 w 2397583"/>
                <a:gd name="connsiteY34" fmla="*/ 576064 h 4954190"/>
                <a:gd name="connsiteX35" fmla="*/ 1509114 w 2397583"/>
                <a:gd name="connsiteY35" fmla="*/ 648072 h 4954190"/>
                <a:gd name="connsiteX36" fmla="*/ 1716564 w 2397583"/>
                <a:gd name="connsiteY36" fmla="*/ 791570 h 4954190"/>
                <a:gd name="connsiteX0" fmla="*/ 1853041 w 2397583"/>
                <a:gd name="connsiteY0" fmla="*/ 941695 h 4954190"/>
                <a:gd name="connsiteX1" fmla="*/ 2057758 w 2397583"/>
                <a:gd name="connsiteY1" fmla="*/ 791569 h 4954190"/>
                <a:gd name="connsiteX2" fmla="*/ 2262474 w 2397583"/>
                <a:gd name="connsiteY2" fmla="*/ 573205 h 4954190"/>
                <a:gd name="connsiteX3" fmla="*/ 2098701 w 2397583"/>
                <a:gd name="connsiteY3" fmla="*/ 368489 h 4954190"/>
                <a:gd name="connsiteX4" fmla="*/ 1689268 w 2397583"/>
                <a:gd name="connsiteY4" fmla="*/ 136477 h 4954190"/>
                <a:gd name="connsiteX5" fmla="*/ 993232 w 2397583"/>
                <a:gd name="connsiteY5" fmla="*/ 27295 h 4954190"/>
                <a:gd name="connsiteX6" fmla="*/ 447322 w 2397583"/>
                <a:gd name="connsiteY6" fmla="*/ 300250 h 4954190"/>
                <a:gd name="connsiteX7" fmla="*/ 201662 w 2397583"/>
                <a:gd name="connsiteY7" fmla="*/ 1446662 h 4954190"/>
                <a:gd name="connsiteX8" fmla="*/ 37889 w 2397583"/>
                <a:gd name="connsiteY8" fmla="*/ 3944202 h 4954190"/>
                <a:gd name="connsiteX9" fmla="*/ 428994 w 2397583"/>
                <a:gd name="connsiteY9" fmla="*/ 4824536 h 4954190"/>
                <a:gd name="connsiteX10" fmla="*/ 1457256 w 2397583"/>
                <a:gd name="connsiteY10" fmla="*/ 4722124 h 4954190"/>
                <a:gd name="connsiteX11" fmla="*/ 2157187 w 2397583"/>
                <a:gd name="connsiteY11" fmla="*/ 4032448 h 4954190"/>
                <a:gd name="connsiteX12" fmla="*/ 2373211 w 2397583"/>
                <a:gd name="connsiteY12" fmla="*/ 3024336 h 4954190"/>
                <a:gd name="connsiteX13" fmla="*/ 2303417 w 2397583"/>
                <a:gd name="connsiteY13" fmla="*/ 1978924 h 4954190"/>
                <a:gd name="connsiteX14" fmla="*/ 2030462 w 2397583"/>
                <a:gd name="connsiteY14" fmla="*/ 1296536 h 4954190"/>
                <a:gd name="connsiteX15" fmla="*/ 1429961 w 2397583"/>
                <a:gd name="connsiteY15" fmla="*/ 1310184 h 4954190"/>
                <a:gd name="connsiteX16" fmla="*/ 1143358 w 2397583"/>
                <a:gd name="connsiteY16" fmla="*/ 1760560 h 4954190"/>
                <a:gd name="connsiteX17" fmla="*/ 1088767 w 2397583"/>
                <a:gd name="connsiteY17" fmla="*/ 3084393 h 4954190"/>
                <a:gd name="connsiteX18" fmla="*/ 1102414 w 2397583"/>
                <a:gd name="connsiteY18" fmla="*/ 3753133 h 4954190"/>
                <a:gd name="connsiteX19" fmla="*/ 1238892 w 2397583"/>
                <a:gd name="connsiteY19" fmla="*/ 3889611 h 4954190"/>
                <a:gd name="connsiteX20" fmla="*/ 1580086 w 2397583"/>
                <a:gd name="connsiteY20" fmla="*/ 3848668 h 4954190"/>
                <a:gd name="connsiteX21" fmla="*/ 1661973 w 2397583"/>
                <a:gd name="connsiteY21" fmla="*/ 3725838 h 4954190"/>
                <a:gd name="connsiteX22" fmla="*/ 1581122 w 2397583"/>
                <a:gd name="connsiteY22" fmla="*/ 2808312 h 4954190"/>
                <a:gd name="connsiteX23" fmla="*/ 1581122 w 2397583"/>
                <a:gd name="connsiteY23" fmla="*/ 2160240 h 4954190"/>
                <a:gd name="connsiteX24" fmla="*/ 1797146 w 2397583"/>
                <a:gd name="connsiteY24" fmla="*/ 1872208 h 4954190"/>
                <a:gd name="connsiteX25" fmla="*/ 1934928 w 2397583"/>
                <a:gd name="connsiteY25" fmla="*/ 2688608 h 4954190"/>
                <a:gd name="connsiteX26" fmla="*/ 1869154 w 2397583"/>
                <a:gd name="connsiteY26" fmla="*/ 3600400 h 4954190"/>
                <a:gd name="connsiteX27" fmla="*/ 1509114 w 2397583"/>
                <a:gd name="connsiteY27" fmla="*/ 4104456 h 4954190"/>
                <a:gd name="connsiteX28" fmla="*/ 1149074 w 2397583"/>
                <a:gd name="connsiteY28" fmla="*/ 4320480 h 4954190"/>
                <a:gd name="connsiteX29" fmla="*/ 884050 w 2397583"/>
                <a:gd name="connsiteY29" fmla="*/ 4380930 h 4954190"/>
                <a:gd name="connsiteX30" fmla="*/ 573010 w 2397583"/>
                <a:gd name="connsiteY30" fmla="*/ 4320480 h 4954190"/>
                <a:gd name="connsiteX31" fmla="*/ 501913 w 2397583"/>
                <a:gd name="connsiteY31" fmla="*/ 3807724 h 4954190"/>
                <a:gd name="connsiteX32" fmla="*/ 645018 w 2397583"/>
                <a:gd name="connsiteY32" fmla="*/ 1728192 h 4954190"/>
                <a:gd name="connsiteX33" fmla="*/ 788516 w 2397583"/>
                <a:gd name="connsiteY33" fmla="*/ 750626 h 4954190"/>
                <a:gd name="connsiteX34" fmla="*/ 1077066 w 2397583"/>
                <a:gd name="connsiteY34" fmla="*/ 576064 h 4954190"/>
                <a:gd name="connsiteX35" fmla="*/ 1509114 w 2397583"/>
                <a:gd name="connsiteY35" fmla="*/ 648072 h 4954190"/>
                <a:gd name="connsiteX36" fmla="*/ 1716564 w 2397583"/>
                <a:gd name="connsiteY36" fmla="*/ 791570 h 4954190"/>
                <a:gd name="connsiteX0" fmla="*/ 1853041 w 2397583"/>
                <a:gd name="connsiteY0" fmla="*/ 941695 h 4954190"/>
                <a:gd name="connsiteX1" fmla="*/ 2057758 w 2397583"/>
                <a:gd name="connsiteY1" fmla="*/ 791569 h 4954190"/>
                <a:gd name="connsiteX2" fmla="*/ 2262474 w 2397583"/>
                <a:gd name="connsiteY2" fmla="*/ 573205 h 4954190"/>
                <a:gd name="connsiteX3" fmla="*/ 2098701 w 2397583"/>
                <a:gd name="connsiteY3" fmla="*/ 368489 h 4954190"/>
                <a:gd name="connsiteX4" fmla="*/ 1689268 w 2397583"/>
                <a:gd name="connsiteY4" fmla="*/ 136477 h 4954190"/>
                <a:gd name="connsiteX5" fmla="*/ 993232 w 2397583"/>
                <a:gd name="connsiteY5" fmla="*/ 27295 h 4954190"/>
                <a:gd name="connsiteX6" fmla="*/ 447322 w 2397583"/>
                <a:gd name="connsiteY6" fmla="*/ 300250 h 4954190"/>
                <a:gd name="connsiteX7" fmla="*/ 201662 w 2397583"/>
                <a:gd name="connsiteY7" fmla="*/ 1446662 h 4954190"/>
                <a:gd name="connsiteX8" fmla="*/ 37889 w 2397583"/>
                <a:gd name="connsiteY8" fmla="*/ 3944202 h 4954190"/>
                <a:gd name="connsiteX9" fmla="*/ 428994 w 2397583"/>
                <a:gd name="connsiteY9" fmla="*/ 4824536 h 4954190"/>
                <a:gd name="connsiteX10" fmla="*/ 1457256 w 2397583"/>
                <a:gd name="connsiteY10" fmla="*/ 4722124 h 4954190"/>
                <a:gd name="connsiteX11" fmla="*/ 2157187 w 2397583"/>
                <a:gd name="connsiteY11" fmla="*/ 4032448 h 4954190"/>
                <a:gd name="connsiteX12" fmla="*/ 2373211 w 2397583"/>
                <a:gd name="connsiteY12" fmla="*/ 3024336 h 4954190"/>
                <a:gd name="connsiteX13" fmla="*/ 2303417 w 2397583"/>
                <a:gd name="connsiteY13" fmla="*/ 1978924 h 4954190"/>
                <a:gd name="connsiteX14" fmla="*/ 2030462 w 2397583"/>
                <a:gd name="connsiteY14" fmla="*/ 1296536 h 4954190"/>
                <a:gd name="connsiteX15" fmla="*/ 1429961 w 2397583"/>
                <a:gd name="connsiteY15" fmla="*/ 1310184 h 4954190"/>
                <a:gd name="connsiteX16" fmla="*/ 1143358 w 2397583"/>
                <a:gd name="connsiteY16" fmla="*/ 1760560 h 4954190"/>
                <a:gd name="connsiteX17" fmla="*/ 1088767 w 2397583"/>
                <a:gd name="connsiteY17" fmla="*/ 3084393 h 4954190"/>
                <a:gd name="connsiteX18" fmla="*/ 1102414 w 2397583"/>
                <a:gd name="connsiteY18" fmla="*/ 3753133 h 4954190"/>
                <a:gd name="connsiteX19" fmla="*/ 1238892 w 2397583"/>
                <a:gd name="connsiteY19" fmla="*/ 3889611 h 4954190"/>
                <a:gd name="connsiteX20" fmla="*/ 1580086 w 2397583"/>
                <a:gd name="connsiteY20" fmla="*/ 3848668 h 4954190"/>
                <a:gd name="connsiteX21" fmla="*/ 1581122 w 2397583"/>
                <a:gd name="connsiteY21" fmla="*/ 3600400 h 4954190"/>
                <a:gd name="connsiteX22" fmla="*/ 1581122 w 2397583"/>
                <a:gd name="connsiteY22" fmla="*/ 2808312 h 4954190"/>
                <a:gd name="connsiteX23" fmla="*/ 1581122 w 2397583"/>
                <a:gd name="connsiteY23" fmla="*/ 2160240 h 4954190"/>
                <a:gd name="connsiteX24" fmla="*/ 1797146 w 2397583"/>
                <a:gd name="connsiteY24" fmla="*/ 1872208 h 4954190"/>
                <a:gd name="connsiteX25" fmla="*/ 1934928 w 2397583"/>
                <a:gd name="connsiteY25" fmla="*/ 2688608 h 4954190"/>
                <a:gd name="connsiteX26" fmla="*/ 1869154 w 2397583"/>
                <a:gd name="connsiteY26" fmla="*/ 3600400 h 4954190"/>
                <a:gd name="connsiteX27" fmla="*/ 1509114 w 2397583"/>
                <a:gd name="connsiteY27" fmla="*/ 4104456 h 4954190"/>
                <a:gd name="connsiteX28" fmla="*/ 1149074 w 2397583"/>
                <a:gd name="connsiteY28" fmla="*/ 4320480 h 4954190"/>
                <a:gd name="connsiteX29" fmla="*/ 884050 w 2397583"/>
                <a:gd name="connsiteY29" fmla="*/ 4380930 h 4954190"/>
                <a:gd name="connsiteX30" fmla="*/ 573010 w 2397583"/>
                <a:gd name="connsiteY30" fmla="*/ 4320480 h 4954190"/>
                <a:gd name="connsiteX31" fmla="*/ 501913 w 2397583"/>
                <a:gd name="connsiteY31" fmla="*/ 3807724 h 4954190"/>
                <a:gd name="connsiteX32" fmla="*/ 645018 w 2397583"/>
                <a:gd name="connsiteY32" fmla="*/ 1728192 h 4954190"/>
                <a:gd name="connsiteX33" fmla="*/ 788516 w 2397583"/>
                <a:gd name="connsiteY33" fmla="*/ 750626 h 4954190"/>
                <a:gd name="connsiteX34" fmla="*/ 1077066 w 2397583"/>
                <a:gd name="connsiteY34" fmla="*/ 576064 h 4954190"/>
                <a:gd name="connsiteX35" fmla="*/ 1509114 w 2397583"/>
                <a:gd name="connsiteY35" fmla="*/ 648072 h 4954190"/>
                <a:gd name="connsiteX36" fmla="*/ 1716564 w 2397583"/>
                <a:gd name="connsiteY36" fmla="*/ 791570 h 4954190"/>
                <a:gd name="connsiteX0" fmla="*/ 1853041 w 2397583"/>
                <a:gd name="connsiteY0" fmla="*/ 941695 h 4954190"/>
                <a:gd name="connsiteX1" fmla="*/ 2057758 w 2397583"/>
                <a:gd name="connsiteY1" fmla="*/ 791569 h 4954190"/>
                <a:gd name="connsiteX2" fmla="*/ 2262474 w 2397583"/>
                <a:gd name="connsiteY2" fmla="*/ 573205 h 4954190"/>
                <a:gd name="connsiteX3" fmla="*/ 2098701 w 2397583"/>
                <a:gd name="connsiteY3" fmla="*/ 368489 h 4954190"/>
                <a:gd name="connsiteX4" fmla="*/ 1689268 w 2397583"/>
                <a:gd name="connsiteY4" fmla="*/ 136477 h 4954190"/>
                <a:gd name="connsiteX5" fmla="*/ 993232 w 2397583"/>
                <a:gd name="connsiteY5" fmla="*/ 27295 h 4954190"/>
                <a:gd name="connsiteX6" fmla="*/ 447322 w 2397583"/>
                <a:gd name="connsiteY6" fmla="*/ 300250 h 4954190"/>
                <a:gd name="connsiteX7" fmla="*/ 201662 w 2397583"/>
                <a:gd name="connsiteY7" fmla="*/ 1446662 h 4954190"/>
                <a:gd name="connsiteX8" fmla="*/ 37889 w 2397583"/>
                <a:gd name="connsiteY8" fmla="*/ 3944202 h 4954190"/>
                <a:gd name="connsiteX9" fmla="*/ 428994 w 2397583"/>
                <a:gd name="connsiteY9" fmla="*/ 4824536 h 4954190"/>
                <a:gd name="connsiteX10" fmla="*/ 1457256 w 2397583"/>
                <a:gd name="connsiteY10" fmla="*/ 4722124 h 4954190"/>
                <a:gd name="connsiteX11" fmla="*/ 2157187 w 2397583"/>
                <a:gd name="connsiteY11" fmla="*/ 4032448 h 4954190"/>
                <a:gd name="connsiteX12" fmla="*/ 2373211 w 2397583"/>
                <a:gd name="connsiteY12" fmla="*/ 3024336 h 4954190"/>
                <a:gd name="connsiteX13" fmla="*/ 2303417 w 2397583"/>
                <a:gd name="connsiteY13" fmla="*/ 1978924 h 4954190"/>
                <a:gd name="connsiteX14" fmla="*/ 2030462 w 2397583"/>
                <a:gd name="connsiteY14" fmla="*/ 1296536 h 4954190"/>
                <a:gd name="connsiteX15" fmla="*/ 1429961 w 2397583"/>
                <a:gd name="connsiteY15" fmla="*/ 1310184 h 4954190"/>
                <a:gd name="connsiteX16" fmla="*/ 1143358 w 2397583"/>
                <a:gd name="connsiteY16" fmla="*/ 1760560 h 4954190"/>
                <a:gd name="connsiteX17" fmla="*/ 1088767 w 2397583"/>
                <a:gd name="connsiteY17" fmla="*/ 3084393 h 4954190"/>
                <a:gd name="connsiteX18" fmla="*/ 1102414 w 2397583"/>
                <a:gd name="connsiteY18" fmla="*/ 3753133 h 4954190"/>
                <a:gd name="connsiteX19" fmla="*/ 1238892 w 2397583"/>
                <a:gd name="connsiteY19" fmla="*/ 3889611 h 4954190"/>
                <a:gd name="connsiteX20" fmla="*/ 1580086 w 2397583"/>
                <a:gd name="connsiteY20" fmla="*/ 3848668 h 4954190"/>
                <a:gd name="connsiteX21" fmla="*/ 1581122 w 2397583"/>
                <a:gd name="connsiteY21" fmla="*/ 3600400 h 4954190"/>
                <a:gd name="connsiteX22" fmla="*/ 1581122 w 2397583"/>
                <a:gd name="connsiteY22" fmla="*/ 2808312 h 4954190"/>
                <a:gd name="connsiteX23" fmla="*/ 1581122 w 2397583"/>
                <a:gd name="connsiteY23" fmla="*/ 2016224 h 4954190"/>
                <a:gd name="connsiteX24" fmla="*/ 1797146 w 2397583"/>
                <a:gd name="connsiteY24" fmla="*/ 1872208 h 4954190"/>
                <a:gd name="connsiteX25" fmla="*/ 1934928 w 2397583"/>
                <a:gd name="connsiteY25" fmla="*/ 2688608 h 4954190"/>
                <a:gd name="connsiteX26" fmla="*/ 1869154 w 2397583"/>
                <a:gd name="connsiteY26" fmla="*/ 3600400 h 4954190"/>
                <a:gd name="connsiteX27" fmla="*/ 1509114 w 2397583"/>
                <a:gd name="connsiteY27" fmla="*/ 4104456 h 4954190"/>
                <a:gd name="connsiteX28" fmla="*/ 1149074 w 2397583"/>
                <a:gd name="connsiteY28" fmla="*/ 4320480 h 4954190"/>
                <a:gd name="connsiteX29" fmla="*/ 884050 w 2397583"/>
                <a:gd name="connsiteY29" fmla="*/ 4380930 h 4954190"/>
                <a:gd name="connsiteX30" fmla="*/ 573010 w 2397583"/>
                <a:gd name="connsiteY30" fmla="*/ 4320480 h 4954190"/>
                <a:gd name="connsiteX31" fmla="*/ 501913 w 2397583"/>
                <a:gd name="connsiteY31" fmla="*/ 3807724 h 4954190"/>
                <a:gd name="connsiteX32" fmla="*/ 645018 w 2397583"/>
                <a:gd name="connsiteY32" fmla="*/ 1728192 h 4954190"/>
                <a:gd name="connsiteX33" fmla="*/ 788516 w 2397583"/>
                <a:gd name="connsiteY33" fmla="*/ 750626 h 4954190"/>
                <a:gd name="connsiteX34" fmla="*/ 1077066 w 2397583"/>
                <a:gd name="connsiteY34" fmla="*/ 576064 h 4954190"/>
                <a:gd name="connsiteX35" fmla="*/ 1509114 w 2397583"/>
                <a:gd name="connsiteY35" fmla="*/ 648072 h 4954190"/>
                <a:gd name="connsiteX36" fmla="*/ 1716564 w 2397583"/>
                <a:gd name="connsiteY36" fmla="*/ 791570 h 4954190"/>
                <a:gd name="connsiteX0" fmla="*/ 2209312 w 2753854"/>
                <a:gd name="connsiteY0" fmla="*/ 941695 h 4954190"/>
                <a:gd name="connsiteX1" fmla="*/ 2414029 w 2753854"/>
                <a:gd name="connsiteY1" fmla="*/ 791569 h 4954190"/>
                <a:gd name="connsiteX2" fmla="*/ 2618745 w 2753854"/>
                <a:gd name="connsiteY2" fmla="*/ 573205 h 4954190"/>
                <a:gd name="connsiteX3" fmla="*/ 2454972 w 2753854"/>
                <a:gd name="connsiteY3" fmla="*/ 368489 h 4954190"/>
                <a:gd name="connsiteX4" fmla="*/ 2045539 w 2753854"/>
                <a:gd name="connsiteY4" fmla="*/ 136477 h 4954190"/>
                <a:gd name="connsiteX5" fmla="*/ 1349503 w 2753854"/>
                <a:gd name="connsiteY5" fmla="*/ 27295 h 4954190"/>
                <a:gd name="connsiteX6" fmla="*/ 803593 w 2753854"/>
                <a:gd name="connsiteY6" fmla="*/ 300250 h 4954190"/>
                <a:gd name="connsiteX7" fmla="*/ 68239 w 2753854"/>
                <a:gd name="connsiteY7" fmla="*/ 1152128 h 4954190"/>
                <a:gd name="connsiteX8" fmla="*/ 394160 w 2753854"/>
                <a:gd name="connsiteY8" fmla="*/ 3944202 h 4954190"/>
                <a:gd name="connsiteX9" fmla="*/ 785265 w 2753854"/>
                <a:gd name="connsiteY9" fmla="*/ 4824536 h 4954190"/>
                <a:gd name="connsiteX10" fmla="*/ 1813527 w 2753854"/>
                <a:gd name="connsiteY10" fmla="*/ 4722124 h 4954190"/>
                <a:gd name="connsiteX11" fmla="*/ 2513458 w 2753854"/>
                <a:gd name="connsiteY11" fmla="*/ 4032448 h 4954190"/>
                <a:gd name="connsiteX12" fmla="*/ 2729482 w 2753854"/>
                <a:gd name="connsiteY12" fmla="*/ 3024336 h 4954190"/>
                <a:gd name="connsiteX13" fmla="*/ 2659688 w 2753854"/>
                <a:gd name="connsiteY13" fmla="*/ 1978924 h 4954190"/>
                <a:gd name="connsiteX14" fmla="*/ 2386733 w 2753854"/>
                <a:gd name="connsiteY14" fmla="*/ 1296536 h 4954190"/>
                <a:gd name="connsiteX15" fmla="*/ 1786232 w 2753854"/>
                <a:gd name="connsiteY15" fmla="*/ 1310184 h 4954190"/>
                <a:gd name="connsiteX16" fmla="*/ 1499629 w 2753854"/>
                <a:gd name="connsiteY16" fmla="*/ 1760560 h 4954190"/>
                <a:gd name="connsiteX17" fmla="*/ 1445038 w 2753854"/>
                <a:gd name="connsiteY17" fmla="*/ 3084393 h 4954190"/>
                <a:gd name="connsiteX18" fmla="*/ 1458685 w 2753854"/>
                <a:gd name="connsiteY18" fmla="*/ 3753133 h 4954190"/>
                <a:gd name="connsiteX19" fmla="*/ 1595163 w 2753854"/>
                <a:gd name="connsiteY19" fmla="*/ 3889611 h 4954190"/>
                <a:gd name="connsiteX20" fmla="*/ 1936357 w 2753854"/>
                <a:gd name="connsiteY20" fmla="*/ 3848668 h 4954190"/>
                <a:gd name="connsiteX21" fmla="*/ 1937393 w 2753854"/>
                <a:gd name="connsiteY21" fmla="*/ 3600400 h 4954190"/>
                <a:gd name="connsiteX22" fmla="*/ 1937393 w 2753854"/>
                <a:gd name="connsiteY22" fmla="*/ 2808312 h 4954190"/>
                <a:gd name="connsiteX23" fmla="*/ 1937393 w 2753854"/>
                <a:gd name="connsiteY23" fmla="*/ 2016224 h 4954190"/>
                <a:gd name="connsiteX24" fmla="*/ 2153417 w 2753854"/>
                <a:gd name="connsiteY24" fmla="*/ 1872208 h 4954190"/>
                <a:gd name="connsiteX25" fmla="*/ 2291199 w 2753854"/>
                <a:gd name="connsiteY25" fmla="*/ 2688608 h 4954190"/>
                <a:gd name="connsiteX26" fmla="*/ 2225425 w 2753854"/>
                <a:gd name="connsiteY26" fmla="*/ 3600400 h 4954190"/>
                <a:gd name="connsiteX27" fmla="*/ 1865385 w 2753854"/>
                <a:gd name="connsiteY27" fmla="*/ 4104456 h 4954190"/>
                <a:gd name="connsiteX28" fmla="*/ 1505345 w 2753854"/>
                <a:gd name="connsiteY28" fmla="*/ 4320480 h 4954190"/>
                <a:gd name="connsiteX29" fmla="*/ 1240321 w 2753854"/>
                <a:gd name="connsiteY29" fmla="*/ 4380930 h 4954190"/>
                <a:gd name="connsiteX30" fmla="*/ 929281 w 2753854"/>
                <a:gd name="connsiteY30" fmla="*/ 4320480 h 4954190"/>
                <a:gd name="connsiteX31" fmla="*/ 858184 w 2753854"/>
                <a:gd name="connsiteY31" fmla="*/ 3807724 h 4954190"/>
                <a:gd name="connsiteX32" fmla="*/ 1001289 w 2753854"/>
                <a:gd name="connsiteY32" fmla="*/ 1728192 h 4954190"/>
                <a:gd name="connsiteX33" fmla="*/ 1144787 w 2753854"/>
                <a:gd name="connsiteY33" fmla="*/ 750626 h 4954190"/>
                <a:gd name="connsiteX34" fmla="*/ 1433337 w 2753854"/>
                <a:gd name="connsiteY34" fmla="*/ 576064 h 4954190"/>
                <a:gd name="connsiteX35" fmla="*/ 1865385 w 2753854"/>
                <a:gd name="connsiteY35" fmla="*/ 648072 h 4954190"/>
                <a:gd name="connsiteX36" fmla="*/ 2072835 w 2753854"/>
                <a:gd name="connsiteY36" fmla="*/ 791570 h 4954190"/>
                <a:gd name="connsiteX0" fmla="*/ 2239629 w 2784171"/>
                <a:gd name="connsiteY0" fmla="*/ 941695 h 4987487"/>
                <a:gd name="connsiteX1" fmla="*/ 2444346 w 2784171"/>
                <a:gd name="connsiteY1" fmla="*/ 791569 h 4987487"/>
                <a:gd name="connsiteX2" fmla="*/ 2649062 w 2784171"/>
                <a:gd name="connsiteY2" fmla="*/ 573205 h 4987487"/>
                <a:gd name="connsiteX3" fmla="*/ 2485289 w 2784171"/>
                <a:gd name="connsiteY3" fmla="*/ 368489 h 4987487"/>
                <a:gd name="connsiteX4" fmla="*/ 2075856 w 2784171"/>
                <a:gd name="connsiteY4" fmla="*/ 136477 h 4987487"/>
                <a:gd name="connsiteX5" fmla="*/ 1379820 w 2784171"/>
                <a:gd name="connsiteY5" fmla="*/ 27295 h 4987487"/>
                <a:gd name="connsiteX6" fmla="*/ 833910 w 2784171"/>
                <a:gd name="connsiteY6" fmla="*/ 300250 h 4987487"/>
                <a:gd name="connsiteX7" fmla="*/ 98556 w 2784171"/>
                <a:gd name="connsiteY7" fmla="*/ 1152128 h 4987487"/>
                <a:gd name="connsiteX8" fmla="*/ 242572 w 2784171"/>
                <a:gd name="connsiteY8" fmla="*/ 3744416 h 4987487"/>
                <a:gd name="connsiteX9" fmla="*/ 815582 w 2784171"/>
                <a:gd name="connsiteY9" fmla="*/ 4824536 h 4987487"/>
                <a:gd name="connsiteX10" fmla="*/ 1843844 w 2784171"/>
                <a:gd name="connsiteY10" fmla="*/ 4722124 h 4987487"/>
                <a:gd name="connsiteX11" fmla="*/ 2543775 w 2784171"/>
                <a:gd name="connsiteY11" fmla="*/ 4032448 h 4987487"/>
                <a:gd name="connsiteX12" fmla="*/ 2759799 w 2784171"/>
                <a:gd name="connsiteY12" fmla="*/ 3024336 h 4987487"/>
                <a:gd name="connsiteX13" fmla="*/ 2690005 w 2784171"/>
                <a:gd name="connsiteY13" fmla="*/ 1978924 h 4987487"/>
                <a:gd name="connsiteX14" fmla="*/ 2417050 w 2784171"/>
                <a:gd name="connsiteY14" fmla="*/ 1296536 h 4987487"/>
                <a:gd name="connsiteX15" fmla="*/ 1816549 w 2784171"/>
                <a:gd name="connsiteY15" fmla="*/ 1310184 h 4987487"/>
                <a:gd name="connsiteX16" fmla="*/ 1529946 w 2784171"/>
                <a:gd name="connsiteY16" fmla="*/ 1760560 h 4987487"/>
                <a:gd name="connsiteX17" fmla="*/ 1475355 w 2784171"/>
                <a:gd name="connsiteY17" fmla="*/ 3084393 h 4987487"/>
                <a:gd name="connsiteX18" fmla="*/ 1489002 w 2784171"/>
                <a:gd name="connsiteY18" fmla="*/ 3753133 h 4987487"/>
                <a:gd name="connsiteX19" fmla="*/ 1625480 w 2784171"/>
                <a:gd name="connsiteY19" fmla="*/ 3889611 h 4987487"/>
                <a:gd name="connsiteX20" fmla="*/ 1966674 w 2784171"/>
                <a:gd name="connsiteY20" fmla="*/ 3848668 h 4987487"/>
                <a:gd name="connsiteX21" fmla="*/ 1967710 w 2784171"/>
                <a:gd name="connsiteY21" fmla="*/ 3600400 h 4987487"/>
                <a:gd name="connsiteX22" fmla="*/ 1967710 w 2784171"/>
                <a:gd name="connsiteY22" fmla="*/ 2808312 h 4987487"/>
                <a:gd name="connsiteX23" fmla="*/ 1967710 w 2784171"/>
                <a:gd name="connsiteY23" fmla="*/ 2016224 h 4987487"/>
                <a:gd name="connsiteX24" fmla="*/ 2183734 w 2784171"/>
                <a:gd name="connsiteY24" fmla="*/ 1872208 h 4987487"/>
                <a:gd name="connsiteX25" fmla="*/ 2321516 w 2784171"/>
                <a:gd name="connsiteY25" fmla="*/ 2688608 h 4987487"/>
                <a:gd name="connsiteX26" fmla="*/ 2255742 w 2784171"/>
                <a:gd name="connsiteY26" fmla="*/ 3600400 h 4987487"/>
                <a:gd name="connsiteX27" fmla="*/ 1895702 w 2784171"/>
                <a:gd name="connsiteY27" fmla="*/ 4104456 h 4987487"/>
                <a:gd name="connsiteX28" fmla="*/ 1535662 w 2784171"/>
                <a:gd name="connsiteY28" fmla="*/ 4320480 h 4987487"/>
                <a:gd name="connsiteX29" fmla="*/ 1270638 w 2784171"/>
                <a:gd name="connsiteY29" fmla="*/ 4380930 h 4987487"/>
                <a:gd name="connsiteX30" fmla="*/ 959598 w 2784171"/>
                <a:gd name="connsiteY30" fmla="*/ 4320480 h 4987487"/>
                <a:gd name="connsiteX31" fmla="*/ 888501 w 2784171"/>
                <a:gd name="connsiteY31" fmla="*/ 3807724 h 4987487"/>
                <a:gd name="connsiteX32" fmla="*/ 1031606 w 2784171"/>
                <a:gd name="connsiteY32" fmla="*/ 1728192 h 4987487"/>
                <a:gd name="connsiteX33" fmla="*/ 1175104 w 2784171"/>
                <a:gd name="connsiteY33" fmla="*/ 750626 h 4987487"/>
                <a:gd name="connsiteX34" fmla="*/ 1463654 w 2784171"/>
                <a:gd name="connsiteY34" fmla="*/ 576064 h 4987487"/>
                <a:gd name="connsiteX35" fmla="*/ 1895702 w 2784171"/>
                <a:gd name="connsiteY35" fmla="*/ 648072 h 4987487"/>
                <a:gd name="connsiteX36" fmla="*/ 2103152 w 2784171"/>
                <a:gd name="connsiteY36" fmla="*/ 791570 h 4987487"/>
                <a:gd name="connsiteX0" fmla="*/ 2189078 w 2733620"/>
                <a:gd name="connsiteY0" fmla="*/ 927658 h 4973450"/>
                <a:gd name="connsiteX1" fmla="*/ 2393795 w 2733620"/>
                <a:gd name="connsiteY1" fmla="*/ 777532 h 4973450"/>
                <a:gd name="connsiteX2" fmla="*/ 2598511 w 2733620"/>
                <a:gd name="connsiteY2" fmla="*/ 559168 h 4973450"/>
                <a:gd name="connsiteX3" fmla="*/ 2434738 w 2733620"/>
                <a:gd name="connsiteY3" fmla="*/ 354452 h 4973450"/>
                <a:gd name="connsiteX4" fmla="*/ 2025305 w 2733620"/>
                <a:gd name="connsiteY4" fmla="*/ 122440 h 4973450"/>
                <a:gd name="connsiteX5" fmla="*/ 1329269 w 2733620"/>
                <a:gd name="connsiteY5" fmla="*/ 13258 h 4973450"/>
                <a:gd name="connsiteX6" fmla="*/ 480054 w 2733620"/>
                <a:gd name="connsiteY6" fmla="*/ 201987 h 4973450"/>
                <a:gd name="connsiteX7" fmla="*/ 48005 w 2733620"/>
                <a:gd name="connsiteY7" fmla="*/ 1138091 h 4973450"/>
                <a:gd name="connsiteX8" fmla="*/ 192021 w 2733620"/>
                <a:gd name="connsiteY8" fmla="*/ 3730379 h 4973450"/>
                <a:gd name="connsiteX9" fmla="*/ 765031 w 2733620"/>
                <a:gd name="connsiteY9" fmla="*/ 4810499 h 4973450"/>
                <a:gd name="connsiteX10" fmla="*/ 1793293 w 2733620"/>
                <a:gd name="connsiteY10" fmla="*/ 4708087 h 4973450"/>
                <a:gd name="connsiteX11" fmla="*/ 2493224 w 2733620"/>
                <a:gd name="connsiteY11" fmla="*/ 4018411 h 4973450"/>
                <a:gd name="connsiteX12" fmla="*/ 2709248 w 2733620"/>
                <a:gd name="connsiteY12" fmla="*/ 3010299 h 4973450"/>
                <a:gd name="connsiteX13" fmla="*/ 2639454 w 2733620"/>
                <a:gd name="connsiteY13" fmla="*/ 1964887 h 4973450"/>
                <a:gd name="connsiteX14" fmla="*/ 2366499 w 2733620"/>
                <a:gd name="connsiteY14" fmla="*/ 1282499 h 4973450"/>
                <a:gd name="connsiteX15" fmla="*/ 1765998 w 2733620"/>
                <a:gd name="connsiteY15" fmla="*/ 1296147 h 4973450"/>
                <a:gd name="connsiteX16" fmla="*/ 1479395 w 2733620"/>
                <a:gd name="connsiteY16" fmla="*/ 1746523 h 4973450"/>
                <a:gd name="connsiteX17" fmla="*/ 1424804 w 2733620"/>
                <a:gd name="connsiteY17" fmla="*/ 3070356 h 4973450"/>
                <a:gd name="connsiteX18" fmla="*/ 1438451 w 2733620"/>
                <a:gd name="connsiteY18" fmla="*/ 3739096 h 4973450"/>
                <a:gd name="connsiteX19" fmla="*/ 1574929 w 2733620"/>
                <a:gd name="connsiteY19" fmla="*/ 3875574 h 4973450"/>
                <a:gd name="connsiteX20" fmla="*/ 1916123 w 2733620"/>
                <a:gd name="connsiteY20" fmla="*/ 3834631 h 4973450"/>
                <a:gd name="connsiteX21" fmla="*/ 1917159 w 2733620"/>
                <a:gd name="connsiteY21" fmla="*/ 3586363 h 4973450"/>
                <a:gd name="connsiteX22" fmla="*/ 1917159 w 2733620"/>
                <a:gd name="connsiteY22" fmla="*/ 2794275 h 4973450"/>
                <a:gd name="connsiteX23" fmla="*/ 1917159 w 2733620"/>
                <a:gd name="connsiteY23" fmla="*/ 2002187 h 4973450"/>
                <a:gd name="connsiteX24" fmla="*/ 2133183 w 2733620"/>
                <a:gd name="connsiteY24" fmla="*/ 1858171 h 4973450"/>
                <a:gd name="connsiteX25" fmla="*/ 2270965 w 2733620"/>
                <a:gd name="connsiteY25" fmla="*/ 2674571 h 4973450"/>
                <a:gd name="connsiteX26" fmla="*/ 2205191 w 2733620"/>
                <a:gd name="connsiteY26" fmla="*/ 3586363 h 4973450"/>
                <a:gd name="connsiteX27" fmla="*/ 1845151 w 2733620"/>
                <a:gd name="connsiteY27" fmla="*/ 4090419 h 4973450"/>
                <a:gd name="connsiteX28" fmla="*/ 1485111 w 2733620"/>
                <a:gd name="connsiteY28" fmla="*/ 4306443 h 4973450"/>
                <a:gd name="connsiteX29" fmla="*/ 1220087 w 2733620"/>
                <a:gd name="connsiteY29" fmla="*/ 4366893 h 4973450"/>
                <a:gd name="connsiteX30" fmla="*/ 909047 w 2733620"/>
                <a:gd name="connsiteY30" fmla="*/ 4306443 h 4973450"/>
                <a:gd name="connsiteX31" fmla="*/ 837950 w 2733620"/>
                <a:gd name="connsiteY31" fmla="*/ 3793687 h 4973450"/>
                <a:gd name="connsiteX32" fmla="*/ 981055 w 2733620"/>
                <a:gd name="connsiteY32" fmla="*/ 1714155 h 4973450"/>
                <a:gd name="connsiteX33" fmla="*/ 1124553 w 2733620"/>
                <a:gd name="connsiteY33" fmla="*/ 736589 h 4973450"/>
                <a:gd name="connsiteX34" fmla="*/ 1413103 w 2733620"/>
                <a:gd name="connsiteY34" fmla="*/ 562027 h 4973450"/>
                <a:gd name="connsiteX35" fmla="*/ 1845151 w 2733620"/>
                <a:gd name="connsiteY35" fmla="*/ 634035 h 4973450"/>
                <a:gd name="connsiteX36" fmla="*/ 2052601 w 2733620"/>
                <a:gd name="connsiteY36" fmla="*/ 777533 h 4973450"/>
                <a:gd name="connsiteX0" fmla="*/ 2189078 w 2733620"/>
                <a:gd name="connsiteY0" fmla="*/ 927658 h 4973450"/>
                <a:gd name="connsiteX1" fmla="*/ 2393795 w 2733620"/>
                <a:gd name="connsiteY1" fmla="*/ 777532 h 4973450"/>
                <a:gd name="connsiteX2" fmla="*/ 2598511 w 2733620"/>
                <a:gd name="connsiteY2" fmla="*/ 559168 h 4973450"/>
                <a:gd name="connsiteX3" fmla="*/ 2434738 w 2733620"/>
                <a:gd name="connsiteY3" fmla="*/ 354452 h 4973450"/>
                <a:gd name="connsiteX4" fmla="*/ 2025305 w 2733620"/>
                <a:gd name="connsiteY4" fmla="*/ 122440 h 4973450"/>
                <a:gd name="connsiteX5" fmla="*/ 1329269 w 2733620"/>
                <a:gd name="connsiteY5" fmla="*/ 13258 h 4973450"/>
                <a:gd name="connsiteX6" fmla="*/ 480054 w 2733620"/>
                <a:gd name="connsiteY6" fmla="*/ 201987 h 4973450"/>
                <a:gd name="connsiteX7" fmla="*/ 48005 w 2733620"/>
                <a:gd name="connsiteY7" fmla="*/ 1138091 h 4973450"/>
                <a:gd name="connsiteX8" fmla="*/ 192021 w 2733620"/>
                <a:gd name="connsiteY8" fmla="*/ 3730379 h 4973450"/>
                <a:gd name="connsiteX9" fmla="*/ 765031 w 2733620"/>
                <a:gd name="connsiteY9" fmla="*/ 4810499 h 4973450"/>
                <a:gd name="connsiteX10" fmla="*/ 1793293 w 2733620"/>
                <a:gd name="connsiteY10" fmla="*/ 4708087 h 4973450"/>
                <a:gd name="connsiteX11" fmla="*/ 2493224 w 2733620"/>
                <a:gd name="connsiteY11" fmla="*/ 4018411 h 4973450"/>
                <a:gd name="connsiteX12" fmla="*/ 2709248 w 2733620"/>
                <a:gd name="connsiteY12" fmla="*/ 3010299 h 4973450"/>
                <a:gd name="connsiteX13" fmla="*/ 2639454 w 2733620"/>
                <a:gd name="connsiteY13" fmla="*/ 1964887 h 4973450"/>
                <a:gd name="connsiteX14" fmla="*/ 2366499 w 2733620"/>
                <a:gd name="connsiteY14" fmla="*/ 1282499 h 4973450"/>
                <a:gd name="connsiteX15" fmla="*/ 1765998 w 2733620"/>
                <a:gd name="connsiteY15" fmla="*/ 1296147 h 4973450"/>
                <a:gd name="connsiteX16" fmla="*/ 1479395 w 2733620"/>
                <a:gd name="connsiteY16" fmla="*/ 1746523 h 4973450"/>
                <a:gd name="connsiteX17" fmla="*/ 1424804 w 2733620"/>
                <a:gd name="connsiteY17" fmla="*/ 3070356 h 4973450"/>
                <a:gd name="connsiteX18" fmla="*/ 1438451 w 2733620"/>
                <a:gd name="connsiteY18" fmla="*/ 3739096 h 4973450"/>
                <a:gd name="connsiteX19" fmla="*/ 1574929 w 2733620"/>
                <a:gd name="connsiteY19" fmla="*/ 3875574 h 4973450"/>
                <a:gd name="connsiteX20" fmla="*/ 1916123 w 2733620"/>
                <a:gd name="connsiteY20" fmla="*/ 3834631 h 4973450"/>
                <a:gd name="connsiteX21" fmla="*/ 1917159 w 2733620"/>
                <a:gd name="connsiteY21" fmla="*/ 3586363 h 4973450"/>
                <a:gd name="connsiteX22" fmla="*/ 1917159 w 2733620"/>
                <a:gd name="connsiteY22" fmla="*/ 2794275 h 4973450"/>
                <a:gd name="connsiteX23" fmla="*/ 1917159 w 2733620"/>
                <a:gd name="connsiteY23" fmla="*/ 2002187 h 4973450"/>
                <a:gd name="connsiteX24" fmla="*/ 2133183 w 2733620"/>
                <a:gd name="connsiteY24" fmla="*/ 1858171 h 4973450"/>
                <a:gd name="connsiteX25" fmla="*/ 2270965 w 2733620"/>
                <a:gd name="connsiteY25" fmla="*/ 2674571 h 4973450"/>
                <a:gd name="connsiteX26" fmla="*/ 2205191 w 2733620"/>
                <a:gd name="connsiteY26" fmla="*/ 3586363 h 4973450"/>
                <a:gd name="connsiteX27" fmla="*/ 1845151 w 2733620"/>
                <a:gd name="connsiteY27" fmla="*/ 4090419 h 4973450"/>
                <a:gd name="connsiteX28" fmla="*/ 1485111 w 2733620"/>
                <a:gd name="connsiteY28" fmla="*/ 4306443 h 4973450"/>
                <a:gd name="connsiteX29" fmla="*/ 1220087 w 2733620"/>
                <a:gd name="connsiteY29" fmla="*/ 4366893 h 4973450"/>
                <a:gd name="connsiteX30" fmla="*/ 909047 w 2733620"/>
                <a:gd name="connsiteY30" fmla="*/ 4306443 h 4973450"/>
                <a:gd name="connsiteX31" fmla="*/ 837950 w 2733620"/>
                <a:gd name="connsiteY31" fmla="*/ 3793687 h 4973450"/>
                <a:gd name="connsiteX32" fmla="*/ 552061 w 2733620"/>
                <a:gd name="connsiteY32" fmla="*/ 1498130 h 4973450"/>
                <a:gd name="connsiteX33" fmla="*/ 1124553 w 2733620"/>
                <a:gd name="connsiteY33" fmla="*/ 736589 h 4973450"/>
                <a:gd name="connsiteX34" fmla="*/ 1413103 w 2733620"/>
                <a:gd name="connsiteY34" fmla="*/ 562027 h 4973450"/>
                <a:gd name="connsiteX35" fmla="*/ 1845151 w 2733620"/>
                <a:gd name="connsiteY35" fmla="*/ 634035 h 4973450"/>
                <a:gd name="connsiteX36" fmla="*/ 2052601 w 2733620"/>
                <a:gd name="connsiteY36" fmla="*/ 777533 h 4973450"/>
                <a:gd name="connsiteX0" fmla="*/ 2189078 w 2733620"/>
                <a:gd name="connsiteY0" fmla="*/ 927658 h 4973450"/>
                <a:gd name="connsiteX1" fmla="*/ 2393795 w 2733620"/>
                <a:gd name="connsiteY1" fmla="*/ 777532 h 4973450"/>
                <a:gd name="connsiteX2" fmla="*/ 2598511 w 2733620"/>
                <a:gd name="connsiteY2" fmla="*/ 559168 h 4973450"/>
                <a:gd name="connsiteX3" fmla="*/ 2434738 w 2733620"/>
                <a:gd name="connsiteY3" fmla="*/ 354452 h 4973450"/>
                <a:gd name="connsiteX4" fmla="*/ 2025305 w 2733620"/>
                <a:gd name="connsiteY4" fmla="*/ 122440 h 4973450"/>
                <a:gd name="connsiteX5" fmla="*/ 1329269 w 2733620"/>
                <a:gd name="connsiteY5" fmla="*/ 13258 h 4973450"/>
                <a:gd name="connsiteX6" fmla="*/ 480054 w 2733620"/>
                <a:gd name="connsiteY6" fmla="*/ 201987 h 4973450"/>
                <a:gd name="connsiteX7" fmla="*/ 48005 w 2733620"/>
                <a:gd name="connsiteY7" fmla="*/ 1138091 h 4973450"/>
                <a:gd name="connsiteX8" fmla="*/ 192021 w 2733620"/>
                <a:gd name="connsiteY8" fmla="*/ 3730379 h 4973450"/>
                <a:gd name="connsiteX9" fmla="*/ 765031 w 2733620"/>
                <a:gd name="connsiteY9" fmla="*/ 4810499 h 4973450"/>
                <a:gd name="connsiteX10" fmla="*/ 1793293 w 2733620"/>
                <a:gd name="connsiteY10" fmla="*/ 4708087 h 4973450"/>
                <a:gd name="connsiteX11" fmla="*/ 2493224 w 2733620"/>
                <a:gd name="connsiteY11" fmla="*/ 4018411 h 4973450"/>
                <a:gd name="connsiteX12" fmla="*/ 2709248 w 2733620"/>
                <a:gd name="connsiteY12" fmla="*/ 3010299 h 4973450"/>
                <a:gd name="connsiteX13" fmla="*/ 2639454 w 2733620"/>
                <a:gd name="connsiteY13" fmla="*/ 1964887 h 4973450"/>
                <a:gd name="connsiteX14" fmla="*/ 2366499 w 2733620"/>
                <a:gd name="connsiteY14" fmla="*/ 1282499 h 4973450"/>
                <a:gd name="connsiteX15" fmla="*/ 1765998 w 2733620"/>
                <a:gd name="connsiteY15" fmla="*/ 1296147 h 4973450"/>
                <a:gd name="connsiteX16" fmla="*/ 1479395 w 2733620"/>
                <a:gd name="connsiteY16" fmla="*/ 1746523 h 4973450"/>
                <a:gd name="connsiteX17" fmla="*/ 1424804 w 2733620"/>
                <a:gd name="connsiteY17" fmla="*/ 3070356 h 4973450"/>
                <a:gd name="connsiteX18" fmla="*/ 1438451 w 2733620"/>
                <a:gd name="connsiteY18" fmla="*/ 3739096 h 4973450"/>
                <a:gd name="connsiteX19" fmla="*/ 1574929 w 2733620"/>
                <a:gd name="connsiteY19" fmla="*/ 3875574 h 4973450"/>
                <a:gd name="connsiteX20" fmla="*/ 1916123 w 2733620"/>
                <a:gd name="connsiteY20" fmla="*/ 3834631 h 4973450"/>
                <a:gd name="connsiteX21" fmla="*/ 1917159 w 2733620"/>
                <a:gd name="connsiteY21" fmla="*/ 3586363 h 4973450"/>
                <a:gd name="connsiteX22" fmla="*/ 1917159 w 2733620"/>
                <a:gd name="connsiteY22" fmla="*/ 2794275 h 4973450"/>
                <a:gd name="connsiteX23" fmla="*/ 1917159 w 2733620"/>
                <a:gd name="connsiteY23" fmla="*/ 2002187 h 4973450"/>
                <a:gd name="connsiteX24" fmla="*/ 2133183 w 2733620"/>
                <a:gd name="connsiteY24" fmla="*/ 1858171 h 4973450"/>
                <a:gd name="connsiteX25" fmla="*/ 2270965 w 2733620"/>
                <a:gd name="connsiteY25" fmla="*/ 2674571 h 4973450"/>
                <a:gd name="connsiteX26" fmla="*/ 2205191 w 2733620"/>
                <a:gd name="connsiteY26" fmla="*/ 3586363 h 4973450"/>
                <a:gd name="connsiteX27" fmla="*/ 1845151 w 2733620"/>
                <a:gd name="connsiteY27" fmla="*/ 4090419 h 4973450"/>
                <a:gd name="connsiteX28" fmla="*/ 1485111 w 2733620"/>
                <a:gd name="connsiteY28" fmla="*/ 4306443 h 4973450"/>
                <a:gd name="connsiteX29" fmla="*/ 1220087 w 2733620"/>
                <a:gd name="connsiteY29" fmla="*/ 4366893 h 4973450"/>
                <a:gd name="connsiteX30" fmla="*/ 909047 w 2733620"/>
                <a:gd name="connsiteY30" fmla="*/ 4306443 h 4973450"/>
                <a:gd name="connsiteX31" fmla="*/ 696077 w 2733620"/>
                <a:gd name="connsiteY31" fmla="*/ 3802386 h 4973450"/>
                <a:gd name="connsiteX32" fmla="*/ 552061 w 2733620"/>
                <a:gd name="connsiteY32" fmla="*/ 1498130 h 4973450"/>
                <a:gd name="connsiteX33" fmla="*/ 1124553 w 2733620"/>
                <a:gd name="connsiteY33" fmla="*/ 736589 h 4973450"/>
                <a:gd name="connsiteX34" fmla="*/ 1413103 w 2733620"/>
                <a:gd name="connsiteY34" fmla="*/ 562027 h 4973450"/>
                <a:gd name="connsiteX35" fmla="*/ 1845151 w 2733620"/>
                <a:gd name="connsiteY35" fmla="*/ 634035 h 4973450"/>
                <a:gd name="connsiteX36" fmla="*/ 2052601 w 2733620"/>
                <a:gd name="connsiteY36" fmla="*/ 777533 h 4973450"/>
                <a:gd name="connsiteX0" fmla="*/ 2189078 w 2733620"/>
                <a:gd name="connsiteY0" fmla="*/ 927658 h 4973450"/>
                <a:gd name="connsiteX1" fmla="*/ 2393795 w 2733620"/>
                <a:gd name="connsiteY1" fmla="*/ 777532 h 4973450"/>
                <a:gd name="connsiteX2" fmla="*/ 2598511 w 2733620"/>
                <a:gd name="connsiteY2" fmla="*/ 559168 h 4973450"/>
                <a:gd name="connsiteX3" fmla="*/ 2434738 w 2733620"/>
                <a:gd name="connsiteY3" fmla="*/ 354452 h 4973450"/>
                <a:gd name="connsiteX4" fmla="*/ 2025305 w 2733620"/>
                <a:gd name="connsiteY4" fmla="*/ 122440 h 4973450"/>
                <a:gd name="connsiteX5" fmla="*/ 1329269 w 2733620"/>
                <a:gd name="connsiteY5" fmla="*/ 13258 h 4973450"/>
                <a:gd name="connsiteX6" fmla="*/ 480054 w 2733620"/>
                <a:gd name="connsiteY6" fmla="*/ 201987 h 4973450"/>
                <a:gd name="connsiteX7" fmla="*/ 48005 w 2733620"/>
                <a:gd name="connsiteY7" fmla="*/ 1138091 h 4973450"/>
                <a:gd name="connsiteX8" fmla="*/ 192021 w 2733620"/>
                <a:gd name="connsiteY8" fmla="*/ 3730379 h 4973450"/>
                <a:gd name="connsiteX9" fmla="*/ 765031 w 2733620"/>
                <a:gd name="connsiteY9" fmla="*/ 4810499 h 4973450"/>
                <a:gd name="connsiteX10" fmla="*/ 1793293 w 2733620"/>
                <a:gd name="connsiteY10" fmla="*/ 4708087 h 4973450"/>
                <a:gd name="connsiteX11" fmla="*/ 2493224 w 2733620"/>
                <a:gd name="connsiteY11" fmla="*/ 4018411 h 4973450"/>
                <a:gd name="connsiteX12" fmla="*/ 2709248 w 2733620"/>
                <a:gd name="connsiteY12" fmla="*/ 3010299 h 4973450"/>
                <a:gd name="connsiteX13" fmla="*/ 2639454 w 2733620"/>
                <a:gd name="connsiteY13" fmla="*/ 1964887 h 4973450"/>
                <a:gd name="connsiteX14" fmla="*/ 2366499 w 2733620"/>
                <a:gd name="connsiteY14" fmla="*/ 1282499 h 4973450"/>
                <a:gd name="connsiteX15" fmla="*/ 1765998 w 2733620"/>
                <a:gd name="connsiteY15" fmla="*/ 1296147 h 4973450"/>
                <a:gd name="connsiteX16" fmla="*/ 1479395 w 2733620"/>
                <a:gd name="connsiteY16" fmla="*/ 1746523 h 4973450"/>
                <a:gd name="connsiteX17" fmla="*/ 1424804 w 2733620"/>
                <a:gd name="connsiteY17" fmla="*/ 3070356 h 4973450"/>
                <a:gd name="connsiteX18" fmla="*/ 1438451 w 2733620"/>
                <a:gd name="connsiteY18" fmla="*/ 3739096 h 4973450"/>
                <a:gd name="connsiteX19" fmla="*/ 1574929 w 2733620"/>
                <a:gd name="connsiteY19" fmla="*/ 3875574 h 4973450"/>
                <a:gd name="connsiteX20" fmla="*/ 1916123 w 2733620"/>
                <a:gd name="connsiteY20" fmla="*/ 3834631 h 4973450"/>
                <a:gd name="connsiteX21" fmla="*/ 1917159 w 2733620"/>
                <a:gd name="connsiteY21" fmla="*/ 3586363 h 4973450"/>
                <a:gd name="connsiteX22" fmla="*/ 1917159 w 2733620"/>
                <a:gd name="connsiteY22" fmla="*/ 2794275 h 4973450"/>
                <a:gd name="connsiteX23" fmla="*/ 1917159 w 2733620"/>
                <a:gd name="connsiteY23" fmla="*/ 2002187 h 4973450"/>
                <a:gd name="connsiteX24" fmla="*/ 2133183 w 2733620"/>
                <a:gd name="connsiteY24" fmla="*/ 1858171 h 4973450"/>
                <a:gd name="connsiteX25" fmla="*/ 2270965 w 2733620"/>
                <a:gd name="connsiteY25" fmla="*/ 2674571 h 4973450"/>
                <a:gd name="connsiteX26" fmla="*/ 2205191 w 2733620"/>
                <a:gd name="connsiteY26" fmla="*/ 3586363 h 4973450"/>
                <a:gd name="connsiteX27" fmla="*/ 1845151 w 2733620"/>
                <a:gd name="connsiteY27" fmla="*/ 4090419 h 4973450"/>
                <a:gd name="connsiteX28" fmla="*/ 1485111 w 2733620"/>
                <a:gd name="connsiteY28" fmla="*/ 4306443 h 4973450"/>
                <a:gd name="connsiteX29" fmla="*/ 1220087 w 2733620"/>
                <a:gd name="connsiteY29" fmla="*/ 4366893 h 4973450"/>
                <a:gd name="connsiteX30" fmla="*/ 909047 w 2733620"/>
                <a:gd name="connsiteY30" fmla="*/ 4306443 h 4973450"/>
                <a:gd name="connsiteX31" fmla="*/ 696077 w 2733620"/>
                <a:gd name="connsiteY31" fmla="*/ 3802386 h 4973450"/>
                <a:gd name="connsiteX32" fmla="*/ 552061 w 2733620"/>
                <a:gd name="connsiteY32" fmla="*/ 1498130 h 4973450"/>
                <a:gd name="connsiteX33" fmla="*/ 840093 w 2733620"/>
                <a:gd name="connsiteY33" fmla="*/ 706042 h 4973450"/>
                <a:gd name="connsiteX34" fmla="*/ 1413103 w 2733620"/>
                <a:gd name="connsiteY34" fmla="*/ 562027 h 4973450"/>
                <a:gd name="connsiteX35" fmla="*/ 1845151 w 2733620"/>
                <a:gd name="connsiteY35" fmla="*/ 634035 h 4973450"/>
                <a:gd name="connsiteX36" fmla="*/ 2052601 w 2733620"/>
                <a:gd name="connsiteY36" fmla="*/ 777533 h 4973450"/>
                <a:gd name="connsiteX0" fmla="*/ 2201080 w 2745622"/>
                <a:gd name="connsiteY0" fmla="*/ 927658 h 4973450"/>
                <a:gd name="connsiteX1" fmla="*/ 2405797 w 2745622"/>
                <a:gd name="connsiteY1" fmla="*/ 777532 h 4973450"/>
                <a:gd name="connsiteX2" fmla="*/ 2610513 w 2745622"/>
                <a:gd name="connsiteY2" fmla="*/ 559168 h 4973450"/>
                <a:gd name="connsiteX3" fmla="*/ 2446740 w 2745622"/>
                <a:gd name="connsiteY3" fmla="*/ 354452 h 4973450"/>
                <a:gd name="connsiteX4" fmla="*/ 2037307 w 2745622"/>
                <a:gd name="connsiteY4" fmla="*/ 122440 h 4973450"/>
                <a:gd name="connsiteX5" fmla="*/ 1341271 w 2745622"/>
                <a:gd name="connsiteY5" fmla="*/ 13258 h 4973450"/>
                <a:gd name="connsiteX6" fmla="*/ 564063 w 2745622"/>
                <a:gd name="connsiteY6" fmla="*/ 201986 h 4973450"/>
                <a:gd name="connsiteX7" fmla="*/ 60007 w 2745622"/>
                <a:gd name="connsiteY7" fmla="*/ 1138091 h 4973450"/>
                <a:gd name="connsiteX8" fmla="*/ 204023 w 2745622"/>
                <a:gd name="connsiteY8" fmla="*/ 3730379 h 4973450"/>
                <a:gd name="connsiteX9" fmla="*/ 777033 w 2745622"/>
                <a:gd name="connsiteY9" fmla="*/ 4810499 h 4973450"/>
                <a:gd name="connsiteX10" fmla="*/ 1805295 w 2745622"/>
                <a:gd name="connsiteY10" fmla="*/ 4708087 h 4973450"/>
                <a:gd name="connsiteX11" fmla="*/ 2505226 w 2745622"/>
                <a:gd name="connsiteY11" fmla="*/ 4018411 h 4973450"/>
                <a:gd name="connsiteX12" fmla="*/ 2721250 w 2745622"/>
                <a:gd name="connsiteY12" fmla="*/ 3010299 h 4973450"/>
                <a:gd name="connsiteX13" fmla="*/ 2651456 w 2745622"/>
                <a:gd name="connsiteY13" fmla="*/ 1964887 h 4973450"/>
                <a:gd name="connsiteX14" fmla="*/ 2378501 w 2745622"/>
                <a:gd name="connsiteY14" fmla="*/ 1282499 h 4973450"/>
                <a:gd name="connsiteX15" fmla="*/ 1778000 w 2745622"/>
                <a:gd name="connsiteY15" fmla="*/ 1296147 h 4973450"/>
                <a:gd name="connsiteX16" fmla="*/ 1491397 w 2745622"/>
                <a:gd name="connsiteY16" fmla="*/ 1746523 h 4973450"/>
                <a:gd name="connsiteX17" fmla="*/ 1436806 w 2745622"/>
                <a:gd name="connsiteY17" fmla="*/ 3070356 h 4973450"/>
                <a:gd name="connsiteX18" fmla="*/ 1450453 w 2745622"/>
                <a:gd name="connsiteY18" fmla="*/ 3739096 h 4973450"/>
                <a:gd name="connsiteX19" fmla="*/ 1586931 w 2745622"/>
                <a:gd name="connsiteY19" fmla="*/ 3875574 h 4973450"/>
                <a:gd name="connsiteX20" fmla="*/ 1928125 w 2745622"/>
                <a:gd name="connsiteY20" fmla="*/ 3834631 h 4973450"/>
                <a:gd name="connsiteX21" fmla="*/ 1929161 w 2745622"/>
                <a:gd name="connsiteY21" fmla="*/ 3586363 h 4973450"/>
                <a:gd name="connsiteX22" fmla="*/ 1929161 w 2745622"/>
                <a:gd name="connsiteY22" fmla="*/ 2794275 h 4973450"/>
                <a:gd name="connsiteX23" fmla="*/ 1929161 w 2745622"/>
                <a:gd name="connsiteY23" fmla="*/ 2002187 h 4973450"/>
                <a:gd name="connsiteX24" fmla="*/ 2145185 w 2745622"/>
                <a:gd name="connsiteY24" fmla="*/ 1858171 h 4973450"/>
                <a:gd name="connsiteX25" fmla="*/ 2282967 w 2745622"/>
                <a:gd name="connsiteY25" fmla="*/ 2674571 h 4973450"/>
                <a:gd name="connsiteX26" fmla="*/ 2217193 w 2745622"/>
                <a:gd name="connsiteY26" fmla="*/ 3586363 h 4973450"/>
                <a:gd name="connsiteX27" fmla="*/ 1857153 w 2745622"/>
                <a:gd name="connsiteY27" fmla="*/ 4090419 h 4973450"/>
                <a:gd name="connsiteX28" fmla="*/ 1497113 w 2745622"/>
                <a:gd name="connsiteY28" fmla="*/ 4306443 h 4973450"/>
                <a:gd name="connsiteX29" fmla="*/ 1232089 w 2745622"/>
                <a:gd name="connsiteY29" fmla="*/ 4366893 h 4973450"/>
                <a:gd name="connsiteX30" fmla="*/ 921049 w 2745622"/>
                <a:gd name="connsiteY30" fmla="*/ 4306443 h 4973450"/>
                <a:gd name="connsiteX31" fmla="*/ 708079 w 2745622"/>
                <a:gd name="connsiteY31" fmla="*/ 3802386 h 4973450"/>
                <a:gd name="connsiteX32" fmla="*/ 564063 w 2745622"/>
                <a:gd name="connsiteY32" fmla="*/ 1498130 h 4973450"/>
                <a:gd name="connsiteX33" fmla="*/ 852095 w 2745622"/>
                <a:gd name="connsiteY33" fmla="*/ 706042 h 4973450"/>
                <a:gd name="connsiteX34" fmla="*/ 1425105 w 2745622"/>
                <a:gd name="connsiteY34" fmla="*/ 562027 h 4973450"/>
                <a:gd name="connsiteX35" fmla="*/ 1857153 w 2745622"/>
                <a:gd name="connsiteY35" fmla="*/ 634035 h 4973450"/>
                <a:gd name="connsiteX36" fmla="*/ 2064603 w 2745622"/>
                <a:gd name="connsiteY36" fmla="*/ 777533 h 497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745622" h="4973450">
                  <a:moveTo>
                    <a:pt x="2201080" y="927658"/>
                  </a:moveTo>
                  <a:cubicBezTo>
                    <a:pt x="2280692" y="934482"/>
                    <a:pt x="2337558" y="838947"/>
                    <a:pt x="2405797" y="777532"/>
                  </a:cubicBezTo>
                  <a:cubicBezTo>
                    <a:pt x="2474036" y="716117"/>
                    <a:pt x="2603689" y="629681"/>
                    <a:pt x="2610513" y="559168"/>
                  </a:cubicBezTo>
                  <a:cubicBezTo>
                    <a:pt x="2617337" y="488655"/>
                    <a:pt x="2542274" y="427240"/>
                    <a:pt x="2446740" y="354452"/>
                  </a:cubicBezTo>
                  <a:cubicBezTo>
                    <a:pt x="2351206" y="281664"/>
                    <a:pt x="2221552" y="179306"/>
                    <a:pt x="2037307" y="122440"/>
                  </a:cubicBezTo>
                  <a:cubicBezTo>
                    <a:pt x="1853062" y="65574"/>
                    <a:pt x="1586812" y="0"/>
                    <a:pt x="1341271" y="13258"/>
                  </a:cubicBezTo>
                  <a:cubicBezTo>
                    <a:pt x="1095730" y="26516"/>
                    <a:pt x="777607" y="14514"/>
                    <a:pt x="564063" y="201986"/>
                  </a:cubicBezTo>
                  <a:cubicBezTo>
                    <a:pt x="350519" y="389458"/>
                    <a:pt x="120014" y="550026"/>
                    <a:pt x="60007" y="1138091"/>
                  </a:cubicBezTo>
                  <a:cubicBezTo>
                    <a:pt x="0" y="1726157"/>
                    <a:pt x="84519" y="3118311"/>
                    <a:pt x="204023" y="3730379"/>
                  </a:cubicBezTo>
                  <a:cubicBezTo>
                    <a:pt x="323527" y="4342447"/>
                    <a:pt x="510154" y="4647548"/>
                    <a:pt x="777033" y="4810499"/>
                  </a:cubicBezTo>
                  <a:cubicBezTo>
                    <a:pt x="1043912" y="4973450"/>
                    <a:pt x="1517263" y="4840102"/>
                    <a:pt x="1805295" y="4708087"/>
                  </a:cubicBezTo>
                  <a:cubicBezTo>
                    <a:pt x="2093327" y="4576072"/>
                    <a:pt x="2352567" y="4301376"/>
                    <a:pt x="2505226" y="4018411"/>
                  </a:cubicBezTo>
                  <a:cubicBezTo>
                    <a:pt x="2657885" y="3735446"/>
                    <a:pt x="2696878" y="3352553"/>
                    <a:pt x="2721250" y="3010299"/>
                  </a:cubicBezTo>
                  <a:cubicBezTo>
                    <a:pt x="2745622" y="2668045"/>
                    <a:pt x="2708581" y="2252854"/>
                    <a:pt x="2651456" y="1964887"/>
                  </a:cubicBezTo>
                  <a:cubicBezTo>
                    <a:pt x="2594331" y="1676920"/>
                    <a:pt x="2524077" y="1393956"/>
                    <a:pt x="2378501" y="1282499"/>
                  </a:cubicBezTo>
                  <a:cubicBezTo>
                    <a:pt x="2232925" y="1171042"/>
                    <a:pt x="1925851" y="1218810"/>
                    <a:pt x="1778000" y="1296147"/>
                  </a:cubicBezTo>
                  <a:cubicBezTo>
                    <a:pt x="1630149" y="1373484"/>
                    <a:pt x="1548263" y="1450822"/>
                    <a:pt x="1491397" y="1746523"/>
                  </a:cubicBezTo>
                  <a:cubicBezTo>
                    <a:pt x="1434531" y="2042224"/>
                    <a:pt x="1443630" y="2738261"/>
                    <a:pt x="1436806" y="3070356"/>
                  </a:cubicBezTo>
                  <a:cubicBezTo>
                    <a:pt x="1429982" y="3402451"/>
                    <a:pt x="1425432" y="3604893"/>
                    <a:pt x="1450453" y="3739096"/>
                  </a:cubicBezTo>
                  <a:cubicBezTo>
                    <a:pt x="1475474" y="3873299"/>
                    <a:pt x="1507319" y="3859652"/>
                    <a:pt x="1586931" y="3875574"/>
                  </a:cubicBezTo>
                  <a:cubicBezTo>
                    <a:pt x="1666543" y="3891496"/>
                    <a:pt x="1871087" y="3882833"/>
                    <a:pt x="1928125" y="3834631"/>
                  </a:cubicBezTo>
                  <a:cubicBezTo>
                    <a:pt x="1985163" y="3786429"/>
                    <a:pt x="1928988" y="3759756"/>
                    <a:pt x="1929161" y="3586363"/>
                  </a:cubicBezTo>
                  <a:cubicBezTo>
                    <a:pt x="1929334" y="3412970"/>
                    <a:pt x="1929161" y="3058304"/>
                    <a:pt x="1929161" y="2794275"/>
                  </a:cubicBezTo>
                  <a:cubicBezTo>
                    <a:pt x="1929161" y="2530246"/>
                    <a:pt x="1893157" y="2158204"/>
                    <a:pt x="1929161" y="2002187"/>
                  </a:cubicBezTo>
                  <a:cubicBezTo>
                    <a:pt x="1965165" y="1846170"/>
                    <a:pt x="2086217" y="1746107"/>
                    <a:pt x="2145185" y="1858171"/>
                  </a:cubicBezTo>
                  <a:cubicBezTo>
                    <a:pt x="2204153" y="1970235"/>
                    <a:pt x="2270966" y="2386539"/>
                    <a:pt x="2282967" y="2674571"/>
                  </a:cubicBezTo>
                  <a:cubicBezTo>
                    <a:pt x="2294968" y="2962603"/>
                    <a:pt x="2288162" y="3350388"/>
                    <a:pt x="2217193" y="3586363"/>
                  </a:cubicBezTo>
                  <a:cubicBezTo>
                    <a:pt x="2146224" y="3822338"/>
                    <a:pt x="1977166" y="3970406"/>
                    <a:pt x="1857153" y="4090419"/>
                  </a:cubicBezTo>
                  <a:cubicBezTo>
                    <a:pt x="1737140" y="4210432"/>
                    <a:pt x="1601290" y="4260364"/>
                    <a:pt x="1497113" y="4306443"/>
                  </a:cubicBezTo>
                  <a:cubicBezTo>
                    <a:pt x="1392936" y="4352522"/>
                    <a:pt x="1328100" y="4366893"/>
                    <a:pt x="1232089" y="4366893"/>
                  </a:cubicBezTo>
                  <a:cubicBezTo>
                    <a:pt x="1136078" y="4366893"/>
                    <a:pt x="1008384" y="4400527"/>
                    <a:pt x="921049" y="4306443"/>
                  </a:cubicBezTo>
                  <a:cubicBezTo>
                    <a:pt x="833714" y="4212359"/>
                    <a:pt x="767577" y="4270438"/>
                    <a:pt x="708079" y="3802386"/>
                  </a:cubicBezTo>
                  <a:cubicBezTo>
                    <a:pt x="648581" y="3334334"/>
                    <a:pt x="540060" y="2014187"/>
                    <a:pt x="564063" y="1498130"/>
                  </a:cubicBezTo>
                  <a:cubicBezTo>
                    <a:pt x="588066" y="982073"/>
                    <a:pt x="708588" y="862059"/>
                    <a:pt x="852095" y="706042"/>
                  </a:cubicBezTo>
                  <a:cubicBezTo>
                    <a:pt x="995602" y="550025"/>
                    <a:pt x="1257595" y="574028"/>
                    <a:pt x="1425105" y="562027"/>
                  </a:cubicBezTo>
                  <a:cubicBezTo>
                    <a:pt x="1592615" y="550026"/>
                    <a:pt x="1750570" y="598117"/>
                    <a:pt x="1857153" y="634035"/>
                  </a:cubicBezTo>
                  <a:cubicBezTo>
                    <a:pt x="1963736" y="669953"/>
                    <a:pt x="2047880" y="763662"/>
                    <a:pt x="2064603" y="777533"/>
                  </a:cubicBezTo>
                </a:path>
              </a:pathLst>
            </a:custGeom>
            <a:solidFill>
              <a:srgbClr val="FFCC66"/>
            </a:solidFill>
            <a:ln w="9525" cap="flat" cmpd="sng" algn="ctr">
              <a:noFill/>
              <a:prstDash val="solid"/>
            </a:ln>
            <a:effectLst>
              <a:outerShdw blurRad="114300" dist="165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381000" h="254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B0D0A89-BC5A-4BB1-AA15-FC7D474560B2}"/>
                </a:ext>
              </a:extLst>
            </p:cNvPr>
            <p:cNvSpPr/>
            <p:nvPr/>
          </p:nvSpPr>
          <p:spPr>
            <a:xfrm>
              <a:off x="1446526" y="3293316"/>
              <a:ext cx="542193" cy="857383"/>
            </a:xfrm>
            <a:custGeom>
              <a:avLst/>
              <a:gdLst>
                <a:gd name="connsiteX0" fmla="*/ 587828 w 1126177"/>
                <a:gd name="connsiteY0" fmla="*/ 116774 h 1801090"/>
                <a:gd name="connsiteX1" fmla="*/ 575953 w 1126177"/>
                <a:gd name="connsiteY1" fmla="*/ 57397 h 1801090"/>
                <a:gd name="connsiteX2" fmla="*/ 445324 w 1126177"/>
                <a:gd name="connsiteY2" fmla="*/ 21771 h 1801090"/>
                <a:gd name="connsiteX3" fmla="*/ 219693 w 1126177"/>
                <a:gd name="connsiteY3" fmla="*/ 9896 h 1801090"/>
                <a:gd name="connsiteX4" fmla="*/ 29688 w 1126177"/>
                <a:gd name="connsiteY4" fmla="*/ 81148 h 1801090"/>
                <a:gd name="connsiteX5" fmla="*/ 41563 w 1126177"/>
                <a:gd name="connsiteY5" fmla="*/ 235527 h 1801090"/>
                <a:gd name="connsiteX6" fmla="*/ 136566 w 1126177"/>
                <a:gd name="connsiteY6" fmla="*/ 603662 h 1801090"/>
                <a:gd name="connsiteX7" fmla="*/ 243444 w 1126177"/>
                <a:gd name="connsiteY7" fmla="*/ 959922 h 1801090"/>
                <a:gd name="connsiteX8" fmla="*/ 326571 w 1126177"/>
                <a:gd name="connsiteY8" fmla="*/ 1529938 h 1801090"/>
                <a:gd name="connsiteX9" fmla="*/ 338446 w 1126177"/>
                <a:gd name="connsiteY9" fmla="*/ 1696192 h 1801090"/>
                <a:gd name="connsiteX10" fmla="*/ 457200 w 1126177"/>
                <a:gd name="connsiteY10" fmla="*/ 1696192 h 1801090"/>
                <a:gd name="connsiteX11" fmla="*/ 1027215 w 1126177"/>
                <a:gd name="connsiteY11" fmla="*/ 1684317 h 1801090"/>
                <a:gd name="connsiteX12" fmla="*/ 1039090 w 1126177"/>
                <a:gd name="connsiteY12" fmla="*/ 1672441 h 1801090"/>
                <a:gd name="connsiteX13" fmla="*/ 1122218 w 1126177"/>
                <a:gd name="connsiteY13" fmla="*/ 912421 h 1801090"/>
                <a:gd name="connsiteX14" fmla="*/ 1062841 w 1126177"/>
                <a:gd name="connsiteY14" fmla="*/ 876795 h 1801090"/>
                <a:gd name="connsiteX15" fmla="*/ 955963 w 1126177"/>
                <a:gd name="connsiteY15" fmla="*/ 936171 h 1801090"/>
                <a:gd name="connsiteX16" fmla="*/ 860961 w 1126177"/>
                <a:gd name="connsiteY16" fmla="*/ 1007423 h 1801090"/>
                <a:gd name="connsiteX17" fmla="*/ 765958 w 1126177"/>
                <a:gd name="connsiteY17" fmla="*/ 948047 h 1801090"/>
                <a:gd name="connsiteX18" fmla="*/ 635329 w 1126177"/>
                <a:gd name="connsiteY18" fmla="*/ 686790 h 1801090"/>
                <a:gd name="connsiteX19" fmla="*/ 564077 w 1126177"/>
                <a:gd name="connsiteY19" fmla="*/ 413657 h 1801090"/>
                <a:gd name="connsiteX20" fmla="*/ 587828 w 1126177"/>
                <a:gd name="connsiteY20" fmla="*/ 33647 h 1801090"/>
                <a:gd name="connsiteX0" fmla="*/ 587828 w 1131340"/>
                <a:gd name="connsiteY0" fmla="*/ 116774 h 1784833"/>
                <a:gd name="connsiteX1" fmla="*/ 575953 w 1131340"/>
                <a:gd name="connsiteY1" fmla="*/ 57397 h 1784833"/>
                <a:gd name="connsiteX2" fmla="*/ 445324 w 1131340"/>
                <a:gd name="connsiteY2" fmla="*/ 21771 h 1784833"/>
                <a:gd name="connsiteX3" fmla="*/ 219693 w 1131340"/>
                <a:gd name="connsiteY3" fmla="*/ 9896 h 1784833"/>
                <a:gd name="connsiteX4" fmla="*/ 29688 w 1131340"/>
                <a:gd name="connsiteY4" fmla="*/ 81148 h 1784833"/>
                <a:gd name="connsiteX5" fmla="*/ 41563 w 1131340"/>
                <a:gd name="connsiteY5" fmla="*/ 235527 h 1784833"/>
                <a:gd name="connsiteX6" fmla="*/ 136566 w 1131340"/>
                <a:gd name="connsiteY6" fmla="*/ 603662 h 1784833"/>
                <a:gd name="connsiteX7" fmla="*/ 243444 w 1131340"/>
                <a:gd name="connsiteY7" fmla="*/ 959922 h 1784833"/>
                <a:gd name="connsiteX8" fmla="*/ 326571 w 1131340"/>
                <a:gd name="connsiteY8" fmla="*/ 1529938 h 1784833"/>
                <a:gd name="connsiteX9" fmla="*/ 338446 w 1131340"/>
                <a:gd name="connsiteY9" fmla="*/ 1696192 h 1784833"/>
                <a:gd name="connsiteX10" fmla="*/ 457200 w 1131340"/>
                <a:gd name="connsiteY10" fmla="*/ 1696192 h 1784833"/>
                <a:gd name="connsiteX11" fmla="*/ 1027215 w 1131340"/>
                <a:gd name="connsiteY11" fmla="*/ 1684317 h 1784833"/>
                <a:gd name="connsiteX12" fmla="*/ 1008112 w 1131340"/>
                <a:gd name="connsiteY12" fmla="*/ 1656184 h 1784833"/>
                <a:gd name="connsiteX13" fmla="*/ 1122218 w 1131340"/>
                <a:gd name="connsiteY13" fmla="*/ 912421 h 1784833"/>
                <a:gd name="connsiteX14" fmla="*/ 1062841 w 1131340"/>
                <a:gd name="connsiteY14" fmla="*/ 876795 h 1784833"/>
                <a:gd name="connsiteX15" fmla="*/ 955963 w 1131340"/>
                <a:gd name="connsiteY15" fmla="*/ 936171 h 1784833"/>
                <a:gd name="connsiteX16" fmla="*/ 860961 w 1131340"/>
                <a:gd name="connsiteY16" fmla="*/ 1007423 h 1784833"/>
                <a:gd name="connsiteX17" fmla="*/ 765958 w 1131340"/>
                <a:gd name="connsiteY17" fmla="*/ 948047 h 1784833"/>
                <a:gd name="connsiteX18" fmla="*/ 635329 w 1131340"/>
                <a:gd name="connsiteY18" fmla="*/ 686790 h 1784833"/>
                <a:gd name="connsiteX19" fmla="*/ 564077 w 1131340"/>
                <a:gd name="connsiteY19" fmla="*/ 413657 h 1784833"/>
                <a:gd name="connsiteX20" fmla="*/ 587828 w 1131340"/>
                <a:gd name="connsiteY20" fmla="*/ 33647 h 1784833"/>
                <a:gd name="connsiteX0" fmla="*/ 587828 w 1125098"/>
                <a:gd name="connsiteY0" fmla="*/ 116774 h 1784834"/>
                <a:gd name="connsiteX1" fmla="*/ 575953 w 1125098"/>
                <a:gd name="connsiteY1" fmla="*/ 57397 h 1784834"/>
                <a:gd name="connsiteX2" fmla="*/ 445324 w 1125098"/>
                <a:gd name="connsiteY2" fmla="*/ 21771 h 1784834"/>
                <a:gd name="connsiteX3" fmla="*/ 219693 w 1125098"/>
                <a:gd name="connsiteY3" fmla="*/ 9896 h 1784834"/>
                <a:gd name="connsiteX4" fmla="*/ 29688 w 1125098"/>
                <a:gd name="connsiteY4" fmla="*/ 81148 h 1784834"/>
                <a:gd name="connsiteX5" fmla="*/ 41563 w 1125098"/>
                <a:gd name="connsiteY5" fmla="*/ 235527 h 1784834"/>
                <a:gd name="connsiteX6" fmla="*/ 136566 w 1125098"/>
                <a:gd name="connsiteY6" fmla="*/ 603662 h 1784834"/>
                <a:gd name="connsiteX7" fmla="*/ 243444 w 1125098"/>
                <a:gd name="connsiteY7" fmla="*/ 959922 h 1784834"/>
                <a:gd name="connsiteX8" fmla="*/ 326571 w 1125098"/>
                <a:gd name="connsiteY8" fmla="*/ 1529938 h 1784834"/>
                <a:gd name="connsiteX9" fmla="*/ 338446 w 1125098"/>
                <a:gd name="connsiteY9" fmla="*/ 1696192 h 1784834"/>
                <a:gd name="connsiteX10" fmla="*/ 457200 w 1125098"/>
                <a:gd name="connsiteY10" fmla="*/ 1696192 h 1784834"/>
                <a:gd name="connsiteX11" fmla="*/ 1027215 w 1125098"/>
                <a:gd name="connsiteY11" fmla="*/ 1684317 h 1784834"/>
                <a:gd name="connsiteX12" fmla="*/ 1080119 w 1125098"/>
                <a:gd name="connsiteY12" fmla="*/ 1656185 h 1784834"/>
                <a:gd name="connsiteX13" fmla="*/ 1122218 w 1125098"/>
                <a:gd name="connsiteY13" fmla="*/ 912421 h 1784834"/>
                <a:gd name="connsiteX14" fmla="*/ 1062841 w 1125098"/>
                <a:gd name="connsiteY14" fmla="*/ 876795 h 1784834"/>
                <a:gd name="connsiteX15" fmla="*/ 955963 w 1125098"/>
                <a:gd name="connsiteY15" fmla="*/ 936171 h 1784834"/>
                <a:gd name="connsiteX16" fmla="*/ 860961 w 1125098"/>
                <a:gd name="connsiteY16" fmla="*/ 1007423 h 1784834"/>
                <a:gd name="connsiteX17" fmla="*/ 765958 w 1125098"/>
                <a:gd name="connsiteY17" fmla="*/ 948047 h 1784834"/>
                <a:gd name="connsiteX18" fmla="*/ 635329 w 1125098"/>
                <a:gd name="connsiteY18" fmla="*/ 686790 h 1784834"/>
                <a:gd name="connsiteX19" fmla="*/ 564077 w 1125098"/>
                <a:gd name="connsiteY19" fmla="*/ 413657 h 1784834"/>
                <a:gd name="connsiteX20" fmla="*/ 587828 w 1125098"/>
                <a:gd name="connsiteY20" fmla="*/ 33647 h 1784834"/>
                <a:gd name="connsiteX0" fmla="*/ 587828 w 1125098"/>
                <a:gd name="connsiteY0" fmla="*/ 116774 h 1792147"/>
                <a:gd name="connsiteX1" fmla="*/ 575953 w 1125098"/>
                <a:gd name="connsiteY1" fmla="*/ 57397 h 1792147"/>
                <a:gd name="connsiteX2" fmla="*/ 445324 w 1125098"/>
                <a:gd name="connsiteY2" fmla="*/ 21771 h 1792147"/>
                <a:gd name="connsiteX3" fmla="*/ 219693 w 1125098"/>
                <a:gd name="connsiteY3" fmla="*/ 9896 h 1792147"/>
                <a:gd name="connsiteX4" fmla="*/ 29688 w 1125098"/>
                <a:gd name="connsiteY4" fmla="*/ 81148 h 1792147"/>
                <a:gd name="connsiteX5" fmla="*/ 41563 w 1125098"/>
                <a:gd name="connsiteY5" fmla="*/ 235527 h 1792147"/>
                <a:gd name="connsiteX6" fmla="*/ 136566 w 1125098"/>
                <a:gd name="connsiteY6" fmla="*/ 603662 h 1792147"/>
                <a:gd name="connsiteX7" fmla="*/ 243444 w 1125098"/>
                <a:gd name="connsiteY7" fmla="*/ 959922 h 1792147"/>
                <a:gd name="connsiteX8" fmla="*/ 326571 w 1125098"/>
                <a:gd name="connsiteY8" fmla="*/ 1529938 h 1792147"/>
                <a:gd name="connsiteX9" fmla="*/ 338446 w 1125098"/>
                <a:gd name="connsiteY9" fmla="*/ 1696192 h 1792147"/>
                <a:gd name="connsiteX10" fmla="*/ 457200 w 1125098"/>
                <a:gd name="connsiteY10" fmla="*/ 1696192 h 1792147"/>
                <a:gd name="connsiteX11" fmla="*/ 1008111 w 1125098"/>
                <a:gd name="connsiteY11" fmla="*/ 1728192 h 1792147"/>
                <a:gd name="connsiteX12" fmla="*/ 1080119 w 1125098"/>
                <a:gd name="connsiteY12" fmla="*/ 1656185 h 1792147"/>
                <a:gd name="connsiteX13" fmla="*/ 1122218 w 1125098"/>
                <a:gd name="connsiteY13" fmla="*/ 912421 h 1792147"/>
                <a:gd name="connsiteX14" fmla="*/ 1062841 w 1125098"/>
                <a:gd name="connsiteY14" fmla="*/ 876795 h 1792147"/>
                <a:gd name="connsiteX15" fmla="*/ 955963 w 1125098"/>
                <a:gd name="connsiteY15" fmla="*/ 936171 h 1792147"/>
                <a:gd name="connsiteX16" fmla="*/ 860961 w 1125098"/>
                <a:gd name="connsiteY16" fmla="*/ 1007423 h 1792147"/>
                <a:gd name="connsiteX17" fmla="*/ 765958 w 1125098"/>
                <a:gd name="connsiteY17" fmla="*/ 948047 h 1792147"/>
                <a:gd name="connsiteX18" fmla="*/ 635329 w 1125098"/>
                <a:gd name="connsiteY18" fmla="*/ 686790 h 1792147"/>
                <a:gd name="connsiteX19" fmla="*/ 564077 w 1125098"/>
                <a:gd name="connsiteY19" fmla="*/ 413657 h 1792147"/>
                <a:gd name="connsiteX20" fmla="*/ 587828 w 1125098"/>
                <a:gd name="connsiteY20" fmla="*/ 33647 h 1792147"/>
                <a:gd name="connsiteX0" fmla="*/ 587828 w 1125098"/>
                <a:gd name="connsiteY0" fmla="*/ 116774 h 1792147"/>
                <a:gd name="connsiteX1" fmla="*/ 575953 w 1125098"/>
                <a:gd name="connsiteY1" fmla="*/ 57397 h 1792147"/>
                <a:gd name="connsiteX2" fmla="*/ 445324 w 1125098"/>
                <a:gd name="connsiteY2" fmla="*/ 21771 h 1792147"/>
                <a:gd name="connsiteX3" fmla="*/ 219693 w 1125098"/>
                <a:gd name="connsiteY3" fmla="*/ 9896 h 1792147"/>
                <a:gd name="connsiteX4" fmla="*/ 29688 w 1125098"/>
                <a:gd name="connsiteY4" fmla="*/ 81148 h 1792147"/>
                <a:gd name="connsiteX5" fmla="*/ 41563 w 1125098"/>
                <a:gd name="connsiteY5" fmla="*/ 235527 h 1792147"/>
                <a:gd name="connsiteX6" fmla="*/ 136566 w 1125098"/>
                <a:gd name="connsiteY6" fmla="*/ 603662 h 1792147"/>
                <a:gd name="connsiteX7" fmla="*/ 243444 w 1125098"/>
                <a:gd name="connsiteY7" fmla="*/ 959922 h 1792147"/>
                <a:gd name="connsiteX8" fmla="*/ 326571 w 1125098"/>
                <a:gd name="connsiteY8" fmla="*/ 1529938 h 1792147"/>
                <a:gd name="connsiteX9" fmla="*/ 338446 w 1125098"/>
                <a:gd name="connsiteY9" fmla="*/ 1696192 h 1792147"/>
                <a:gd name="connsiteX10" fmla="*/ 457200 w 1125098"/>
                <a:gd name="connsiteY10" fmla="*/ 1696192 h 1792147"/>
                <a:gd name="connsiteX11" fmla="*/ 1008111 w 1125098"/>
                <a:gd name="connsiteY11" fmla="*/ 1728192 h 1792147"/>
                <a:gd name="connsiteX12" fmla="*/ 1080119 w 1125098"/>
                <a:gd name="connsiteY12" fmla="*/ 1656185 h 1792147"/>
                <a:gd name="connsiteX13" fmla="*/ 1122218 w 1125098"/>
                <a:gd name="connsiteY13" fmla="*/ 912421 h 1792147"/>
                <a:gd name="connsiteX14" fmla="*/ 1062841 w 1125098"/>
                <a:gd name="connsiteY14" fmla="*/ 876795 h 1792147"/>
                <a:gd name="connsiteX15" fmla="*/ 955963 w 1125098"/>
                <a:gd name="connsiteY15" fmla="*/ 936171 h 1792147"/>
                <a:gd name="connsiteX16" fmla="*/ 860961 w 1125098"/>
                <a:gd name="connsiteY16" fmla="*/ 1007423 h 1792147"/>
                <a:gd name="connsiteX17" fmla="*/ 765958 w 1125098"/>
                <a:gd name="connsiteY17" fmla="*/ 948047 h 1792147"/>
                <a:gd name="connsiteX18" fmla="*/ 635329 w 1125098"/>
                <a:gd name="connsiteY18" fmla="*/ 686790 h 1792147"/>
                <a:gd name="connsiteX19" fmla="*/ 564077 w 1125098"/>
                <a:gd name="connsiteY19" fmla="*/ 413657 h 1792147"/>
                <a:gd name="connsiteX20" fmla="*/ 576063 w 1125098"/>
                <a:gd name="connsiteY20" fmla="*/ 216024 h 1792147"/>
                <a:gd name="connsiteX21" fmla="*/ 587828 w 1125098"/>
                <a:gd name="connsiteY21" fmla="*/ 33647 h 1792147"/>
                <a:gd name="connsiteX0" fmla="*/ 587828 w 1125098"/>
                <a:gd name="connsiteY0" fmla="*/ 116774 h 1792147"/>
                <a:gd name="connsiteX1" fmla="*/ 576063 w 1125098"/>
                <a:gd name="connsiteY1" fmla="*/ 72008 h 1792147"/>
                <a:gd name="connsiteX2" fmla="*/ 445324 w 1125098"/>
                <a:gd name="connsiteY2" fmla="*/ 21771 h 1792147"/>
                <a:gd name="connsiteX3" fmla="*/ 219693 w 1125098"/>
                <a:gd name="connsiteY3" fmla="*/ 9896 h 1792147"/>
                <a:gd name="connsiteX4" fmla="*/ 29688 w 1125098"/>
                <a:gd name="connsiteY4" fmla="*/ 81148 h 1792147"/>
                <a:gd name="connsiteX5" fmla="*/ 41563 w 1125098"/>
                <a:gd name="connsiteY5" fmla="*/ 235527 h 1792147"/>
                <a:gd name="connsiteX6" fmla="*/ 136566 w 1125098"/>
                <a:gd name="connsiteY6" fmla="*/ 603662 h 1792147"/>
                <a:gd name="connsiteX7" fmla="*/ 243444 w 1125098"/>
                <a:gd name="connsiteY7" fmla="*/ 959922 h 1792147"/>
                <a:gd name="connsiteX8" fmla="*/ 326571 w 1125098"/>
                <a:gd name="connsiteY8" fmla="*/ 1529938 h 1792147"/>
                <a:gd name="connsiteX9" fmla="*/ 338446 w 1125098"/>
                <a:gd name="connsiteY9" fmla="*/ 1696192 h 1792147"/>
                <a:gd name="connsiteX10" fmla="*/ 457200 w 1125098"/>
                <a:gd name="connsiteY10" fmla="*/ 1696192 h 1792147"/>
                <a:gd name="connsiteX11" fmla="*/ 1008111 w 1125098"/>
                <a:gd name="connsiteY11" fmla="*/ 1728192 h 1792147"/>
                <a:gd name="connsiteX12" fmla="*/ 1080119 w 1125098"/>
                <a:gd name="connsiteY12" fmla="*/ 1656185 h 1792147"/>
                <a:gd name="connsiteX13" fmla="*/ 1122218 w 1125098"/>
                <a:gd name="connsiteY13" fmla="*/ 912421 h 1792147"/>
                <a:gd name="connsiteX14" fmla="*/ 1062841 w 1125098"/>
                <a:gd name="connsiteY14" fmla="*/ 876795 h 1792147"/>
                <a:gd name="connsiteX15" fmla="*/ 955963 w 1125098"/>
                <a:gd name="connsiteY15" fmla="*/ 936171 h 1792147"/>
                <a:gd name="connsiteX16" fmla="*/ 860961 w 1125098"/>
                <a:gd name="connsiteY16" fmla="*/ 1007423 h 1792147"/>
                <a:gd name="connsiteX17" fmla="*/ 765958 w 1125098"/>
                <a:gd name="connsiteY17" fmla="*/ 948047 h 1792147"/>
                <a:gd name="connsiteX18" fmla="*/ 635329 w 1125098"/>
                <a:gd name="connsiteY18" fmla="*/ 686790 h 1792147"/>
                <a:gd name="connsiteX19" fmla="*/ 564077 w 1125098"/>
                <a:gd name="connsiteY19" fmla="*/ 413657 h 1792147"/>
                <a:gd name="connsiteX20" fmla="*/ 576063 w 1125098"/>
                <a:gd name="connsiteY20" fmla="*/ 216024 h 1792147"/>
                <a:gd name="connsiteX21" fmla="*/ 587828 w 1125098"/>
                <a:gd name="connsiteY21" fmla="*/ 33647 h 1792147"/>
                <a:gd name="connsiteX0" fmla="*/ 587828 w 1125098"/>
                <a:gd name="connsiteY0" fmla="*/ 116774 h 1792147"/>
                <a:gd name="connsiteX1" fmla="*/ 576063 w 1125098"/>
                <a:gd name="connsiteY1" fmla="*/ 72008 h 1792147"/>
                <a:gd name="connsiteX2" fmla="*/ 445324 w 1125098"/>
                <a:gd name="connsiteY2" fmla="*/ 21771 h 1792147"/>
                <a:gd name="connsiteX3" fmla="*/ 219693 w 1125098"/>
                <a:gd name="connsiteY3" fmla="*/ 9896 h 1792147"/>
                <a:gd name="connsiteX4" fmla="*/ 29688 w 1125098"/>
                <a:gd name="connsiteY4" fmla="*/ 81148 h 1792147"/>
                <a:gd name="connsiteX5" fmla="*/ 41563 w 1125098"/>
                <a:gd name="connsiteY5" fmla="*/ 235527 h 1792147"/>
                <a:gd name="connsiteX6" fmla="*/ 136566 w 1125098"/>
                <a:gd name="connsiteY6" fmla="*/ 603662 h 1792147"/>
                <a:gd name="connsiteX7" fmla="*/ 243444 w 1125098"/>
                <a:gd name="connsiteY7" fmla="*/ 959922 h 1792147"/>
                <a:gd name="connsiteX8" fmla="*/ 326571 w 1125098"/>
                <a:gd name="connsiteY8" fmla="*/ 1529938 h 1792147"/>
                <a:gd name="connsiteX9" fmla="*/ 338446 w 1125098"/>
                <a:gd name="connsiteY9" fmla="*/ 1696192 h 1792147"/>
                <a:gd name="connsiteX10" fmla="*/ 457200 w 1125098"/>
                <a:gd name="connsiteY10" fmla="*/ 1696192 h 1792147"/>
                <a:gd name="connsiteX11" fmla="*/ 1008111 w 1125098"/>
                <a:gd name="connsiteY11" fmla="*/ 1728192 h 1792147"/>
                <a:gd name="connsiteX12" fmla="*/ 1080119 w 1125098"/>
                <a:gd name="connsiteY12" fmla="*/ 1656185 h 1792147"/>
                <a:gd name="connsiteX13" fmla="*/ 1122218 w 1125098"/>
                <a:gd name="connsiteY13" fmla="*/ 912421 h 1792147"/>
                <a:gd name="connsiteX14" fmla="*/ 1062841 w 1125098"/>
                <a:gd name="connsiteY14" fmla="*/ 876795 h 1792147"/>
                <a:gd name="connsiteX15" fmla="*/ 955963 w 1125098"/>
                <a:gd name="connsiteY15" fmla="*/ 936171 h 1792147"/>
                <a:gd name="connsiteX16" fmla="*/ 860961 w 1125098"/>
                <a:gd name="connsiteY16" fmla="*/ 1007423 h 1792147"/>
                <a:gd name="connsiteX17" fmla="*/ 765958 w 1125098"/>
                <a:gd name="connsiteY17" fmla="*/ 948047 h 1792147"/>
                <a:gd name="connsiteX18" fmla="*/ 635329 w 1125098"/>
                <a:gd name="connsiteY18" fmla="*/ 686790 h 1792147"/>
                <a:gd name="connsiteX19" fmla="*/ 564077 w 1125098"/>
                <a:gd name="connsiteY19" fmla="*/ 413657 h 1792147"/>
                <a:gd name="connsiteX20" fmla="*/ 576063 w 1125098"/>
                <a:gd name="connsiteY20" fmla="*/ 216024 h 1792147"/>
                <a:gd name="connsiteX21" fmla="*/ 576063 w 1125098"/>
                <a:gd name="connsiteY21" fmla="*/ 72008 h 1792147"/>
                <a:gd name="connsiteX0" fmla="*/ 587828 w 1125098"/>
                <a:gd name="connsiteY0" fmla="*/ 116774 h 1792147"/>
                <a:gd name="connsiteX1" fmla="*/ 576063 w 1125098"/>
                <a:gd name="connsiteY1" fmla="*/ 72008 h 1792147"/>
                <a:gd name="connsiteX2" fmla="*/ 445324 w 1125098"/>
                <a:gd name="connsiteY2" fmla="*/ 21771 h 1792147"/>
                <a:gd name="connsiteX3" fmla="*/ 219693 w 1125098"/>
                <a:gd name="connsiteY3" fmla="*/ 9896 h 1792147"/>
                <a:gd name="connsiteX4" fmla="*/ 29688 w 1125098"/>
                <a:gd name="connsiteY4" fmla="*/ 81148 h 1792147"/>
                <a:gd name="connsiteX5" fmla="*/ 41563 w 1125098"/>
                <a:gd name="connsiteY5" fmla="*/ 235527 h 1792147"/>
                <a:gd name="connsiteX6" fmla="*/ 136566 w 1125098"/>
                <a:gd name="connsiteY6" fmla="*/ 603662 h 1792147"/>
                <a:gd name="connsiteX7" fmla="*/ 243444 w 1125098"/>
                <a:gd name="connsiteY7" fmla="*/ 959922 h 1792147"/>
                <a:gd name="connsiteX8" fmla="*/ 326571 w 1125098"/>
                <a:gd name="connsiteY8" fmla="*/ 1529938 h 1792147"/>
                <a:gd name="connsiteX9" fmla="*/ 338446 w 1125098"/>
                <a:gd name="connsiteY9" fmla="*/ 1696192 h 1792147"/>
                <a:gd name="connsiteX10" fmla="*/ 457200 w 1125098"/>
                <a:gd name="connsiteY10" fmla="*/ 1696192 h 1792147"/>
                <a:gd name="connsiteX11" fmla="*/ 1008111 w 1125098"/>
                <a:gd name="connsiteY11" fmla="*/ 1728192 h 1792147"/>
                <a:gd name="connsiteX12" fmla="*/ 1080119 w 1125098"/>
                <a:gd name="connsiteY12" fmla="*/ 1656185 h 1792147"/>
                <a:gd name="connsiteX13" fmla="*/ 1122218 w 1125098"/>
                <a:gd name="connsiteY13" fmla="*/ 912421 h 1792147"/>
                <a:gd name="connsiteX14" fmla="*/ 1062841 w 1125098"/>
                <a:gd name="connsiteY14" fmla="*/ 876795 h 1792147"/>
                <a:gd name="connsiteX15" fmla="*/ 955963 w 1125098"/>
                <a:gd name="connsiteY15" fmla="*/ 936171 h 1792147"/>
                <a:gd name="connsiteX16" fmla="*/ 860961 w 1125098"/>
                <a:gd name="connsiteY16" fmla="*/ 1007423 h 1792147"/>
                <a:gd name="connsiteX17" fmla="*/ 765958 w 1125098"/>
                <a:gd name="connsiteY17" fmla="*/ 948047 h 1792147"/>
                <a:gd name="connsiteX18" fmla="*/ 635329 w 1125098"/>
                <a:gd name="connsiteY18" fmla="*/ 686790 h 1792147"/>
                <a:gd name="connsiteX19" fmla="*/ 564077 w 1125098"/>
                <a:gd name="connsiteY19" fmla="*/ 413657 h 1792147"/>
                <a:gd name="connsiteX20" fmla="*/ 576063 w 1125098"/>
                <a:gd name="connsiteY20" fmla="*/ 216024 h 1792147"/>
                <a:gd name="connsiteX21" fmla="*/ 576063 w 1125098"/>
                <a:gd name="connsiteY21" fmla="*/ 72008 h 1792147"/>
                <a:gd name="connsiteX22" fmla="*/ 587828 w 1125098"/>
                <a:gd name="connsiteY22" fmla="*/ 116774 h 1792147"/>
                <a:gd name="connsiteX0" fmla="*/ 576063 w 1125098"/>
                <a:gd name="connsiteY0" fmla="*/ 72008 h 1792147"/>
                <a:gd name="connsiteX1" fmla="*/ 576063 w 1125098"/>
                <a:gd name="connsiteY1" fmla="*/ 72008 h 1792147"/>
                <a:gd name="connsiteX2" fmla="*/ 445324 w 1125098"/>
                <a:gd name="connsiteY2" fmla="*/ 21771 h 1792147"/>
                <a:gd name="connsiteX3" fmla="*/ 219693 w 1125098"/>
                <a:gd name="connsiteY3" fmla="*/ 9896 h 1792147"/>
                <a:gd name="connsiteX4" fmla="*/ 29688 w 1125098"/>
                <a:gd name="connsiteY4" fmla="*/ 81148 h 1792147"/>
                <a:gd name="connsiteX5" fmla="*/ 41563 w 1125098"/>
                <a:gd name="connsiteY5" fmla="*/ 235527 h 1792147"/>
                <a:gd name="connsiteX6" fmla="*/ 136566 w 1125098"/>
                <a:gd name="connsiteY6" fmla="*/ 603662 h 1792147"/>
                <a:gd name="connsiteX7" fmla="*/ 243444 w 1125098"/>
                <a:gd name="connsiteY7" fmla="*/ 959922 h 1792147"/>
                <a:gd name="connsiteX8" fmla="*/ 326571 w 1125098"/>
                <a:gd name="connsiteY8" fmla="*/ 1529938 h 1792147"/>
                <a:gd name="connsiteX9" fmla="*/ 338446 w 1125098"/>
                <a:gd name="connsiteY9" fmla="*/ 1696192 h 1792147"/>
                <a:gd name="connsiteX10" fmla="*/ 457200 w 1125098"/>
                <a:gd name="connsiteY10" fmla="*/ 1696192 h 1792147"/>
                <a:gd name="connsiteX11" fmla="*/ 1008111 w 1125098"/>
                <a:gd name="connsiteY11" fmla="*/ 1728192 h 1792147"/>
                <a:gd name="connsiteX12" fmla="*/ 1080119 w 1125098"/>
                <a:gd name="connsiteY12" fmla="*/ 1656185 h 1792147"/>
                <a:gd name="connsiteX13" fmla="*/ 1122218 w 1125098"/>
                <a:gd name="connsiteY13" fmla="*/ 912421 h 1792147"/>
                <a:gd name="connsiteX14" fmla="*/ 1062841 w 1125098"/>
                <a:gd name="connsiteY14" fmla="*/ 876795 h 1792147"/>
                <a:gd name="connsiteX15" fmla="*/ 955963 w 1125098"/>
                <a:gd name="connsiteY15" fmla="*/ 936171 h 1792147"/>
                <a:gd name="connsiteX16" fmla="*/ 860961 w 1125098"/>
                <a:gd name="connsiteY16" fmla="*/ 1007423 h 1792147"/>
                <a:gd name="connsiteX17" fmla="*/ 765958 w 1125098"/>
                <a:gd name="connsiteY17" fmla="*/ 948047 h 1792147"/>
                <a:gd name="connsiteX18" fmla="*/ 635329 w 1125098"/>
                <a:gd name="connsiteY18" fmla="*/ 686790 h 1792147"/>
                <a:gd name="connsiteX19" fmla="*/ 564077 w 1125098"/>
                <a:gd name="connsiteY19" fmla="*/ 413657 h 1792147"/>
                <a:gd name="connsiteX20" fmla="*/ 576063 w 1125098"/>
                <a:gd name="connsiteY20" fmla="*/ 216024 h 1792147"/>
                <a:gd name="connsiteX21" fmla="*/ 576063 w 1125098"/>
                <a:gd name="connsiteY21" fmla="*/ 72008 h 1792147"/>
                <a:gd name="connsiteX0" fmla="*/ 576063 w 1122218"/>
                <a:gd name="connsiteY0" fmla="*/ 72008 h 1792147"/>
                <a:gd name="connsiteX1" fmla="*/ 576063 w 1122218"/>
                <a:gd name="connsiteY1" fmla="*/ 72008 h 1792147"/>
                <a:gd name="connsiteX2" fmla="*/ 445324 w 1122218"/>
                <a:gd name="connsiteY2" fmla="*/ 21771 h 1792147"/>
                <a:gd name="connsiteX3" fmla="*/ 219693 w 1122218"/>
                <a:gd name="connsiteY3" fmla="*/ 9896 h 1792147"/>
                <a:gd name="connsiteX4" fmla="*/ 29688 w 1122218"/>
                <a:gd name="connsiteY4" fmla="*/ 81148 h 1792147"/>
                <a:gd name="connsiteX5" fmla="*/ 41563 w 1122218"/>
                <a:gd name="connsiteY5" fmla="*/ 235527 h 1792147"/>
                <a:gd name="connsiteX6" fmla="*/ 136566 w 1122218"/>
                <a:gd name="connsiteY6" fmla="*/ 603662 h 1792147"/>
                <a:gd name="connsiteX7" fmla="*/ 243444 w 1122218"/>
                <a:gd name="connsiteY7" fmla="*/ 959922 h 1792147"/>
                <a:gd name="connsiteX8" fmla="*/ 326571 w 1122218"/>
                <a:gd name="connsiteY8" fmla="*/ 1529938 h 1792147"/>
                <a:gd name="connsiteX9" fmla="*/ 338446 w 1122218"/>
                <a:gd name="connsiteY9" fmla="*/ 1696192 h 1792147"/>
                <a:gd name="connsiteX10" fmla="*/ 457200 w 1122218"/>
                <a:gd name="connsiteY10" fmla="*/ 1696192 h 1792147"/>
                <a:gd name="connsiteX11" fmla="*/ 1008111 w 1122218"/>
                <a:gd name="connsiteY11" fmla="*/ 1728192 h 1792147"/>
                <a:gd name="connsiteX12" fmla="*/ 1080119 w 1122218"/>
                <a:gd name="connsiteY12" fmla="*/ 1656185 h 1792147"/>
                <a:gd name="connsiteX13" fmla="*/ 1122218 w 1122218"/>
                <a:gd name="connsiteY13" fmla="*/ 912421 h 1792147"/>
                <a:gd name="connsiteX14" fmla="*/ 1080119 w 1122218"/>
                <a:gd name="connsiteY14" fmla="*/ 864096 h 1792147"/>
                <a:gd name="connsiteX15" fmla="*/ 955963 w 1122218"/>
                <a:gd name="connsiteY15" fmla="*/ 936171 h 1792147"/>
                <a:gd name="connsiteX16" fmla="*/ 860961 w 1122218"/>
                <a:gd name="connsiteY16" fmla="*/ 1007423 h 1792147"/>
                <a:gd name="connsiteX17" fmla="*/ 765958 w 1122218"/>
                <a:gd name="connsiteY17" fmla="*/ 948047 h 1792147"/>
                <a:gd name="connsiteX18" fmla="*/ 635329 w 1122218"/>
                <a:gd name="connsiteY18" fmla="*/ 686790 h 1792147"/>
                <a:gd name="connsiteX19" fmla="*/ 564077 w 1122218"/>
                <a:gd name="connsiteY19" fmla="*/ 413657 h 1792147"/>
                <a:gd name="connsiteX20" fmla="*/ 576063 w 1122218"/>
                <a:gd name="connsiteY20" fmla="*/ 216024 h 1792147"/>
                <a:gd name="connsiteX21" fmla="*/ 576063 w 1122218"/>
                <a:gd name="connsiteY21" fmla="*/ 72008 h 1792147"/>
                <a:gd name="connsiteX0" fmla="*/ 576063 w 1122218"/>
                <a:gd name="connsiteY0" fmla="*/ 72008 h 1792147"/>
                <a:gd name="connsiteX1" fmla="*/ 576063 w 1122218"/>
                <a:gd name="connsiteY1" fmla="*/ 72008 h 1792147"/>
                <a:gd name="connsiteX2" fmla="*/ 445324 w 1122218"/>
                <a:gd name="connsiteY2" fmla="*/ 21771 h 1792147"/>
                <a:gd name="connsiteX3" fmla="*/ 219693 w 1122218"/>
                <a:gd name="connsiteY3" fmla="*/ 9896 h 1792147"/>
                <a:gd name="connsiteX4" fmla="*/ 29688 w 1122218"/>
                <a:gd name="connsiteY4" fmla="*/ 81148 h 1792147"/>
                <a:gd name="connsiteX5" fmla="*/ 41563 w 1122218"/>
                <a:gd name="connsiteY5" fmla="*/ 235527 h 1792147"/>
                <a:gd name="connsiteX6" fmla="*/ 136566 w 1122218"/>
                <a:gd name="connsiteY6" fmla="*/ 603662 h 1792147"/>
                <a:gd name="connsiteX7" fmla="*/ 243444 w 1122218"/>
                <a:gd name="connsiteY7" fmla="*/ 959922 h 1792147"/>
                <a:gd name="connsiteX8" fmla="*/ 326571 w 1122218"/>
                <a:gd name="connsiteY8" fmla="*/ 1529938 h 1792147"/>
                <a:gd name="connsiteX9" fmla="*/ 338446 w 1122218"/>
                <a:gd name="connsiteY9" fmla="*/ 1696192 h 1792147"/>
                <a:gd name="connsiteX10" fmla="*/ 457200 w 1122218"/>
                <a:gd name="connsiteY10" fmla="*/ 1696192 h 1792147"/>
                <a:gd name="connsiteX11" fmla="*/ 1008111 w 1122218"/>
                <a:gd name="connsiteY11" fmla="*/ 1728192 h 1792147"/>
                <a:gd name="connsiteX12" fmla="*/ 1080119 w 1122218"/>
                <a:gd name="connsiteY12" fmla="*/ 1656185 h 1792147"/>
                <a:gd name="connsiteX13" fmla="*/ 1122218 w 1122218"/>
                <a:gd name="connsiteY13" fmla="*/ 912421 h 1792147"/>
                <a:gd name="connsiteX14" fmla="*/ 1080119 w 1122218"/>
                <a:gd name="connsiteY14" fmla="*/ 864096 h 1792147"/>
                <a:gd name="connsiteX15" fmla="*/ 1008111 w 1122218"/>
                <a:gd name="connsiteY15" fmla="*/ 936104 h 1792147"/>
                <a:gd name="connsiteX16" fmla="*/ 860961 w 1122218"/>
                <a:gd name="connsiteY16" fmla="*/ 1007423 h 1792147"/>
                <a:gd name="connsiteX17" fmla="*/ 765958 w 1122218"/>
                <a:gd name="connsiteY17" fmla="*/ 948047 h 1792147"/>
                <a:gd name="connsiteX18" fmla="*/ 635329 w 1122218"/>
                <a:gd name="connsiteY18" fmla="*/ 686790 h 1792147"/>
                <a:gd name="connsiteX19" fmla="*/ 564077 w 1122218"/>
                <a:gd name="connsiteY19" fmla="*/ 413657 h 1792147"/>
                <a:gd name="connsiteX20" fmla="*/ 576063 w 1122218"/>
                <a:gd name="connsiteY20" fmla="*/ 216024 h 1792147"/>
                <a:gd name="connsiteX21" fmla="*/ 576063 w 1122218"/>
                <a:gd name="connsiteY21" fmla="*/ 72008 h 1792147"/>
                <a:gd name="connsiteX0" fmla="*/ 504056 w 1122218"/>
                <a:gd name="connsiteY0" fmla="*/ 72008 h 1792147"/>
                <a:gd name="connsiteX1" fmla="*/ 576063 w 1122218"/>
                <a:gd name="connsiteY1" fmla="*/ 72008 h 1792147"/>
                <a:gd name="connsiteX2" fmla="*/ 445324 w 1122218"/>
                <a:gd name="connsiteY2" fmla="*/ 21771 h 1792147"/>
                <a:gd name="connsiteX3" fmla="*/ 219693 w 1122218"/>
                <a:gd name="connsiteY3" fmla="*/ 9896 h 1792147"/>
                <a:gd name="connsiteX4" fmla="*/ 29688 w 1122218"/>
                <a:gd name="connsiteY4" fmla="*/ 81148 h 1792147"/>
                <a:gd name="connsiteX5" fmla="*/ 41563 w 1122218"/>
                <a:gd name="connsiteY5" fmla="*/ 235527 h 1792147"/>
                <a:gd name="connsiteX6" fmla="*/ 136566 w 1122218"/>
                <a:gd name="connsiteY6" fmla="*/ 603662 h 1792147"/>
                <a:gd name="connsiteX7" fmla="*/ 243444 w 1122218"/>
                <a:gd name="connsiteY7" fmla="*/ 959922 h 1792147"/>
                <a:gd name="connsiteX8" fmla="*/ 326571 w 1122218"/>
                <a:gd name="connsiteY8" fmla="*/ 1529938 h 1792147"/>
                <a:gd name="connsiteX9" fmla="*/ 338446 w 1122218"/>
                <a:gd name="connsiteY9" fmla="*/ 1696192 h 1792147"/>
                <a:gd name="connsiteX10" fmla="*/ 457200 w 1122218"/>
                <a:gd name="connsiteY10" fmla="*/ 1696192 h 1792147"/>
                <a:gd name="connsiteX11" fmla="*/ 1008111 w 1122218"/>
                <a:gd name="connsiteY11" fmla="*/ 1728192 h 1792147"/>
                <a:gd name="connsiteX12" fmla="*/ 1080119 w 1122218"/>
                <a:gd name="connsiteY12" fmla="*/ 1656185 h 1792147"/>
                <a:gd name="connsiteX13" fmla="*/ 1122218 w 1122218"/>
                <a:gd name="connsiteY13" fmla="*/ 912421 h 1792147"/>
                <a:gd name="connsiteX14" fmla="*/ 1080119 w 1122218"/>
                <a:gd name="connsiteY14" fmla="*/ 864096 h 1792147"/>
                <a:gd name="connsiteX15" fmla="*/ 1008111 w 1122218"/>
                <a:gd name="connsiteY15" fmla="*/ 936104 h 1792147"/>
                <a:gd name="connsiteX16" fmla="*/ 860961 w 1122218"/>
                <a:gd name="connsiteY16" fmla="*/ 1007423 h 1792147"/>
                <a:gd name="connsiteX17" fmla="*/ 765958 w 1122218"/>
                <a:gd name="connsiteY17" fmla="*/ 948047 h 1792147"/>
                <a:gd name="connsiteX18" fmla="*/ 635329 w 1122218"/>
                <a:gd name="connsiteY18" fmla="*/ 686790 h 1792147"/>
                <a:gd name="connsiteX19" fmla="*/ 564077 w 1122218"/>
                <a:gd name="connsiteY19" fmla="*/ 413657 h 1792147"/>
                <a:gd name="connsiteX20" fmla="*/ 576063 w 1122218"/>
                <a:gd name="connsiteY20" fmla="*/ 216024 h 1792147"/>
                <a:gd name="connsiteX21" fmla="*/ 504056 w 1122218"/>
                <a:gd name="connsiteY21" fmla="*/ 72008 h 1792147"/>
                <a:gd name="connsiteX0" fmla="*/ 504056 w 1122218"/>
                <a:gd name="connsiteY0" fmla="*/ 72008 h 1792147"/>
                <a:gd name="connsiteX1" fmla="*/ 576063 w 1122218"/>
                <a:gd name="connsiteY1" fmla="*/ 72008 h 1792147"/>
                <a:gd name="connsiteX2" fmla="*/ 445324 w 1122218"/>
                <a:gd name="connsiteY2" fmla="*/ 21771 h 1792147"/>
                <a:gd name="connsiteX3" fmla="*/ 219693 w 1122218"/>
                <a:gd name="connsiteY3" fmla="*/ 9896 h 1792147"/>
                <a:gd name="connsiteX4" fmla="*/ 29688 w 1122218"/>
                <a:gd name="connsiteY4" fmla="*/ 81148 h 1792147"/>
                <a:gd name="connsiteX5" fmla="*/ 41563 w 1122218"/>
                <a:gd name="connsiteY5" fmla="*/ 235527 h 1792147"/>
                <a:gd name="connsiteX6" fmla="*/ 136566 w 1122218"/>
                <a:gd name="connsiteY6" fmla="*/ 603662 h 1792147"/>
                <a:gd name="connsiteX7" fmla="*/ 243444 w 1122218"/>
                <a:gd name="connsiteY7" fmla="*/ 959922 h 1792147"/>
                <a:gd name="connsiteX8" fmla="*/ 326571 w 1122218"/>
                <a:gd name="connsiteY8" fmla="*/ 1529938 h 1792147"/>
                <a:gd name="connsiteX9" fmla="*/ 338446 w 1122218"/>
                <a:gd name="connsiteY9" fmla="*/ 1696192 h 1792147"/>
                <a:gd name="connsiteX10" fmla="*/ 457200 w 1122218"/>
                <a:gd name="connsiteY10" fmla="*/ 1696192 h 1792147"/>
                <a:gd name="connsiteX11" fmla="*/ 1008111 w 1122218"/>
                <a:gd name="connsiteY11" fmla="*/ 1728192 h 1792147"/>
                <a:gd name="connsiteX12" fmla="*/ 1080119 w 1122218"/>
                <a:gd name="connsiteY12" fmla="*/ 1656185 h 1792147"/>
                <a:gd name="connsiteX13" fmla="*/ 1122218 w 1122218"/>
                <a:gd name="connsiteY13" fmla="*/ 912421 h 1792147"/>
                <a:gd name="connsiteX14" fmla="*/ 1080119 w 1122218"/>
                <a:gd name="connsiteY14" fmla="*/ 864096 h 1792147"/>
                <a:gd name="connsiteX15" fmla="*/ 1008111 w 1122218"/>
                <a:gd name="connsiteY15" fmla="*/ 936104 h 1792147"/>
                <a:gd name="connsiteX16" fmla="*/ 860961 w 1122218"/>
                <a:gd name="connsiteY16" fmla="*/ 1007423 h 1792147"/>
                <a:gd name="connsiteX17" fmla="*/ 765958 w 1122218"/>
                <a:gd name="connsiteY17" fmla="*/ 948047 h 1792147"/>
                <a:gd name="connsiteX18" fmla="*/ 635329 w 1122218"/>
                <a:gd name="connsiteY18" fmla="*/ 686790 h 1792147"/>
                <a:gd name="connsiteX19" fmla="*/ 564077 w 1122218"/>
                <a:gd name="connsiteY19" fmla="*/ 413657 h 1792147"/>
                <a:gd name="connsiteX20" fmla="*/ 504056 w 1122218"/>
                <a:gd name="connsiteY20" fmla="*/ 216024 h 1792147"/>
                <a:gd name="connsiteX21" fmla="*/ 504056 w 1122218"/>
                <a:gd name="connsiteY21" fmla="*/ 72008 h 1792147"/>
                <a:gd name="connsiteX0" fmla="*/ 504056 w 1122218"/>
                <a:gd name="connsiteY0" fmla="*/ 72008 h 1792147"/>
                <a:gd name="connsiteX1" fmla="*/ 576063 w 1122218"/>
                <a:gd name="connsiteY1" fmla="*/ 72008 h 1792147"/>
                <a:gd name="connsiteX2" fmla="*/ 445324 w 1122218"/>
                <a:gd name="connsiteY2" fmla="*/ 21771 h 1792147"/>
                <a:gd name="connsiteX3" fmla="*/ 219693 w 1122218"/>
                <a:gd name="connsiteY3" fmla="*/ 9896 h 1792147"/>
                <a:gd name="connsiteX4" fmla="*/ 29688 w 1122218"/>
                <a:gd name="connsiteY4" fmla="*/ 81148 h 1792147"/>
                <a:gd name="connsiteX5" fmla="*/ 41563 w 1122218"/>
                <a:gd name="connsiteY5" fmla="*/ 235527 h 1792147"/>
                <a:gd name="connsiteX6" fmla="*/ 136566 w 1122218"/>
                <a:gd name="connsiteY6" fmla="*/ 603662 h 1792147"/>
                <a:gd name="connsiteX7" fmla="*/ 243444 w 1122218"/>
                <a:gd name="connsiteY7" fmla="*/ 959922 h 1792147"/>
                <a:gd name="connsiteX8" fmla="*/ 326571 w 1122218"/>
                <a:gd name="connsiteY8" fmla="*/ 1529938 h 1792147"/>
                <a:gd name="connsiteX9" fmla="*/ 338446 w 1122218"/>
                <a:gd name="connsiteY9" fmla="*/ 1696192 h 1792147"/>
                <a:gd name="connsiteX10" fmla="*/ 457200 w 1122218"/>
                <a:gd name="connsiteY10" fmla="*/ 1696192 h 1792147"/>
                <a:gd name="connsiteX11" fmla="*/ 1008111 w 1122218"/>
                <a:gd name="connsiteY11" fmla="*/ 1728192 h 1792147"/>
                <a:gd name="connsiteX12" fmla="*/ 1080119 w 1122218"/>
                <a:gd name="connsiteY12" fmla="*/ 1656185 h 1792147"/>
                <a:gd name="connsiteX13" fmla="*/ 1122218 w 1122218"/>
                <a:gd name="connsiteY13" fmla="*/ 912421 h 1792147"/>
                <a:gd name="connsiteX14" fmla="*/ 1080119 w 1122218"/>
                <a:gd name="connsiteY14" fmla="*/ 864096 h 1792147"/>
                <a:gd name="connsiteX15" fmla="*/ 1008111 w 1122218"/>
                <a:gd name="connsiteY15" fmla="*/ 936104 h 1792147"/>
                <a:gd name="connsiteX16" fmla="*/ 860961 w 1122218"/>
                <a:gd name="connsiteY16" fmla="*/ 1007423 h 1792147"/>
                <a:gd name="connsiteX17" fmla="*/ 765958 w 1122218"/>
                <a:gd name="connsiteY17" fmla="*/ 948047 h 1792147"/>
                <a:gd name="connsiteX18" fmla="*/ 635329 w 1122218"/>
                <a:gd name="connsiteY18" fmla="*/ 686790 h 1792147"/>
                <a:gd name="connsiteX19" fmla="*/ 564077 w 1122218"/>
                <a:gd name="connsiteY19" fmla="*/ 413657 h 1792147"/>
                <a:gd name="connsiteX20" fmla="*/ 504056 w 1122218"/>
                <a:gd name="connsiteY20" fmla="*/ 216024 h 1792147"/>
                <a:gd name="connsiteX21" fmla="*/ 504056 w 1122218"/>
                <a:gd name="connsiteY21" fmla="*/ 72008 h 1792147"/>
                <a:gd name="connsiteX0" fmla="*/ 504056 w 1122218"/>
                <a:gd name="connsiteY0" fmla="*/ 72008 h 1792147"/>
                <a:gd name="connsiteX1" fmla="*/ 576064 w 1122218"/>
                <a:gd name="connsiteY1" fmla="*/ 72008 h 1792147"/>
                <a:gd name="connsiteX2" fmla="*/ 445324 w 1122218"/>
                <a:gd name="connsiteY2" fmla="*/ 21771 h 1792147"/>
                <a:gd name="connsiteX3" fmla="*/ 219693 w 1122218"/>
                <a:gd name="connsiteY3" fmla="*/ 9896 h 1792147"/>
                <a:gd name="connsiteX4" fmla="*/ 29688 w 1122218"/>
                <a:gd name="connsiteY4" fmla="*/ 81148 h 1792147"/>
                <a:gd name="connsiteX5" fmla="*/ 41563 w 1122218"/>
                <a:gd name="connsiteY5" fmla="*/ 235527 h 1792147"/>
                <a:gd name="connsiteX6" fmla="*/ 136566 w 1122218"/>
                <a:gd name="connsiteY6" fmla="*/ 603662 h 1792147"/>
                <a:gd name="connsiteX7" fmla="*/ 243444 w 1122218"/>
                <a:gd name="connsiteY7" fmla="*/ 959922 h 1792147"/>
                <a:gd name="connsiteX8" fmla="*/ 326571 w 1122218"/>
                <a:gd name="connsiteY8" fmla="*/ 1529938 h 1792147"/>
                <a:gd name="connsiteX9" fmla="*/ 338446 w 1122218"/>
                <a:gd name="connsiteY9" fmla="*/ 1696192 h 1792147"/>
                <a:gd name="connsiteX10" fmla="*/ 457200 w 1122218"/>
                <a:gd name="connsiteY10" fmla="*/ 1696192 h 1792147"/>
                <a:gd name="connsiteX11" fmla="*/ 1008111 w 1122218"/>
                <a:gd name="connsiteY11" fmla="*/ 1728192 h 1792147"/>
                <a:gd name="connsiteX12" fmla="*/ 1080119 w 1122218"/>
                <a:gd name="connsiteY12" fmla="*/ 1656185 h 1792147"/>
                <a:gd name="connsiteX13" fmla="*/ 1122218 w 1122218"/>
                <a:gd name="connsiteY13" fmla="*/ 912421 h 1792147"/>
                <a:gd name="connsiteX14" fmla="*/ 1080119 w 1122218"/>
                <a:gd name="connsiteY14" fmla="*/ 864096 h 1792147"/>
                <a:gd name="connsiteX15" fmla="*/ 1008111 w 1122218"/>
                <a:gd name="connsiteY15" fmla="*/ 936104 h 1792147"/>
                <a:gd name="connsiteX16" fmla="*/ 860961 w 1122218"/>
                <a:gd name="connsiteY16" fmla="*/ 1007423 h 1792147"/>
                <a:gd name="connsiteX17" fmla="*/ 765958 w 1122218"/>
                <a:gd name="connsiteY17" fmla="*/ 948047 h 1792147"/>
                <a:gd name="connsiteX18" fmla="*/ 635329 w 1122218"/>
                <a:gd name="connsiteY18" fmla="*/ 686790 h 1792147"/>
                <a:gd name="connsiteX19" fmla="*/ 564077 w 1122218"/>
                <a:gd name="connsiteY19" fmla="*/ 413657 h 1792147"/>
                <a:gd name="connsiteX20" fmla="*/ 504056 w 1122218"/>
                <a:gd name="connsiteY20" fmla="*/ 216024 h 1792147"/>
                <a:gd name="connsiteX21" fmla="*/ 504056 w 1122218"/>
                <a:gd name="connsiteY21" fmla="*/ 72008 h 1792147"/>
                <a:gd name="connsiteX0" fmla="*/ 504056 w 1122218"/>
                <a:gd name="connsiteY0" fmla="*/ 72008 h 1792147"/>
                <a:gd name="connsiteX1" fmla="*/ 445324 w 1122218"/>
                <a:gd name="connsiteY1" fmla="*/ 21771 h 1792147"/>
                <a:gd name="connsiteX2" fmla="*/ 219693 w 1122218"/>
                <a:gd name="connsiteY2" fmla="*/ 9896 h 1792147"/>
                <a:gd name="connsiteX3" fmla="*/ 29688 w 1122218"/>
                <a:gd name="connsiteY3" fmla="*/ 81148 h 1792147"/>
                <a:gd name="connsiteX4" fmla="*/ 41563 w 1122218"/>
                <a:gd name="connsiteY4" fmla="*/ 235527 h 1792147"/>
                <a:gd name="connsiteX5" fmla="*/ 136566 w 1122218"/>
                <a:gd name="connsiteY5" fmla="*/ 603662 h 1792147"/>
                <a:gd name="connsiteX6" fmla="*/ 243444 w 1122218"/>
                <a:gd name="connsiteY6" fmla="*/ 959922 h 1792147"/>
                <a:gd name="connsiteX7" fmla="*/ 326571 w 1122218"/>
                <a:gd name="connsiteY7" fmla="*/ 1529938 h 1792147"/>
                <a:gd name="connsiteX8" fmla="*/ 338446 w 1122218"/>
                <a:gd name="connsiteY8" fmla="*/ 1696192 h 1792147"/>
                <a:gd name="connsiteX9" fmla="*/ 457200 w 1122218"/>
                <a:gd name="connsiteY9" fmla="*/ 1696192 h 1792147"/>
                <a:gd name="connsiteX10" fmla="*/ 1008111 w 1122218"/>
                <a:gd name="connsiteY10" fmla="*/ 1728192 h 1792147"/>
                <a:gd name="connsiteX11" fmla="*/ 1080119 w 1122218"/>
                <a:gd name="connsiteY11" fmla="*/ 1656185 h 1792147"/>
                <a:gd name="connsiteX12" fmla="*/ 1122218 w 1122218"/>
                <a:gd name="connsiteY12" fmla="*/ 912421 h 1792147"/>
                <a:gd name="connsiteX13" fmla="*/ 1080119 w 1122218"/>
                <a:gd name="connsiteY13" fmla="*/ 864096 h 1792147"/>
                <a:gd name="connsiteX14" fmla="*/ 1008111 w 1122218"/>
                <a:gd name="connsiteY14" fmla="*/ 936104 h 1792147"/>
                <a:gd name="connsiteX15" fmla="*/ 860961 w 1122218"/>
                <a:gd name="connsiteY15" fmla="*/ 1007423 h 1792147"/>
                <a:gd name="connsiteX16" fmla="*/ 765958 w 1122218"/>
                <a:gd name="connsiteY16" fmla="*/ 948047 h 1792147"/>
                <a:gd name="connsiteX17" fmla="*/ 635329 w 1122218"/>
                <a:gd name="connsiteY17" fmla="*/ 686790 h 1792147"/>
                <a:gd name="connsiteX18" fmla="*/ 564077 w 1122218"/>
                <a:gd name="connsiteY18" fmla="*/ 413657 h 1792147"/>
                <a:gd name="connsiteX19" fmla="*/ 504056 w 1122218"/>
                <a:gd name="connsiteY19" fmla="*/ 216024 h 1792147"/>
                <a:gd name="connsiteX20" fmla="*/ 504056 w 1122218"/>
                <a:gd name="connsiteY20" fmla="*/ 72008 h 1792147"/>
                <a:gd name="connsiteX0" fmla="*/ 504056 w 1122218"/>
                <a:gd name="connsiteY0" fmla="*/ 72008 h 1792147"/>
                <a:gd name="connsiteX1" fmla="*/ 445324 w 1122218"/>
                <a:gd name="connsiteY1" fmla="*/ 21771 h 1792147"/>
                <a:gd name="connsiteX2" fmla="*/ 219693 w 1122218"/>
                <a:gd name="connsiteY2" fmla="*/ 9896 h 1792147"/>
                <a:gd name="connsiteX3" fmla="*/ 29688 w 1122218"/>
                <a:gd name="connsiteY3" fmla="*/ 81148 h 1792147"/>
                <a:gd name="connsiteX4" fmla="*/ 41563 w 1122218"/>
                <a:gd name="connsiteY4" fmla="*/ 235527 h 1792147"/>
                <a:gd name="connsiteX5" fmla="*/ 136566 w 1122218"/>
                <a:gd name="connsiteY5" fmla="*/ 603662 h 1792147"/>
                <a:gd name="connsiteX6" fmla="*/ 243444 w 1122218"/>
                <a:gd name="connsiteY6" fmla="*/ 959922 h 1792147"/>
                <a:gd name="connsiteX7" fmla="*/ 326571 w 1122218"/>
                <a:gd name="connsiteY7" fmla="*/ 1529938 h 1792147"/>
                <a:gd name="connsiteX8" fmla="*/ 338446 w 1122218"/>
                <a:gd name="connsiteY8" fmla="*/ 1696192 h 1792147"/>
                <a:gd name="connsiteX9" fmla="*/ 457200 w 1122218"/>
                <a:gd name="connsiteY9" fmla="*/ 1696192 h 1792147"/>
                <a:gd name="connsiteX10" fmla="*/ 1008111 w 1122218"/>
                <a:gd name="connsiteY10" fmla="*/ 1728192 h 1792147"/>
                <a:gd name="connsiteX11" fmla="*/ 1080119 w 1122218"/>
                <a:gd name="connsiteY11" fmla="*/ 1656185 h 1792147"/>
                <a:gd name="connsiteX12" fmla="*/ 1122218 w 1122218"/>
                <a:gd name="connsiteY12" fmla="*/ 912421 h 1792147"/>
                <a:gd name="connsiteX13" fmla="*/ 1080119 w 1122218"/>
                <a:gd name="connsiteY13" fmla="*/ 864096 h 1792147"/>
                <a:gd name="connsiteX14" fmla="*/ 1008111 w 1122218"/>
                <a:gd name="connsiteY14" fmla="*/ 936104 h 1792147"/>
                <a:gd name="connsiteX15" fmla="*/ 860961 w 1122218"/>
                <a:gd name="connsiteY15" fmla="*/ 1007423 h 1792147"/>
                <a:gd name="connsiteX16" fmla="*/ 765958 w 1122218"/>
                <a:gd name="connsiteY16" fmla="*/ 948047 h 1792147"/>
                <a:gd name="connsiteX17" fmla="*/ 635329 w 1122218"/>
                <a:gd name="connsiteY17" fmla="*/ 686790 h 1792147"/>
                <a:gd name="connsiteX18" fmla="*/ 564077 w 1122218"/>
                <a:gd name="connsiteY18" fmla="*/ 413657 h 1792147"/>
                <a:gd name="connsiteX19" fmla="*/ 504056 w 1122218"/>
                <a:gd name="connsiteY19" fmla="*/ 216024 h 1792147"/>
                <a:gd name="connsiteX20" fmla="*/ 504056 w 1122218"/>
                <a:gd name="connsiteY20" fmla="*/ 72008 h 179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2218" h="1792147">
                  <a:moveTo>
                    <a:pt x="504056" y="72008"/>
                  </a:moveTo>
                  <a:lnTo>
                    <a:pt x="445324" y="21771"/>
                  </a:lnTo>
                  <a:cubicBezTo>
                    <a:pt x="385929" y="11419"/>
                    <a:pt x="288966" y="0"/>
                    <a:pt x="219693" y="9896"/>
                  </a:cubicBezTo>
                  <a:cubicBezTo>
                    <a:pt x="150420" y="19792"/>
                    <a:pt x="59376" y="43543"/>
                    <a:pt x="29688" y="81148"/>
                  </a:cubicBezTo>
                  <a:cubicBezTo>
                    <a:pt x="0" y="118753"/>
                    <a:pt x="23750" y="148441"/>
                    <a:pt x="41563" y="235527"/>
                  </a:cubicBezTo>
                  <a:cubicBezTo>
                    <a:pt x="59376" y="322613"/>
                    <a:pt x="102919" y="482930"/>
                    <a:pt x="136566" y="603662"/>
                  </a:cubicBezTo>
                  <a:cubicBezTo>
                    <a:pt x="170213" y="724394"/>
                    <a:pt x="211777" y="805543"/>
                    <a:pt x="243444" y="959922"/>
                  </a:cubicBezTo>
                  <a:cubicBezTo>
                    <a:pt x="275111" y="1114301"/>
                    <a:pt x="310737" y="1407226"/>
                    <a:pt x="326571" y="1529938"/>
                  </a:cubicBezTo>
                  <a:cubicBezTo>
                    <a:pt x="342405" y="1652650"/>
                    <a:pt x="316675" y="1668483"/>
                    <a:pt x="338446" y="1696192"/>
                  </a:cubicBezTo>
                  <a:cubicBezTo>
                    <a:pt x="439013" y="1687796"/>
                    <a:pt x="457200" y="1696192"/>
                    <a:pt x="457200" y="1696192"/>
                  </a:cubicBezTo>
                  <a:lnTo>
                    <a:pt x="1008111" y="1728192"/>
                  </a:lnTo>
                  <a:cubicBezTo>
                    <a:pt x="1105093" y="1724234"/>
                    <a:pt x="1061101" y="1792147"/>
                    <a:pt x="1080119" y="1656185"/>
                  </a:cubicBezTo>
                  <a:cubicBezTo>
                    <a:pt x="1099137" y="1520223"/>
                    <a:pt x="1122218" y="1044436"/>
                    <a:pt x="1122218" y="912421"/>
                  </a:cubicBezTo>
                  <a:cubicBezTo>
                    <a:pt x="1122218" y="780406"/>
                    <a:pt x="1099137" y="860149"/>
                    <a:pt x="1080119" y="864096"/>
                  </a:cubicBezTo>
                  <a:cubicBezTo>
                    <a:pt x="1061101" y="868043"/>
                    <a:pt x="1044637" y="912216"/>
                    <a:pt x="1008111" y="936104"/>
                  </a:cubicBezTo>
                  <a:cubicBezTo>
                    <a:pt x="971585" y="959992"/>
                    <a:pt x="901320" y="1005433"/>
                    <a:pt x="860961" y="1007423"/>
                  </a:cubicBezTo>
                  <a:cubicBezTo>
                    <a:pt x="820602" y="1009413"/>
                    <a:pt x="803563" y="1001486"/>
                    <a:pt x="765958" y="948047"/>
                  </a:cubicBezTo>
                  <a:cubicBezTo>
                    <a:pt x="728353" y="894608"/>
                    <a:pt x="668976" y="775855"/>
                    <a:pt x="635329" y="686790"/>
                  </a:cubicBezTo>
                  <a:cubicBezTo>
                    <a:pt x="601682" y="597725"/>
                    <a:pt x="585956" y="492118"/>
                    <a:pt x="564077" y="413657"/>
                  </a:cubicBezTo>
                  <a:cubicBezTo>
                    <a:pt x="542198" y="335196"/>
                    <a:pt x="534250" y="340590"/>
                    <a:pt x="504056" y="216024"/>
                  </a:cubicBezTo>
                  <a:cubicBezTo>
                    <a:pt x="494053" y="159083"/>
                    <a:pt x="504759" y="83602"/>
                    <a:pt x="504056" y="72008"/>
                  </a:cubicBezTo>
                  <a:close/>
                </a:path>
              </a:pathLst>
            </a:custGeom>
            <a:solidFill>
              <a:srgbClr val="FFCC66"/>
            </a:solidFill>
            <a:ln w="3175" cap="flat" cmpd="sng" algn="ctr">
              <a:noFill/>
              <a:prstDash val="solid"/>
            </a:ln>
            <a:effectLst>
              <a:outerShdw blurRad="228600" dist="165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381000" h="2540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cxnSp>
          <p:nvCxnSpPr>
            <p:cNvPr id="14" name="Straight Connector 11">
              <a:extLst>
                <a:ext uri="{FF2B5EF4-FFF2-40B4-BE49-F238E27FC236}">
                  <a16:creationId xmlns:a16="http://schemas.microsoft.com/office/drawing/2014/main" id="{6A375DFC-A978-4C42-A33F-D28C5D056CEF}"/>
                </a:ext>
              </a:extLst>
            </p:cNvPr>
            <p:cNvCxnSpPr/>
            <p:nvPr/>
          </p:nvCxnSpPr>
          <p:spPr>
            <a:xfrm>
              <a:off x="1618444" y="4067250"/>
              <a:ext cx="329283" cy="2594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5" name="Straight Connector 12">
              <a:extLst>
                <a:ext uri="{FF2B5EF4-FFF2-40B4-BE49-F238E27FC236}">
                  <a16:creationId xmlns:a16="http://schemas.microsoft.com/office/drawing/2014/main" id="{B805A3BF-B10B-41A0-B989-3E2B70CB8B43}"/>
                </a:ext>
              </a:extLst>
            </p:cNvPr>
            <p:cNvCxnSpPr/>
            <p:nvPr/>
          </p:nvCxnSpPr>
          <p:spPr>
            <a:xfrm>
              <a:off x="1617857" y="4082700"/>
              <a:ext cx="329283" cy="2594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6" name="Straight Connector 13">
              <a:extLst>
                <a:ext uri="{FF2B5EF4-FFF2-40B4-BE49-F238E27FC236}">
                  <a16:creationId xmlns:a16="http://schemas.microsoft.com/office/drawing/2014/main" id="{295B24BA-424B-437D-B691-6373D8F07D87}"/>
                </a:ext>
              </a:extLst>
            </p:cNvPr>
            <p:cNvCxnSpPr/>
            <p:nvPr/>
          </p:nvCxnSpPr>
          <p:spPr>
            <a:xfrm flipH="1">
              <a:off x="1943640" y="3729828"/>
              <a:ext cx="30942" cy="36282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7" name="Straight Connector 14">
              <a:extLst>
                <a:ext uri="{FF2B5EF4-FFF2-40B4-BE49-F238E27FC236}">
                  <a16:creationId xmlns:a16="http://schemas.microsoft.com/office/drawing/2014/main" id="{A48F4334-D2C7-4FD5-BC7A-D4DDB4FA1F2D}"/>
                </a:ext>
              </a:extLst>
            </p:cNvPr>
            <p:cNvCxnSpPr/>
            <p:nvPr/>
          </p:nvCxnSpPr>
          <p:spPr>
            <a:xfrm flipH="1">
              <a:off x="1926521" y="3727160"/>
              <a:ext cx="30942" cy="36282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8" name="Straight Connector 15">
              <a:extLst>
                <a:ext uri="{FF2B5EF4-FFF2-40B4-BE49-F238E27FC236}">
                  <a16:creationId xmlns:a16="http://schemas.microsoft.com/office/drawing/2014/main" id="{4790337D-D6D2-40FA-8197-4946A4A6A5BF}"/>
                </a:ext>
              </a:extLst>
            </p:cNvPr>
            <p:cNvCxnSpPr/>
            <p:nvPr/>
          </p:nvCxnSpPr>
          <p:spPr>
            <a:xfrm flipH="1">
              <a:off x="2211911" y="4223451"/>
              <a:ext cx="159850" cy="14880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9" name="Straight Connector 16">
              <a:extLst>
                <a:ext uri="{FF2B5EF4-FFF2-40B4-BE49-F238E27FC236}">
                  <a16:creationId xmlns:a16="http://schemas.microsoft.com/office/drawing/2014/main" id="{EDF6096B-C480-4D82-8C24-303C5326E185}"/>
                </a:ext>
              </a:extLst>
            </p:cNvPr>
            <p:cNvCxnSpPr/>
            <p:nvPr/>
          </p:nvCxnSpPr>
          <p:spPr>
            <a:xfrm flipH="1">
              <a:off x="2197775" y="4213498"/>
              <a:ext cx="159850" cy="14880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0" name="Straight Connector 17">
              <a:extLst>
                <a:ext uri="{FF2B5EF4-FFF2-40B4-BE49-F238E27FC236}">
                  <a16:creationId xmlns:a16="http://schemas.microsoft.com/office/drawing/2014/main" id="{DE796072-0EFF-429E-8999-8DAFF166C309}"/>
                </a:ext>
              </a:extLst>
            </p:cNvPr>
            <p:cNvCxnSpPr/>
            <p:nvPr/>
          </p:nvCxnSpPr>
          <p:spPr>
            <a:xfrm flipH="1">
              <a:off x="2260287" y="4309847"/>
              <a:ext cx="243532" cy="13779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1" name="Straight Connector 18">
              <a:extLst>
                <a:ext uri="{FF2B5EF4-FFF2-40B4-BE49-F238E27FC236}">
                  <a16:creationId xmlns:a16="http://schemas.microsoft.com/office/drawing/2014/main" id="{EA991469-EE86-425A-8E74-DF7744BC43F6}"/>
                </a:ext>
              </a:extLst>
            </p:cNvPr>
            <p:cNvCxnSpPr/>
            <p:nvPr/>
          </p:nvCxnSpPr>
          <p:spPr>
            <a:xfrm flipH="1">
              <a:off x="2263234" y="4333798"/>
              <a:ext cx="243532" cy="137798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E3503D3B-FE81-4508-A1BE-071979CA3AD2}"/>
                </a:ext>
              </a:extLst>
            </p:cNvPr>
            <p:cNvCxnSpPr/>
            <p:nvPr/>
          </p:nvCxnSpPr>
          <p:spPr>
            <a:xfrm flipV="1">
              <a:off x="2316282" y="4671293"/>
              <a:ext cx="69580" cy="3444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3" name="Straight Connector 20">
              <a:extLst>
                <a:ext uri="{FF2B5EF4-FFF2-40B4-BE49-F238E27FC236}">
                  <a16:creationId xmlns:a16="http://schemas.microsoft.com/office/drawing/2014/main" id="{084B63CB-A734-42DE-8EF9-54D3EFE20517}"/>
                </a:ext>
              </a:extLst>
            </p:cNvPr>
            <p:cNvCxnSpPr/>
            <p:nvPr/>
          </p:nvCxnSpPr>
          <p:spPr>
            <a:xfrm flipV="1">
              <a:off x="2332953" y="4680982"/>
              <a:ext cx="69580" cy="3444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" name="Straight Connector 21">
              <a:extLst>
                <a:ext uri="{FF2B5EF4-FFF2-40B4-BE49-F238E27FC236}">
                  <a16:creationId xmlns:a16="http://schemas.microsoft.com/office/drawing/2014/main" id="{67D0EBA6-007B-4B18-BADB-367E469D2FEB}"/>
                </a:ext>
              </a:extLst>
            </p:cNvPr>
            <p:cNvCxnSpPr/>
            <p:nvPr/>
          </p:nvCxnSpPr>
          <p:spPr>
            <a:xfrm flipV="1">
              <a:off x="2337120" y="4697489"/>
              <a:ext cx="69580" cy="3444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5" name="Straight Connector 22">
              <a:extLst>
                <a:ext uri="{FF2B5EF4-FFF2-40B4-BE49-F238E27FC236}">
                  <a16:creationId xmlns:a16="http://schemas.microsoft.com/office/drawing/2014/main" id="{0B141DB6-89DA-4C0E-913E-0A6F5894670C}"/>
                </a:ext>
              </a:extLst>
            </p:cNvPr>
            <p:cNvCxnSpPr/>
            <p:nvPr/>
          </p:nvCxnSpPr>
          <p:spPr>
            <a:xfrm flipV="1">
              <a:off x="2352405" y="4707178"/>
              <a:ext cx="69580" cy="3444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" name="Straight Connector 23">
              <a:extLst>
                <a:ext uri="{FF2B5EF4-FFF2-40B4-BE49-F238E27FC236}">
                  <a16:creationId xmlns:a16="http://schemas.microsoft.com/office/drawing/2014/main" id="{52FCB597-95B0-46E7-8670-ACD8FFB6B55B}"/>
                </a:ext>
              </a:extLst>
            </p:cNvPr>
            <p:cNvCxnSpPr/>
            <p:nvPr/>
          </p:nvCxnSpPr>
          <p:spPr>
            <a:xfrm flipV="1">
              <a:off x="2352522" y="4723685"/>
              <a:ext cx="69580" cy="3444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" name="Straight Connector 24">
              <a:extLst>
                <a:ext uri="{FF2B5EF4-FFF2-40B4-BE49-F238E27FC236}">
                  <a16:creationId xmlns:a16="http://schemas.microsoft.com/office/drawing/2014/main" id="{FDF1BEE0-4CD1-456D-8997-4B6F970DFE03}"/>
                </a:ext>
              </a:extLst>
            </p:cNvPr>
            <p:cNvCxnSpPr/>
            <p:nvPr/>
          </p:nvCxnSpPr>
          <p:spPr>
            <a:xfrm flipV="1">
              <a:off x="2359471" y="4734630"/>
              <a:ext cx="69580" cy="3444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8" name="Straight Connector 25">
              <a:extLst>
                <a:ext uri="{FF2B5EF4-FFF2-40B4-BE49-F238E27FC236}">
                  <a16:creationId xmlns:a16="http://schemas.microsoft.com/office/drawing/2014/main" id="{BA3B98FD-09C6-40E6-9E5D-E9550595875C}"/>
                </a:ext>
              </a:extLst>
            </p:cNvPr>
            <p:cNvCxnSpPr/>
            <p:nvPr/>
          </p:nvCxnSpPr>
          <p:spPr>
            <a:xfrm flipV="1">
              <a:off x="1724848" y="4085653"/>
              <a:ext cx="0" cy="6889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9" name="Straight Connector 26">
              <a:extLst>
                <a:ext uri="{FF2B5EF4-FFF2-40B4-BE49-F238E27FC236}">
                  <a16:creationId xmlns:a16="http://schemas.microsoft.com/office/drawing/2014/main" id="{1907920C-1513-46BC-AE6C-3552088CBF39}"/>
                </a:ext>
              </a:extLst>
            </p:cNvPr>
            <p:cNvCxnSpPr/>
            <p:nvPr/>
          </p:nvCxnSpPr>
          <p:spPr>
            <a:xfrm flipV="1">
              <a:off x="1738800" y="4085653"/>
              <a:ext cx="0" cy="6889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0" name="Straight Connector 27">
              <a:extLst>
                <a:ext uri="{FF2B5EF4-FFF2-40B4-BE49-F238E27FC236}">
                  <a16:creationId xmlns:a16="http://schemas.microsoft.com/office/drawing/2014/main" id="{60738882-4DFC-4F91-B3EC-5AC9652A724A}"/>
                </a:ext>
              </a:extLst>
            </p:cNvPr>
            <p:cNvCxnSpPr/>
            <p:nvPr/>
          </p:nvCxnSpPr>
          <p:spPr>
            <a:xfrm flipV="1">
              <a:off x="1759638" y="4085653"/>
              <a:ext cx="0" cy="6889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" name="Straight Connector 28">
              <a:extLst>
                <a:ext uri="{FF2B5EF4-FFF2-40B4-BE49-F238E27FC236}">
                  <a16:creationId xmlns:a16="http://schemas.microsoft.com/office/drawing/2014/main" id="{8289F24E-03FC-42C9-82AA-929BE8D51FBF}"/>
                </a:ext>
              </a:extLst>
            </p:cNvPr>
            <p:cNvCxnSpPr/>
            <p:nvPr/>
          </p:nvCxnSpPr>
          <p:spPr>
            <a:xfrm flipV="1">
              <a:off x="1779091" y="4085653"/>
              <a:ext cx="0" cy="6889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" name="Straight Connector 29">
              <a:extLst>
                <a:ext uri="{FF2B5EF4-FFF2-40B4-BE49-F238E27FC236}">
                  <a16:creationId xmlns:a16="http://schemas.microsoft.com/office/drawing/2014/main" id="{16727D4A-21C1-4C20-8468-98DCA9AED8C8}"/>
                </a:ext>
              </a:extLst>
            </p:cNvPr>
            <p:cNvCxnSpPr/>
            <p:nvPr/>
          </p:nvCxnSpPr>
          <p:spPr>
            <a:xfrm flipV="1">
              <a:off x="1806878" y="4085653"/>
              <a:ext cx="0" cy="6889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" name="Straight Connector 30">
              <a:extLst>
                <a:ext uri="{FF2B5EF4-FFF2-40B4-BE49-F238E27FC236}">
                  <a16:creationId xmlns:a16="http://schemas.microsoft.com/office/drawing/2014/main" id="{01032B2C-EA8C-480E-A3E4-F93E7321D324}"/>
                </a:ext>
              </a:extLst>
            </p:cNvPr>
            <p:cNvCxnSpPr/>
            <p:nvPr/>
          </p:nvCxnSpPr>
          <p:spPr>
            <a:xfrm flipV="1">
              <a:off x="1823549" y="4085653"/>
              <a:ext cx="0" cy="6889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4" name="Oval 31">
              <a:extLst>
                <a:ext uri="{FF2B5EF4-FFF2-40B4-BE49-F238E27FC236}">
                  <a16:creationId xmlns:a16="http://schemas.microsoft.com/office/drawing/2014/main" id="{7D81E21D-8AEC-4B30-9CEA-F534313EBE22}"/>
                </a:ext>
              </a:extLst>
            </p:cNvPr>
            <p:cNvSpPr/>
            <p:nvPr/>
          </p:nvSpPr>
          <p:spPr>
            <a:xfrm>
              <a:off x="1448347" y="3284984"/>
              <a:ext cx="227149" cy="78013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35" name="Oval 32">
              <a:extLst>
                <a:ext uri="{FF2B5EF4-FFF2-40B4-BE49-F238E27FC236}">
                  <a16:creationId xmlns:a16="http://schemas.microsoft.com/office/drawing/2014/main" id="{E37A6DB3-674B-4A9E-A5C4-11A0F6F4531F}"/>
                </a:ext>
              </a:extLst>
            </p:cNvPr>
            <p:cNvSpPr/>
            <p:nvPr/>
          </p:nvSpPr>
          <p:spPr>
            <a:xfrm>
              <a:off x="1835813" y="5739225"/>
              <a:ext cx="227149" cy="78013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sp>
        <p:nvSpPr>
          <p:cNvPr id="36" name="Oval 33">
            <a:extLst>
              <a:ext uri="{FF2B5EF4-FFF2-40B4-BE49-F238E27FC236}">
                <a16:creationId xmlns:a16="http://schemas.microsoft.com/office/drawing/2014/main" id="{EFE931B5-BA42-4F89-BB5C-61CB1E488939}"/>
              </a:ext>
            </a:extLst>
          </p:cNvPr>
          <p:cNvSpPr/>
          <p:nvPr/>
        </p:nvSpPr>
        <p:spPr>
          <a:xfrm flipH="1">
            <a:off x="1127574" y="-564061"/>
            <a:ext cx="144016" cy="216024"/>
          </a:xfrm>
          <a:prstGeom prst="ellipse">
            <a:avLst/>
          </a:prstGeom>
          <a:solidFill>
            <a:srgbClr val="9CB084">
              <a:lumMod val="75000"/>
            </a:srgbClr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7" name="Picture 34" descr="Hjärnan.png">
            <a:extLst>
              <a:ext uri="{FF2B5EF4-FFF2-40B4-BE49-F238E27FC236}">
                <a16:creationId xmlns:a16="http://schemas.microsoft.com/office/drawing/2014/main" id="{ECE43A7A-49C1-4514-8BBD-15D36629BB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620688"/>
            <a:ext cx="3053844" cy="1853031"/>
          </a:xfrm>
          <a:prstGeom prst="rect">
            <a:avLst/>
          </a:prstGeom>
        </p:spPr>
      </p:pic>
      <p:sp>
        <p:nvSpPr>
          <p:cNvPr id="38" name="TextBox 35">
            <a:extLst>
              <a:ext uri="{FF2B5EF4-FFF2-40B4-BE49-F238E27FC236}">
                <a16:creationId xmlns:a16="http://schemas.microsoft.com/office/drawing/2014/main" id="{075648FA-5BF8-4ABE-8317-84395B709326}"/>
              </a:ext>
            </a:extLst>
          </p:cNvPr>
          <p:cNvSpPr txBox="1"/>
          <p:nvPr/>
        </p:nvSpPr>
        <p:spPr>
          <a:xfrm>
            <a:off x="2351710" y="80409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Hjärnan</a:t>
            </a:r>
          </a:p>
        </p:txBody>
      </p:sp>
      <p:sp>
        <p:nvSpPr>
          <p:cNvPr id="39" name="Cloud Callout 36">
            <a:extLst>
              <a:ext uri="{FF2B5EF4-FFF2-40B4-BE49-F238E27FC236}">
                <a16:creationId xmlns:a16="http://schemas.microsoft.com/office/drawing/2014/main" id="{23BBA44F-8A34-46B1-8DF7-7D63C76C9BEC}"/>
              </a:ext>
            </a:extLst>
          </p:cNvPr>
          <p:cNvSpPr/>
          <p:nvPr/>
        </p:nvSpPr>
        <p:spPr>
          <a:xfrm>
            <a:off x="5220072" y="260648"/>
            <a:ext cx="3636912" cy="1628800"/>
          </a:xfrm>
          <a:prstGeom prst="cloudCallout">
            <a:avLst>
              <a:gd name="adj1" fmla="val -82679"/>
              <a:gd name="adj2" fmla="val 47526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190500" dist="546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40" name="Picture 37" descr="mat.jpg">
            <a:extLst>
              <a:ext uri="{FF2B5EF4-FFF2-40B4-BE49-F238E27FC236}">
                <a16:creationId xmlns:a16="http://schemas.microsoft.com/office/drawing/2014/main" id="{266AB001-254B-457B-9F16-B4D3A04EDB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594" t="15112" r="7678" b="12349"/>
          <a:stretch>
            <a:fillRect/>
          </a:stretch>
        </p:blipFill>
        <p:spPr>
          <a:xfrm>
            <a:off x="6012160" y="476672"/>
            <a:ext cx="1944216" cy="1196441"/>
          </a:xfrm>
          <a:prstGeom prst="rect">
            <a:avLst/>
          </a:prstGeom>
        </p:spPr>
      </p:pic>
      <p:sp>
        <p:nvSpPr>
          <p:cNvPr id="41" name="TextBox 38">
            <a:extLst>
              <a:ext uri="{FF2B5EF4-FFF2-40B4-BE49-F238E27FC236}">
                <a16:creationId xmlns:a16="http://schemas.microsoft.com/office/drawing/2014/main" id="{D3C5EE68-5AA5-48EB-9DA4-FBECB6CD9858}"/>
              </a:ext>
            </a:extLst>
          </p:cNvPr>
          <p:cNvSpPr txBox="1"/>
          <p:nvPr/>
        </p:nvSpPr>
        <p:spPr>
          <a:xfrm>
            <a:off x="1271590" y="224425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sv-SE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Mättnads</a:t>
            </a:r>
          </a:p>
          <a:p>
            <a:pPr algn="ctr" defTabSz="914400"/>
            <a:r>
              <a:rPr lang="sv-SE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hormoner</a:t>
            </a:r>
          </a:p>
        </p:txBody>
      </p:sp>
      <p:sp>
        <p:nvSpPr>
          <p:cNvPr id="42" name="Circular Arrow 39">
            <a:extLst>
              <a:ext uri="{FF2B5EF4-FFF2-40B4-BE49-F238E27FC236}">
                <a16:creationId xmlns:a16="http://schemas.microsoft.com/office/drawing/2014/main" id="{5F9AD279-6D75-47C0-8C90-8EEBFE468917}"/>
              </a:ext>
            </a:extLst>
          </p:cNvPr>
          <p:cNvSpPr/>
          <p:nvPr/>
        </p:nvSpPr>
        <p:spPr>
          <a:xfrm rot="21256478" flipV="1">
            <a:off x="283222" y="-110366"/>
            <a:ext cx="2958553" cy="5825993"/>
          </a:xfrm>
          <a:prstGeom prst="circularArrow">
            <a:avLst>
              <a:gd name="adj1" fmla="val 12500"/>
              <a:gd name="adj2" fmla="val 1495386"/>
              <a:gd name="adj3" fmla="val 20457681"/>
              <a:gd name="adj4" fmla="val 15764376"/>
              <a:gd name="adj5" fmla="val 12500"/>
            </a:avLst>
          </a:prstGeom>
          <a:gradFill rotWithShape="1">
            <a:gsLst>
              <a:gs pos="0">
                <a:srgbClr val="9CB084">
                  <a:shade val="60000"/>
                </a:srgbClr>
              </a:gs>
              <a:gs pos="33000">
                <a:srgbClr val="9CB084">
                  <a:tint val="86500"/>
                </a:srgbClr>
              </a:gs>
              <a:gs pos="46750">
                <a:srgbClr val="9CB084">
                  <a:tint val="71000"/>
                  <a:satMod val="112000"/>
                </a:srgbClr>
              </a:gs>
              <a:gs pos="53000">
                <a:srgbClr val="9CB084">
                  <a:tint val="71000"/>
                  <a:satMod val="112000"/>
                </a:srgbClr>
              </a:gs>
              <a:gs pos="68000">
                <a:srgbClr val="9CB084">
                  <a:tint val="86000"/>
                </a:srgbClr>
              </a:gs>
              <a:gs pos="100000">
                <a:srgbClr val="9CB084">
                  <a:shade val="60000"/>
                </a:srgbClr>
              </a:gs>
            </a:gsLst>
            <a:lin ang="8350000" scaled="1"/>
          </a:gradFill>
          <a:ln>
            <a:noFill/>
          </a:ln>
          <a:effectLst>
            <a:outerShdw blurRad="266700" dist="304800" dir="18420000" rotWithShape="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70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51 0.0333 C -0.02049 0.2389 -0.00746 0.4445 0.00243 0.54417 C 0.01233 0.64385 0.02222 0.61494 0.02622 0.63136 C 0.03021 0.64801 0.03299 0.63899 0.02622 0.64362 C 0.01945 0.64778 -0.00382 0.63899 -0.01406 0.65749 C -0.0243 0.67576 -0.03299 0.71809 -0.03489 0.75278 C -0.0368 0.78747 -0.03125 0.83372 -0.02604 0.86633 C -0.02083 0.89847 -0.01458 0.93478 -0.00364 0.9475 C 0.00729 0.96045 0.02691 0.95259 0.03976 0.9438 C 0.05261 0.93478 0.06528 0.91466 0.07396 0.89385 C 0.08264 0.87327 0.09184 0.84551 0.09184 0.82031 C 0.09184 0.79533 0.07917 0.75879 0.07396 0.74306 C 0.06875 0.72687 0.06615 0.72179 0.06059 0.72479 C 0.05504 0.72803 0.04445 0.74584 0.04115 0.76272 C 0.03785 0.77983 0.0408 0.80689 0.04115 0.82817 C 0.04149 0.84944 0.04201 0.86957 0.04271 0.88992 " pathEditMode="relative" ptsTypes="aaaaaaaaaaaaaa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1" grpId="0"/>
      <p:bldP spid="4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>
            <a:extLst>
              <a:ext uri="{FF2B5EF4-FFF2-40B4-BE49-F238E27FC236}">
                <a16:creationId xmlns:a16="http://schemas.microsoft.com/office/drawing/2014/main" id="{140E21C5-7E0F-4530-98F7-186EB9CB8A38}"/>
              </a:ext>
            </a:extLst>
          </p:cNvPr>
          <p:cNvGrpSpPr/>
          <p:nvPr/>
        </p:nvGrpSpPr>
        <p:grpSpPr>
          <a:xfrm>
            <a:off x="2275536" y="735045"/>
            <a:ext cx="2880320" cy="5387910"/>
            <a:chOff x="3856476" y="1468033"/>
            <a:chExt cx="2880320" cy="538791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A95C8BC-F928-4070-9A14-FE5FA3D4901E}"/>
                </a:ext>
              </a:extLst>
            </p:cNvPr>
            <p:cNvSpPr/>
            <p:nvPr/>
          </p:nvSpPr>
          <p:spPr>
            <a:xfrm>
              <a:off x="3856476" y="1468033"/>
              <a:ext cx="2880320" cy="5387910"/>
            </a:xfrm>
            <a:custGeom>
              <a:avLst/>
              <a:gdLst>
                <a:gd name="connsiteX0" fmla="*/ 2476005 w 4144488"/>
                <a:gd name="connsiteY0" fmla="*/ 65314 h 5777346"/>
                <a:gd name="connsiteX1" fmla="*/ 2381003 w 4144488"/>
                <a:gd name="connsiteY1" fmla="*/ 29688 h 5777346"/>
                <a:gd name="connsiteX2" fmla="*/ 2262249 w 4144488"/>
                <a:gd name="connsiteY2" fmla="*/ 5938 h 5777346"/>
                <a:gd name="connsiteX3" fmla="*/ 2095995 w 4144488"/>
                <a:gd name="connsiteY3" fmla="*/ 29688 h 5777346"/>
                <a:gd name="connsiteX4" fmla="*/ 1941616 w 4144488"/>
                <a:gd name="connsiteY4" fmla="*/ 100940 h 5777346"/>
                <a:gd name="connsiteX5" fmla="*/ 1989117 w 4144488"/>
                <a:gd name="connsiteY5" fmla="*/ 492826 h 5777346"/>
                <a:gd name="connsiteX6" fmla="*/ 2167247 w 4144488"/>
                <a:gd name="connsiteY6" fmla="*/ 1181595 h 5777346"/>
                <a:gd name="connsiteX7" fmla="*/ 2226623 w 4144488"/>
                <a:gd name="connsiteY7" fmla="*/ 1834738 h 5777346"/>
                <a:gd name="connsiteX8" fmla="*/ 2238499 w 4144488"/>
                <a:gd name="connsiteY8" fmla="*/ 2487880 h 5777346"/>
                <a:gd name="connsiteX9" fmla="*/ 2048493 w 4144488"/>
                <a:gd name="connsiteY9" fmla="*/ 2844140 h 5777346"/>
                <a:gd name="connsiteX10" fmla="*/ 1822862 w 4144488"/>
                <a:gd name="connsiteY10" fmla="*/ 2951018 h 5777346"/>
                <a:gd name="connsiteX11" fmla="*/ 1668483 w 4144488"/>
                <a:gd name="connsiteY11" fmla="*/ 2951018 h 5777346"/>
                <a:gd name="connsiteX12" fmla="*/ 1430977 w 4144488"/>
                <a:gd name="connsiteY12" fmla="*/ 2832265 h 5777346"/>
                <a:gd name="connsiteX13" fmla="*/ 1157844 w 4144488"/>
                <a:gd name="connsiteY13" fmla="*/ 2571008 h 5777346"/>
                <a:gd name="connsiteX14" fmla="*/ 777834 w 4144488"/>
                <a:gd name="connsiteY14" fmla="*/ 2309751 h 5777346"/>
                <a:gd name="connsiteX15" fmla="*/ 480951 w 4144488"/>
                <a:gd name="connsiteY15" fmla="*/ 2404753 h 5777346"/>
                <a:gd name="connsiteX16" fmla="*/ 219693 w 4144488"/>
                <a:gd name="connsiteY16" fmla="*/ 2642260 h 5777346"/>
                <a:gd name="connsiteX17" fmla="*/ 29688 w 4144488"/>
                <a:gd name="connsiteY17" fmla="*/ 3117273 h 5777346"/>
                <a:gd name="connsiteX18" fmla="*/ 41564 w 4144488"/>
                <a:gd name="connsiteY18" fmla="*/ 3556660 h 5777346"/>
                <a:gd name="connsiteX19" fmla="*/ 89065 w 4144488"/>
                <a:gd name="connsiteY19" fmla="*/ 3936670 h 5777346"/>
                <a:gd name="connsiteX20" fmla="*/ 409699 w 4144488"/>
                <a:gd name="connsiteY20" fmla="*/ 4399808 h 5777346"/>
                <a:gd name="connsiteX21" fmla="*/ 1050966 w 4144488"/>
                <a:gd name="connsiteY21" fmla="*/ 4803569 h 5777346"/>
                <a:gd name="connsiteX22" fmla="*/ 1751610 w 4144488"/>
                <a:gd name="connsiteY22" fmla="*/ 4803569 h 5777346"/>
                <a:gd name="connsiteX23" fmla="*/ 2226623 w 4144488"/>
                <a:gd name="connsiteY23" fmla="*/ 4376057 h 5777346"/>
                <a:gd name="connsiteX24" fmla="*/ 2321626 w 4144488"/>
                <a:gd name="connsiteY24" fmla="*/ 4661065 h 5777346"/>
                <a:gd name="connsiteX25" fmla="*/ 2309751 w 4144488"/>
                <a:gd name="connsiteY25" fmla="*/ 5088577 h 5777346"/>
                <a:gd name="connsiteX26" fmla="*/ 2226623 w 4144488"/>
                <a:gd name="connsiteY26" fmla="*/ 5468587 h 5777346"/>
                <a:gd name="connsiteX27" fmla="*/ 2286000 w 4144488"/>
                <a:gd name="connsiteY27" fmla="*/ 5658592 h 5777346"/>
                <a:gd name="connsiteX28" fmla="*/ 2476005 w 4144488"/>
                <a:gd name="connsiteY28" fmla="*/ 5729844 h 5777346"/>
                <a:gd name="connsiteX29" fmla="*/ 2737262 w 4144488"/>
                <a:gd name="connsiteY29" fmla="*/ 5741719 h 5777346"/>
                <a:gd name="connsiteX30" fmla="*/ 2832265 w 4144488"/>
                <a:gd name="connsiteY30" fmla="*/ 5717969 h 5777346"/>
                <a:gd name="connsiteX31" fmla="*/ 2927268 w 4144488"/>
                <a:gd name="connsiteY31" fmla="*/ 5385460 h 5777346"/>
                <a:gd name="connsiteX32" fmla="*/ 2998519 w 4144488"/>
                <a:gd name="connsiteY32" fmla="*/ 4969823 h 5777346"/>
                <a:gd name="connsiteX33" fmla="*/ 2998519 w 4144488"/>
                <a:gd name="connsiteY33" fmla="*/ 4625439 h 5777346"/>
                <a:gd name="connsiteX34" fmla="*/ 2915392 w 4144488"/>
                <a:gd name="connsiteY34" fmla="*/ 4269179 h 5777346"/>
                <a:gd name="connsiteX35" fmla="*/ 2784764 w 4144488"/>
                <a:gd name="connsiteY35" fmla="*/ 4043548 h 5777346"/>
                <a:gd name="connsiteX36" fmla="*/ 2036618 w 4144488"/>
                <a:gd name="connsiteY36" fmla="*/ 4043548 h 5777346"/>
                <a:gd name="connsiteX37" fmla="*/ 1799112 w 4144488"/>
                <a:gd name="connsiteY37" fmla="*/ 4007922 h 5777346"/>
                <a:gd name="connsiteX38" fmla="*/ 1692234 w 4144488"/>
                <a:gd name="connsiteY38" fmla="*/ 4126675 h 5777346"/>
                <a:gd name="connsiteX39" fmla="*/ 1490353 w 4144488"/>
                <a:gd name="connsiteY39" fmla="*/ 4245428 h 5777346"/>
                <a:gd name="connsiteX40" fmla="*/ 1062842 w 4144488"/>
                <a:gd name="connsiteY40" fmla="*/ 4174177 h 5777346"/>
                <a:gd name="connsiteX41" fmla="*/ 706582 w 4144488"/>
                <a:gd name="connsiteY41" fmla="*/ 3960421 h 5777346"/>
                <a:gd name="connsiteX42" fmla="*/ 552203 w 4144488"/>
                <a:gd name="connsiteY42" fmla="*/ 3616036 h 5777346"/>
                <a:gd name="connsiteX43" fmla="*/ 587829 w 4144488"/>
                <a:gd name="connsiteY43" fmla="*/ 3307278 h 5777346"/>
                <a:gd name="connsiteX44" fmla="*/ 754083 w 4144488"/>
                <a:gd name="connsiteY44" fmla="*/ 3069771 h 5777346"/>
                <a:gd name="connsiteX45" fmla="*/ 837210 w 4144488"/>
                <a:gd name="connsiteY45" fmla="*/ 3046021 h 5777346"/>
                <a:gd name="connsiteX46" fmla="*/ 932213 w 4144488"/>
                <a:gd name="connsiteY46" fmla="*/ 3224151 h 5777346"/>
                <a:gd name="connsiteX47" fmla="*/ 1288473 w 4144488"/>
                <a:gd name="connsiteY47" fmla="*/ 3580410 h 5777346"/>
                <a:gd name="connsiteX48" fmla="*/ 1609106 w 4144488"/>
                <a:gd name="connsiteY48" fmla="*/ 3770416 h 5777346"/>
                <a:gd name="connsiteX49" fmla="*/ 2000992 w 4144488"/>
                <a:gd name="connsiteY49" fmla="*/ 3996047 h 5777346"/>
                <a:gd name="connsiteX50" fmla="*/ 2511631 w 4144488"/>
                <a:gd name="connsiteY50" fmla="*/ 4007922 h 5777346"/>
                <a:gd name="connsiteX51" fmla="*/ 3069771 w 4144488"/>
                <a:gd name="connsiteY51" fmla="*/ 3889169 h 5777346"/>
                <a:gd name="connsiteX52" fmla="*/ 3307278 w 4144488"/>
                <a:gd name="connsiteY52" fmla="*/ 3699164 h 5777346"/>
                <a:gd name="connsiteX53" fmla="*/ 3711039 w 4144488"/>
                <a:gd name="connsiteY53" fmla="*/ 3295403 h 5777346"/>
                <a:gd name="connsiteX54" fmla="*/ 4055423 w 4144488"/>
                <a:gd name="connsiteY54" fmla="*/ 2487880 h 5777346"/>
                <a:gd name="connsiteX55" fmla="*/ 4043548 w 4144488"/>
                <a:gd name="connsiteY55" fmla="*/ 1454727 h 5777346"/>
                <a:gd name="connsiteX56" fmla="*/ 3449782 w 4144488"/>
                <a:gd name="connsiteY56" fmla="*/ 932213 h 5777346"/>
                <a:gd name="connsiteX57" fmla="*/ 2951018 w 4144488"/>
                <a:gd name="connsiteY57" fmla="*/ 908462 h 5777346"/>
                <a:gd name="connsiteX58" fmla="*/ 2761013 w 4144488"/>
                <a:gd name="connsiteY58" fmla="*/ 1003465 h 5777346"/>
                <a:gd name="connsiteX59" fmla="*/ 2749138 w 4144488"/>
                <a:gd name="connsiteY59" fmla="*/ 1003465 h 5777346"/>
                <a:gd name="connsiteX60" fmla="*/ 2666010 w 4144488"/>
                <a:gd name="connsiteY60" fmla="*/ 872836 h 5777346"/>
                <a:gd name="connsiteX61" fmla="*/ 2594758 w 4144488"/>
                <a:gd name="connsiteY61" fmla="*/ 694706 h 5777346"/>
                <a:gd name="connsiteX62" fmla="*/ 2487880 w 4144488"/>
                <a:gd name="connsiteY62" fmla="*/ 421574 h 5777346"/>
                <a:gd name="connsiteX63" fmla="*/ 2476005 w 4144488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419595 w 4154384"/>
                <a:gd name="connsiteY20" fmla="*/ 4399808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297928 w 4154384"/>
                <a:gd name="connsiteY20" fmla="*/ 4536504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1058019 w 4151541"/>
                <a:gd name="connsiteY21" fmla="*/ 4803569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95285 w 4151541"/>
                <a:gd name="connsiteY23" fmla="*/ 4896544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456384 w 4151541"/>
                <a:gd name="connsiteY52" fmla="*/ 3672408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93053 w 4151541"/>
                <a:gd name="connsiteY26" fmla="*/ 5658592 h 5777346"/>
                <a:gd name="connsiteX27" fmla="*/ 2483058 w 4151541"/>
                <a:gd name="connsiteY27" fmla="*/ 5729844 h 5777346"/>
                <a:gd name="connsiteX28" fmla="*/ 2744315 w 4151541"/>
                <a:gd name="connsiteY28" fmla="*/ 5741719 h 5777346"/>
                <a:gd name="connsiteX29" fmla="*/ 2839318 w 4151541"/>
                <a:gd name="connsiteY29" fmla="*/ 5717969 h 5777346"/>
                <a:gd name="connsiteX30" fmla="*/ 2934321 w 4151541"/>
                <a:gd name="connsiteY30" fmla="*/ 5385460 h 5777346"/>
                <a:gd name="connsiteX31" fmla="*/ 3005572 w 4151541"/>
                <a:gd name="connsiteY31" fmla="*/ 4969823 h 5777346"/>
                <a:gd name="connsiteX32" fmla="*/ 3031389 w 4151541"/>
                <a:gd name="connsiteY32" fmla="*/ 4752528 h 5777346"/>
                <a:gd name="connsiteX33" fmla="*/ 2959381 w 4151541"/>
                <a:gd name="connsiteY33" fmla="*/ 4392488 h 5777346"/>
                <a:gd name="connsiteX34" fmla="*/ 2599341 w 4151541"/>
                <a:gd name="connsiteY34" fmla="*/ 4176464 h 5777346"/>
                <a:gd name="connsiteX35" fmla="*/ 2167293 w 4151541"/>
                <a:gd name="connsiteY35" fmla="*/ 4176464 h 5777346"/>
                <a:gd name="connsiteX36" fmla="*/ 2023277 w 4151541"/>
                <a:gd name="connsiteY36" fmla="*/ 4248472 h 5777346"/>
                <a:gd name="connsiteX37" fmla="*/ 1807253 w 4151541"/>
                <a:gd name="connsiteY37" fmla="*/ 4392488 h 5777346"/>
                <a:gd name="connsiteX38" fmla="*/ 1447213 w 4151541"/>
                <a:gd name="connsiteY38" fmla="*/ 4536504 h 5777346"/>
                <a:gd name="connsiteX39" fmla="*/ 1015165 w 4151541"/>
                <a:gd name="connsiteY39" fmla="*/ 4392488 h 5777346"/>
                <a:gd name="connsiteX40" fmla="*/ 713635 w 4151541"/>
                <a:gd name="connsiteY40" fmla="*/ 3960421 h 5777346"/>
                <a:gd name="connsiteX41" fmla="*/ 583117 w 4151541"/>
                <a:gd name="connsiteY41" fmla="*/ 3672408 h 5777346"/>
                <a:gd name="connsiteX42" fmla="*/ 594882 w 4151541"/>
                <a:gd name="connsiteY42" fmla="*/ 3307278 h 5777346"/>
                <a:gd name="connsiteX43" fmla="*/ 761136 w 4151541"/>
                <a:gd name="connsiteY43" fmla="*/ 3069771 h 5777346"/>
                <a:gd name="connsiteX44" fmla="*/ 844263 w 4151541"/>
                <a:gd name="connsiteY44" fmla="*/ 3046021 h 5777346"/>
                <a:gd name="connsiteX45" fmla="*/ 939266 w 4151541"/>
                <a:gd name="connsiteY45" fmla="*/ 3224151 h 5777346"/>
                <a:gd name="connsiteX46" fmla="*/ 1295526 w 4151541"/>
                <a:gd name="connsiteY46" fmla="*/ 3580410 h 5777346"/>
                <a:gd name="connsiteX47" fmla="*/ 1616159 w 4151541"/>
                <a:gd name="connsiteY47" fmla="*/ 3770416 h 5777346"/>
                <a:gd name="connsiteX48" fmla="*/ 2008045 w 4151541"/>
                <a:gd name="connsiteY48" fmla="*/ 3996047 h 5777346"/>
                <a:gd name="connsiteX49" fmla="*/ 2518684 w 4151541"/>
                <a:gd name="connsiteY49" fmla="*/ 4007922 h 5777346"/>
                <a:gd name="connsiteX50" fmla="*/ 3076824 w 4151541"/>
                <a:gd name="connsiteY50" fmla="*/ 3889169 h 5777346"/>
                <a:gd name="connsiteX51" fmla="*/ 3456384 w 4151541"/>
                <a:gd name="connsiteY51" fmla="*/ 3672408 h 5777346"/>
                <a:gd name="connsiteX52" fmla="*/ 3718092 w 4151541"/>
                <a:gd name="connsiteY52" fmla="*/ 3295403 h 5777346"/>
                <a:gd name="connsiteX53" fmla="*/ 4062476 w 4151541"/>
                <a:gd name="connsiteY53" fmla="*/ 2487880 h 5777346"/>
                <a:gd name="connsiteX54" fmla="*/ 4050601 w 4151541"/>
                <a:gd name="connsiteY54" fmla="*/ 1454727 h 5777346"/>
                <a:gd name="connsiteX55" fmla="*/ 3456835 w 4151541"/>
                <a:gd name="connsiteY55" fmla="*/ 932213 h 5777346"/>
                <a:gd name="connsiteX56" fmla="*/ 2958071 w 4151541"/>
                <a:gd name="connsiteY56" fmla="*/ 908462 h 5777346"/>
                <a:gd name="connsiteX57" fmla="*/ 2768066 w 4151541"/>
                <a:gd name="connsiteY57" fmla="*/ 1003465 h 5777346"/>
                <a:gd name="connsiteX58" fmla="*/ 2756191 w 4151541"/>
                <a:gd name="connsiteY58" fmla="*/ 1003465 h 5777346"/>
                <a:gd name="connsiteX59" fmla="*/ 2592288 w 4151541"/>
                <a:gd name="connsiteY59" fmla="*/ 864096 h 5777346"/>
                <a:gd name="connsiteX60" fmla="*/ 2520280 w 4151541"/>
                <a:gd name="connsiteY60" fmla="*/ 648072 h 5777346"/>
                <a:gd name="connsiteX61" fmla="*/ 2494933 w 4151541"/>
                <a:gd name="connsiteY61" fmla="*/ 421574 h 5777346"/>
                <a:gd name="connsiteX62" fmla="*/ 2483058 w 4151541"/>
                <a:gd name="connsiteY62" fmla="*/ 65314 h 5777346"/>
                <a:gd name="connsiteX0" fmla="*/ 2483058 w 4151541"/>
                <a:gd name="connsiteY0" fmla="*/ 65314 h 5809477"/>
                <a:gd name="connsiteX1" fmla="*/ 2388056 w 4151541"/>
                <a:gd name="connsiteY1" fmla="*/ 29688 h 5809477"/>
                <a:gd name="connsiteX2" fmla="*/ 2269302 w 4151541"/>
                <a:gd name="connsiteY2" fmla="*/ 5938 h 5809477"/>
                <a:gd name="connsiteX3" fmla="*/ 2103048 w 4151541"/>
                <a:gd name="connsiteY3" fmla="*/ 29688 h 5809477"/>
                <a:gd name="connsiteX4" fmla="*/ 1948669 w 4151541"/>
                <a:gd name="connsiteY4" fmla="*/ 100940 h 5809477"/>
                <a:gd name="connsiteX5" fmla="*/ 1996170 w 4151541"/>
                <a:gd name="connsiteY5" fmla="*/ 492826 h 5809477"/>
                <a:gd name="connsiteX6" fmla="*/ 2174300 w 4151541"/>
                <a:gd name="connsiteY6" fmla="*/ 1181595 h 5809477"/>
                <a:gd name="connsiteX7" fmla="*/ 2233676 w 4151541"/>
                <a:gd name="connsiteY7" fmla="*/ 1834738 h 5809477"/>
                <a:gd name="connsiteX8" fmla="*/ 2245552 w 4151541"/>
                <a:gd name="connsiteY8" fmla="*/ 2487880 h 5809477"/>
                <a:gd name="connsiteX9" fmla="*/ 2055546 w 4151541"/>
                <a:gd name="connsiteY9" fmla="*/ 2844140 h 5809477"/>
                <a:gd name="connsiteX10" fmla="*/ 1829915 w 4151541"/>
                <a:gd name="connsiteY10" fmla="*/ 2951018 h 5809477"/>
                <a:gd name="connsiteX11" fmla="*/ 1675536 w 4151541"/>
                <a:gd name="connsiteY11" fmla="*/ 2951018 h 5809477"/>
                <a:gd name="connsiteX12" fmla="*/ 1438030 w 4151541"/>
                <a:gd name="connsiteY12" fmla="*/ 2832265 h 5809477"/>
                <a:gd name="connsiteX13" fmla="*/ 1164897 w 4151541"/>
                <a:gd name="connsiteY13" fmla="*/ 2571008 h 5809477"/>
                <a:gd name="connsiteX14" fmla="*/ 784887 w 4151541"/>
                <a:gd name="connsiteY14" fmla="*/ 2309751 h 5809477"/>
                <a:gd name="connsiteX15" fmla="*/ 488004 w 4151541"/>
                <a:gd name="connsiteY15" fmla="*/ 2404753 h 5809477"/>
                <a:gd name="connsiteX16" fmla="*/ 226746 w 4151541"/>
                <a:gd name="connsiteY16" fmla="*/ 2642260 h 5809477"/>
                <a:gd name="connsiteX17" fmla="*/ 36741 w 4151541"/>
                <a:gd name="connsiteY17" fmla="*/ 3117273 h 5809477"/>
                <a:gd name="connsiteX18" fmla="*/ 7053 w 4151541"/>
                <a:gd name="connsiteY18" fmla="*/ 3528392 h 5809477"/>
                <a:gd name="connsiteX19" fmla="*/ 79061 w 4151541"/>
                <a:gd name="connsiteY19" fmla="*/ 3960440 h 5809477"/>
                <a:gd name="connsiteX20" fmla="*/ 295085 w 4151541"/>
                <a:gd name="connsiteY20" fmla="*/ 4536504 h 5809477"/>
                <a:gd name="connsiteX21" fmla="*/ 727133 w 4151541"/>
                <a:gd name="connsiteY21" fmla="*/ 4968552 h 5809477"/>
                <a:gd name="connsiteX22" fmla="*/ 1447213 w 4151541"/>
                <a:gd name="connsiteY22" fmla="*/ 5184576 h 5809477"/>
                <a:gd name="connsiteX23" fmla="*/ 1879261 w 4151541"/>
                <a:gd name="connsiteY23" fmla="*/ 5040560 h 5809477"/>
                <a:gd name="connsiteX24" fmla="*/ 2311309 w 4151541"/>
                <a:gd name="connsiteY24" fmla="*/ 4824536 h 5809477"/>
                <a:gd name="connsiteX25" fmla="*/ 2293053 w 4151541"/>
                <a:gd name="connsiteY25" fmla="*/ 5658592 h 5809477"/>
                <a:gd name="connsiteX26" fmla="*/ 2483058 w 4151541"/>
                <a:gd name="connsiteY26" fmla="*/ 5729844 h 5809477"/>
                <a:gd name="connsiteX27" fmla="*/ 2744315 w 4151541"/>
                <a:gd name="connsiteY27" fmla="*/ 5741719 h 5809477"/>
                <a:gd name="connsiteX28" fmla="*/ 2839318 w 4151541"/>
                <a:gd name="connsiteY28" fmla="*/ 5717969 h 5809477"/>
                <a:gd name="connsiteX29" fmla="*/ 2934321 w 4151541"/>
                <a:gd name="connsiteY29" fmla="*/ 5385460 h 5809477"/>
                <a:gd name="connsiteX30" fmla="*/ 3005572 w 4151541"/>
                <a:gd name="connsiteY30" fmla="*/ 4969823 h 5809477"/>
                <a:gd name="connsiteX31" fmla="*/ 3031389 w 4151541"/>
                <a:gd name="connsiteY31" fmla="*/ 4752528 h 5809477"/>
                <a:gd name="connsiteX32" fmla="*/ 2959381 w 4151541"/>
                <a:gd name="connsiteY32" fmla="*/ 4392488 h 5809477"/>
                <a:gd name="connsiteX33" fmla="*/ 2599341 w 4151541"/>
                <a:gd name="connsiteY33" fmla="*/ 4176464 h 5809477"/>
                <a:gd name="connsiteX34" fmla="*/ 2167293 w 4151541"/>
                <a:gd name="connsiteY34" fmla="*/ 4176464 h 5809477"/>
                <a:gd name="connsiteX35" fmla="*/ 2023277 w 4151541"/>
                <a:gd name="connsiteY35" fmla="*/ 4248472 h 5809477"/>
                <a:gd name="connsiteX36" fmla="*/ 1807253 w 4151541"/>
                <a:gd name="connsiteY36" fmla="*/ 4392488 h 5809477"/>
                <a:gd name="connsiteX37" fmla="*/ 1447213 w 4151541"/>
                <a:gd name="connsiteY37" fmla="*/ 4536504 h 5809477"/>
                <a:gd name="connsiteX38" fmla="*/ 1015165 w 4151541"/>
                <a:gd name="connsiteY38" fmla="*/ 4392488 h 5809477"/>
                <a:gd name="connsiteX39" fmla="*/ 713635 w 4151541"/>
                <a:gd name="connsiteY39" fmla="*/ 3960421 h 5809477"/>
                <a:gd name="connsiteX40" fmla="*/ 583117 w 4151541"/>
                <a:gd name="connsiteY40" fmla="*/ 3672408 h 5809477"/>
                <a:gd name="connsiteX41" fmla="*/ 594882 w 4151541"/>
                <a:gd name="connsiteY41" fmla="*/ 3307278 h 5809477"/>
                <a:gd name="connsiteX42" fmla="*/ 761136 w 4151541"/>
                <a:gd name="connsiteY42" fmla="*/ 3069771 h 5809477"/>
                <a:gd name="connsiteX43" fmla="*/ 844263 w 4151541"/>
                <a:gd name="connsiteY43" fmla="*/ 3046021 h 5809477"/>
                <a:gd name="connsiteX44" fmla="*/ 939266 w 4151541"/>
                <a:gd name="connsiteY44" fmla="*/ 3224151 h 5809477"/>
                <a:gd name="connsiteX45" fmla="*/ 1295526 w 4151541"/>
                <a:gd name="connsiteY45" fmla="*/ 3580410 h 5809477"/>
                <a:gd name="connsiteX46" fmla="*/ 1616159 w 4151541"/>
                <a:gd name="connsiteY46" fmla="*/ 3770416 h 5809477"/>
                <a:gd name="connsiteX47" fmla="*/ 2008045 w 4151541"/>
                <a:gd name="connsiteY47" fmla="*/ 3996047 h 5809477"/>
                <a:gd name="connsiteX48" fmla="*/ 2518684 w 4151541"/>
                <a:gd name="connsiteY48" fmla="*/ 4007922 h 5809477"/>
                <a:gd name="connsiteX49" fmla="*/ 3076824 w 4151541"/>
                <a:gd name="connsiteY49" fmla="*/ 3889169 h 5809477"/>
                <a:gd name="connsiteX50" fmla="*/ 3456384 w 4151541"/>
                <a:gd name="connsiteY50" fmla="*/ 3672408 h 5809477"/>
                <a:gd name="connsiteX51" fmla="*/ 3718092 w 4151541"/>
                <a:gd name="connsiteY51" fmla="*/ 3295403 h 5809477"/>
                <a:gd name="connsiteX52" fmla="*/ 4062476 w 4151541"/>
                <a:gd name="connsiteY52" fmla="*/ 2487880 h 5809477"/>
                <a:gd name="connsiteX53" fmla="*/ 4050601 w 4151541"/>
                <a:gd name="connsiteY53" fmla="*/ 1454727 h 5809477"/>
                <a:gd name="connsiteX54" fmla="*/ 3456835 w 4151541"/>
                <a:gd name="connsiteY54" fmla="*/ 932213 h 5809477"/>
                <a:gd name="connsiteX55" fmla="*/ 2958071 w 4151541"/>
                <a:gd name="connsiteY55" fmla="*/ 908462 h 5809477"/>
                <a:gd name="connsiteX56" fmla="*/ 2768066 w 4151541"/>
                <a:gd name="connsiteY56" fmla="*/ 1003465 h 5809477"/>
                <a:gd name="connsiteX57" fmla="*/ 2756191 w 4151541"/>
                <a:gd name="connsiteY57" fmla="*/ 1003465 h 5809477"/>
                <a:gd name="connsiteX58" fmla="*/ 2592288 w 4151541"/>
                <a:gd name="connsiteY58" fmla="*/ 864096 h 5809477"/>
                <a:gd name="connsiteX59" fmla="*/ 2520280 w 4151541"/>
                <a:gd name="connsiteY59" fmla="*/ 648072 h 5809477"/>
                <a:gd name="connsiteX60" fmla="*/ 2494933 w 4151541"/>
                <a:gd name="connsiteY60" fmla="*/ 421574 h 5809477"/>
                <a:gd name="connsiteX61" fmla="*/ 2483058 w 4151541"/>
                <a:gd name="connsiteY61" fmla="*/ 65314 h 5809477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93053 w 4151541"/>
                <a:gd name="connsiteY24" fmla="*/ 5658592 h 5777346"/>
                <a:gd name="connsiteX25" fmla="*/ 2483058 w 4151541"/>
                <a:gd name="connsiteY25" fmla="*/ 5729844 h 5777346"/>
                <a:gd name="connsiteX26" fmla="*/ 2744315 w 4151541"/>
                <a:gd name="connsiteY26" fmla="*/ 5741719 h 5777346"/>
                <a:gd name="connsiteX27" fmla="*/ 2839318 w 4151541"/>
                <a:gd name="connsiteY27" fmla="*/ 5717969 h 5777346"/>
                <a:gd name="connsiteX28" fmla="*/ 2934321 w 4151541"/>
                <a:gd name="connsiteY28" fmla="*/ 5385460 h 5777346"/>
                <a:gd name="connsiteX29" fmla="*/ 3005572 w 4151541"/>
                <a:gd name="connsiteY29" fmla="*/ 4969823 h 5777346"/>
                <a:gd name="connsiteX30" fmla="*/ 3031389 w 4151541"/>
                <a:gd name="connsiteY30" fmla="*/ 4752528 h 5777346"/>
                <a:gd name="connsiteX31" fmla="*/ 2959381 w 4151541"/>
                <a:gd name="connsiteY31" fmla="*/ 4392488 h 5777346"/>
                <a:gd name="connsiteX32" fmla="*/ 2599341 w 4151541"/>
                <a:gd name="connsiteY32" fmla="*/ 4176464 h 5777346"/>
                <a:gd name="connsiteX33" fmla="*/ 2167293 w 4151541"/>
                <a:gd name="connsiteY33" fmla="*/ 4176464 h 5777346"/>
                <a:gd name="connsiteX34" fmla="*/ 2023277 w 4151541"/>
                <a:gd name="connsiteY34" fmla="*/ 4248472 h 5777346"/>
                <a:gd name="connsiteX35" fmla="*/ 1807253 w 4151541"/>
                <a:gd name="connsiteY35" fmla="*/ 4392488 h 5777346"/>
                <a:gd name="connsiteX36" fmla="*/ 1447213 w 4151541"/>
                <a:gd name="connsiteY36" fmla="*/ 4536504 h 5777346"/>
                <a:gd name="connsiteX37" fmla="*/ 1015165 w 4151541"/>
                <a:gd name="connsiteY37" fmla="*/ 4392488 h 5777346"/>
                <a:gd name="connsiteX38" fmla="*/ 713635 w 4151541"/>
                <a:gd name="connsiteY38" fmla="*/ 3960421 h 5777346"/>
                <a:gd name="connsiteX39" fmla="*/ 583117 w 4151541"/>
                <a:gd name="connsiteY39" fmla="*/ 3672408 h 5777346"/>
                <a:gd name="connsiteX40" fmla="*/ 594882 w 4151541"/>
                <a:gd name="connsiteY40" fmla="*/ 3307278 h 5777346"/>
                <a:gd name="connsiteX41" fmla="*/ 761136 w 4151541"/>
                <a:gd name="connsiteY41" fmla="*/ 3069771 h 5777346"/>
                <a:gd name="connsiteX42" fmla="*/ 844263 w 4151541"/>
                <a:gd name="connsiteY42" fmla="*/ 3046021 h 5777346"/>
                <a:gd name="connsiteX43" fmla="*/ 939266 w 4151541"/>
                <a:gd name="connsiteY43" fmla="*/ 3224151 h 5777346"/>
                <a:gd name="connsiteX44" fmla="*/ 1295526 w 4151541"/>
                <a:gd name="connsiteY44" fmla="*/ 3580410 h 5777346"/>
                <a:gd name="connsiteX45" fmla="*/ 1616159 w 4151541"/>
                <a:gd name="connsiteY45" fmla="*/ 3770416 h 5777346"/>
                <a:gd name="connsiteX46" fmla="*/ 2008045 w 4151541"/>
                <a:gd name="connsiteY46" fmla="*/ 3996047 h 5777346"/>
                <a:gd name="connsiteX47" fmla="*/ 2518684 w 4151541"/>
                <a:gd name="connsiteY47" fmla="*/ 4007922 h 5777346"/>
                <a:gd name="connsiteX48" fmla="*/ 3076824 w 4151541"/>
                <a:gd name="connsiteY48" fmla="*/ 3889169 h 5777346"/>
                <a:gd name="connsiteX49" fmla="*/ 3456384 w 4151541"/>
                <a:gd name="connsiteY49" fmla="*/ 3672408 h 5777346"/>
                <a:gd name="connsiteX50" fmla="*/ 3718092 w 4151541"/>
                <a:gd name="connsiteY50" fmla="*/ 3295403 h 5777346"/>
                <a:gd name="connsiteX51" fmla="*/ 4062476 w 4151541"/>
                <a:gd name="connsiteY51" fmla="*/ 2487880 h 5777346"/>
                <a:gd name="connsiteX52" fmla="*/ 4050601 w 4151541"/>
                <a:gd name="connsiteY52" fmla="*/ 1454727 h 5777346"/>
                <a:gd name="connsiteX53" fmla="*/ 3456835 w 4151541"/>
                <a:gd name="connsiteY53" fmla="*/ 932213 h 5777346"/>
                <a:gd name="connsiteX54" fmla="*/ 2958071 w 4151541"/>
                <a:gd name="connsiteY54" fmla="*/ 908462 h 5777346"/>
                <a:gd name="connsiteX55" fmla="*/ 2768066 w 4151541"/>
                <a:gd name="connsiteY55" fmla="*/ 1003465 h 5777346"/>
                <a:gd name="connsiteX56" fmla="*/ 2756191 w 4151541"/>
                <a:gd name="connsiteY56" fmla="*/ 1003465 h 5777346"/>
                <a:gd name="connsiteX57" fmla="*/ 2592288 w 4151541"/>
                <a:gd name="connsiteY57" fmla="*/ 864096 h 5777346"/>
                <a:gd name="connsiteX58" fmla="*/ 2520280 w 4151541"/>
                <a:gd name="connsiteY58" fmla="*/ 648072 h 5777346"/>
                <a:gd name="connsiteX59" fmla="*/ 2494933 w 4151541"/>
                <a:gd name="connsiteY59" fmla="*/ 421574 h 5777346"/>
                <a:gd name="connsiteX60" fmla="*/ 2483058 w 4151541"/>
                <a:gd name="connsiteY60" fmla="*/ 65314 h 5777346"/>
                <a:gd name="connsiteX0" fmla="*/ 2483058 w 4151541"/>
                <a:gd name="connsiteY0" fmla="*/ 65314 h 5846704"/>
                <a:gd name="connsiteX1" fmla="*/ 2388056 w 4151541"/>
                <a:gd name="connsiteY1" fmla="*/ 29688 h 5846704"/>
                <a:gd name="connsiteX2" fmla="*/ 2269302 w 4151541"/>
                <a:gd name="connsiteY2" fmla="*/ 5938 h 5846704"/>
                <a:gd name="connsiteX3" fmla="*/ 2103048 w 4151541"/>
                <a:gd name="connsiteY3" fmla="*/ 29688 h 5846704"/>
                <a:gd name="connsiteX4" fmla="*/ 1948669 w 4151541"/>
                <a:gd name="connsiteY4" fmla="*/ 100940 h 5846704"/>
                <a:gd name="connsiteX5" fmla="*/ 1996170 w 4151541"/>
                <a:gd name="connsiteY5" fmla="*/ 492826 h 5846704"/>
                <a:gd name="connsiteX6" fmla="*/ 2174300 w 4151541"/>
                <a:gd name="connsiteY6" fmla="*/ 1181595 h 5846704"/>
                <a:gd name="connsiteX7" fmla="*/ 2233676 w 4151541"/>
                <a:gd name="connsiteY7" fmla="*/ 1834738 h 5846704"/>
                <a:gd name="connsiteX8" fmla="*/ 2245552 w 4151541"/>
                <a:gd name="connsiteY8" fmla="*/ 2487880 h 5846704"/>
                <a:gd name="connsiteX9" fmla="*/ 2055546 w 4151541"/>
                <a:gd name="connsiteY9" fmla="*/ 2844140 h 5846704"/>
                <a:gd name="connsiteX10" fmla="*/ 1829915 w 4151541"/>
                <a:gd name="connsiteY10" fmla="*/ 2951018 h 5846704"/>
                <a:gd name="connsiteX11" fmla="*/ 1675536 w 4151541"/>
                <a:gd name="connsiteY11" fmla="*/ 2951018 h 5846704"/>
                <a:gd name="connsiteX12" fmla="*/ 1438030 w 4151541"/>
                <a:gd name="connsiteY12" fmla="*/ 2832265 h 5846704"/>
                <a:gd name="connsiteX13" fmla="*/ 1164897 w 4151541"/>
                <a:gd name="connsiteY13" fmla="*/ 2571008 h 5846704"/>
                <a:gd name="connsiteX14" fmla="*/ 784887 w 4151541"/>
                <a:gd name="connsiteY14" fmla="*/ 2309751 h 5846704"/>
                <a:gd name="connsiteX15" fmla="*/ 488004 w 4151541"/>
                <a:gd name="connsiteY15" fmla="*/ 2404753 h 5846704"/>
                <a:gd name="connsiteX16" fmla="*/ 226746 w 4151541"/>
                <a:gd name="connsiteY16" fmla="*/ 2642260 h 5846704"/>
                <a:gd name="connsiteX17" fmla="*/ 36741 w 4151541"/>
                <a:gd name="connsiteY17" fmla="*/ 3117273 h 5846704"/>
                <a:gd name="connsiteX18" fmla="*/ 7053 w 4151541"/>
                <a:gd name="connsiteY18" fmla="*/ 3528392 h 5846704"/>
                <a:gd name="connsiteX19" fmla="*/ 79061 w 4151541"/>
                <a:gd name="connsiteY19" fmla="*/ 3960440 h 5846704"/>
                <a:gd name="connsiteX20" fmla="*/ 295085 w 4151541"/>
                <a:gd name="connsiteY20" fmla="*/ 4536504 h 5846704"/>
                <a:gd name="connsiteX21" fmla="*/ 727133 w 4151541"/>
                <a:gd name="connsiteY21" fmla="*/ 4968552 h 5846704"/>
                <a:gd name="connsiteX22" fmla="*/ 1447213 w 4151541"/>
                <a:gd name="connsiteY22" fmla="*/ 5184576 h 5846704"/>
                <a:gd name="connsiteX23" fmla="*/ 1879261 w 4151541"/>
                <a:gd name="connsiteY23" fmla="*/ 5040560 h 5846704"/>
                <a:gd name="connsiteX24" fmla="*/ 2483058 w 4151541"/>
                <a:gd name="connsiteY24" fmla="*/ 5729844 h 5846704"/>
                <a:gd name="connsiteX25" fmla="*/ 2744315 w 4151541"/>
                <a:gd name="connsiteY25" fmla="*/ 5741719 h 5846704"/>
                <a:gd name="connsiteX26" fmla="*/ 2839318 w 4151541"/>
                <a:gd name="connsiteY26" fmla="*/ 5717969 h 5846704"/>
                <a:gd name="connsiteX27" fmla="*/ 2934321 w 4151541"/>
                <a:gd name="connsiteY27" fmla="*/ 5385460 h 5846704"/>
                <a:gd name="connsiteX28" fmla="*/ 3005572 w 4151541"/>
                <a:gd name="connsiteY28" fmla="*/ 4969823 h 5846704"/>
                <a:gd name="connsiteX29" fmla="*/ 3031389 w 4151541"/>
                <a:gd name="connsiteY29" fmla="*/ 4752528 h 5846704"/>
                <a:gd name="connsiteX30" fmla="*/ 2959381 w 4151541"/>
                <a:gd name="connsiteY30" fmla="*/ 4392488 h 5846704"/>
                <a:gd name="connsiteX31" fmla="*/ 2599341 w 4151541"/>
                <a:gd name="connsiteY31" fmla="*/ 4176464 h 5846704"/>
                <a:gd name="connsiteX32" fmla="*/ 2167293 w 4151541"/>
                <a:gd name="connsiteY32" fmla="*/ 4176464 h 5846704"/>
                <a:gd name="connsiteX33" fmla="*/ 2023277 w 4151541"/>
                <a:gd name="connsiteY33" fmla="*/ 4248472 h 5846704"/>
                <a:gd name="connsiteX34" fmla="*/ 1807253 w 4151541"/>
                <a:gd name="connsiteY34" fmla="*/ 4392488 h 5846704"/>
                <a:gd name="connsiteX35" fmla="*/ 1447213 w 4151541"/>
                <a:gd name="connsiteY35" fmla="*/ 4536504 h 5846704"/>
                <a:gd name="connsiteX36" fmla="*/ 1015165 w 4151541"/>
                <a:gd name="connsiteY36" fmla="*/ 4392488 h 5846704"/>
                <a:gd name="connsiteX37" fmla="*/ 713635 w 4151541"/>
                <a:gd name="connsiteY37" fmla="*/ 3960421 h 5846704"/>
                <a:gd name="connsiteX38" fmla="*/ 583117 w 4151541"/>
                <a:gd name="connsiteY38" fmla="*/ 3672408 h 5846704"/>
                <a:gd name="connsiteX39" fmla="*/ 594882 w 4151541"/>
                <a:gd name="connsiteY39" fmla="*/ 3307278 h 5846704"/>
                <a:gd name="connsiteX40" fmla="*/ 761136 w 4151541"/>
                <a:gd name="connsiteY40" fmla="*/ 3069771 h 5846704"/>
                <a:gd name="connsiteX41" fmla="*/ 844263 w 4151541"/>
                <a:gd name="connsiteY41" fmla="*/ 3046021 h 5846704"/>
                <a:gd name="connsiteX42" fmla="*/ 939266 w 4151541"/>
                <a:gd name="connsiteY42" fmla="*/ 3224151 h 5846704"/>
                <a:gd name="connsiteX43" fmla="*/ 1295526 w 4151541"/>
                <a:gd name="connsiteY43" fmla="*/ 3580410 h 5846704"/>
                <a:gd name="connsiteX44" fmla="*/ 1616159 w 4151541"/>
                <a:gd name="connsiteY44" fmla="*/ 3770416 h 5846704"/>
                <a:gd name="connsiteX45" fmla="*/ 2008045 w 4151541"/>
                <a:gd name="connsiteY45" fmla="*/ 3996047 h 5846704"/>
                <a:gd name="connsiteX46" fmla="*/ 2518684 w 4151541"/>
                <a:gd name="connsiteY46" fmla="*/ 4007922 h 5846704"/>
                <a:gd name="connsiteX47" fmla="*/ 3076824 w 4151541"/>
                <a:gd name="connsiteY47" fmla="*/ 3889169 h 5846704"/>
                <a:gd name="connsiteX48" fmla="*/ 3456384 w 4151541"/>
                <a:gd name="connsiteY48" fmla="*/ 3672408 h 5846704"/>
                <a:gd name="connsiteX49" fmla="*/ 3718092 w 4151541"/>
                <a:gd name="connsiteY49" fmla="*/ 3295403 h 5846704"/>
                <a:gd name="connsiteX50" fmla="*/ 4062476 w 4151541"/>
                <a:gd name="connsiteY50" fmla="*/ 2487880 h 5846704"/>
                <a:gd name="connsiteX51" fmla="*/ 4050601 w 4151541"/>
                <a:gd name="connsiteY51" fmla="*/ 1454727 h 5846704"/>
                <a:gd name="connsiteX52" fmla="*/ 3456835 w 4151541"/>
                <a:gd name="connsiteY52" fmla="*/ 932213 h 5846704"/>
                <a:gd name="connsiteX53" fmla="*/ 2958071 w 4151541"/>
                <a:gd name="connsiteY53" fmla="*/ 908462 h 5846704"/>
                <a:gd name="connsiteX54" fmla="*/ 2768066 w 4151541"/>
                <a:gd name="connsiteY54" fmla="*/ 1003465 h 5846704"/>
                <a:gd name="connsiteX55" fmla="*/ 2756191 w 4151541"/>
                <a:gd name="connsiteY55" fmla="*/ 1003465 h 5846704"/>
                <a:gd name="connsiteX56" fmla="*/ 2592288 w 4151541"/>
                <a:gd name="connsiteY56" fmla="*/ 864096 h 5846704"/>
                <a:gd name="connsiteX57" fmla="*/ 2520280 w 4151541"/>
                <a:gd name="connsiteY57" fmla="*/ 648072 h 5846704"/>
                <a:gd name="connsiteX58" fmla="*/ 2494933 w 4151541"/>
                <a:gd name="connsiteY58" fmla="*/ 421574 h 5846704"/>
                <a:gd name="connsiteX59" fmla="*/ 2483058 w 4151541"/>
                <a:gd name="connsiteY59" fmla="*/ 65314 h 5846704"/>
                <a:gd name="connsiteX0" fmla="*/ 2483058 w 4151541"/>
                <a:gd name="connsiteY0" fmla="*/ 65314 h 5854621"/>
                <a:gd name="connsiteX1" fmla="*/ 2388056 w 4151541"/>
                <a:gd name="connsiteY1" fmla="*/ 29688 h 5854621"/>
                <a:gd name="connsiteX2" fmla="*/ 2269302 w 4151541"/>
                <a:gd name="connsiteY2" fmla="*/ 5938 h 5854621"/>
                <a:gd name="connsiteX3" fmla="*/ 2103048 w 4151541"/>
                <a:gd name="connsiteY3" fmla="*/ 29688 h 5854621"/>
                <a:gd name="connsiteX4" fmla="*/ 1948669 w 4151541"/>
                <a:gd name="connsiteY4" fmla="*/ 100940 h 5854621"/>
                <a:gd name="connsiteX5" fmla="*/ 1996170 w 4151541"/>
                <a:gd name="connsiteY5" fmla="*/ 492826 h 5854621"/>
                <a:gd name="connsiteX6" fmla="*/ 2174300 w 4151541"/>
                <a:gd name="connsiteY6" fmla="*/ 1181595 h 5854621"/>
                <a:gd name="connsiteX7" fmla="*/ 2233676 w 4151541"/>
                <a:gd name="connsiteY7" fmla="*/ 1834738 h 5854621"/>
                <a:gd name="connsiteX8" fmla="*/ 2245552 w 4151541"/>
                <a:gd name="connsiteY8" fmla="*/ 2487880 h 5854621"/>
                <a:gd name="connsiteX9" fmla="*/ 2055546 w 4151541"/>
                <a:gd name="connsiteY9" fmla="*/ 2844140 h 5854621"/>
                <a:gd name="connsiteX10" fmla="*/ 1829915 w 4151541"/>
                <a:gd name="connsiteY10" fmla="*/ 2951018 h 5854621"/>
                <a:gd name="connsiteX11" fmla="*/ 1675536 w 4151541"/>
                <a:gd name="connsiteY11" fmla="*/ 2951018 h 5854621"/>
                <a:gd name="connsiteX12" fmla="*/ 1438030 w 4151541"/>
                <a:gd name="connsiteY12" fmla="*/ 2832265 h 5854621"/>
                <a:gd name="connsiteX13" fmla="*/ 1164897 w 4151541"/>
                <a:gd name="connsiteY13" fmla="*/ 2571008 h 5854621"/>
                <a:gd name="connsiteX14" fmla="*/ 784887 w 4151541"/>
                <a:gd name="connsiteY14" fmla="*/ 2309751 h 5854621"/>
                <a:gd name="connsiteX15" fmla="*/ 488004 w 4151541"/>
                <a:gd name="connsiteY15" fmla="*/ 2404753 h 5854621"/>
                <a:gd name="connsiteX16" fmla="*/ 226746 w 4151541"/>
                <a:gd name="connsiteY16" fmla="*/ 2642260 h 5854621"/>
                <a:gd name="connsiteX17" fmla="*/ 36741 w 4151541"/>
                <a:gd name="connsiteY17" fmla="*/ 3117273 h 5854621"/>
                <a:gd name="connsiteX18" fmla="*/ 7053 w 4151541"/>
                <a:gd name="connsiteY18" fmla="*/ 3528392 h 5854621"/>
                <a:gd name="connsiteX19" fmla="*/ 79061 w 4151541"/>
                <a:gd name="connsiteY19" fmla="*/ 3960440 h 5854621"/>
                <a:gd name="connsiteX20" fmla="*/ 295085 w 4151541"/>
                <a:gd name="connsiteY20" fmla="*/ 4536504 h 5854621"/>
                <a:gd name="connsiteX21" fmla="*/ 727133 w 4151541"/>
                <a:gd name="connsiteY21" fmla="*/ 4968552 h 5854621"/>
                <a:gd name="connsiteX22" fmla="*/ 1447213 w 4151541"/>
                <a:gd name="connsiteY22" fmla="*/ 5184576 h 5854621"/>
                <a:gd name="connsiteX23" fmla="*/ 1879261 w 4151541"/>
                <a:gd name="connsiteY23" fmla="*/ 5040560 h 5854621"/>
                <a:gd name="connsiteX24" fmla="*/ 2744315 w 4151541"/>
                <a:gd name="connsiteY24" fmla="*/ 5741719 h 5854621"/>
                <a:gd name="connsiteX25" fmla="*/ 2839318 w 4151541"/>
                <a:gd name="connsiteY25" fmla="*/ 5717969 h 5854621"/>
                <a:gd name="connsiteX26" fmla="*/ 2934321 w 4151541"/>
                <a:gd name="connsiteY26" fmla="*/ 5385460 h 5854621"/>
                <a:gd name="connsiteX27" fmla="*/ 3005572 w 4151541"/>
                <a:gd name="connsiteY27" fmla="*/ 4969823 h 5854621"/>
                <a:gd name="connsiteX28" fmla="*/ 3031389 w 4151541"/>
                <a:gd name="connsiteY28" fmla="*/ 4752528 h 5854621"/>
                <a:gd name="connsiteX29" fmla="*/ 2959381 w 4151541"/>
                <a:gd name="connsiteY29" fmla="*/ 4392488 h 5854621"/>
                <a:gd name="connsiteX30" fmla="*/ 2599341 w 4151541"/>
                <a:gd name="connsiteY30" fmla="*/ 4176464 h 5854621"/>
                <a:gd name="connsiteX31" fmla="*/ 2167293 w 4151541"/>
                <a:gd name="connsiteY31" fmla="*/ 4176464 h 5854621"/>
                <a:gd name="connsiteX32" fmla="*/ 2023277 w 4151541"/>
                <a:gd name="connsiteY32" fmla="*/ 4248472 h 5854621"/>
                <a:gd name="connsiteX33" fmla="*/ 1807253 w 4151541"/>
                <a:gd name="connsiteY33" fmla="*/ 4392488 h 5854621"/>
                <a:gd name="connsiteX34" fmla="*/ 1447213 w 4151541"/>
                <a:gd name="connsiteY34" fmla="*/ 4536504 h 5854621"/>
                <a:gd name="connsiteX35" fmla="*/ 1015165 w 4151541"/>
                <a:gd name="connsiteY35" fmla="*/ 4392488 h 5854621"/>
                <a:gd name="connsiteX36" fmla="*/ 713635 w 4151541"/>
                <a:gd name="connsiteY36" fmla="*/ 3960421 h 5854621"/>
                <a:gd name="connsiteX37" fmla="*/ 583117 w 4151541"/>
                <a:gd name="connsiteY37" fmla="*/ 3672408 h 5854621"/>
                <a:gd name="connsiteX38" fmla="*/ 594882 w 4151541"/>
                <a:gd name="connsiteY38" fmla="*/ 3307278 h 5854621"/>
                <a:gd name="connsiteX39" fmla="*/ 761136 w 4151541"/>
                <a:gd name="connsiteY39" fmla="*/ 3069771 h 5854621"/>
                <a:gd name="connsiteX40" fmla="*/ 844263 w 4151541"/>
                <a:gd name="connsiteY40" fmla="*/ 3046021 h 5854621"/>
                <a:gd name="connsiteX41" fmla="*/ 939266 w 4151541"/>
                <a:gd name="connsiteY41" fmla="*/ 3224151 h 5854621"/>
                <a:gd name="connsiteX42" fmla="*/ 1295526 w 4151541"/>
                <a:gd name="connsiteY42" fmla="*/ 3580410 h 5854621"/>
                <a:gd name="connsiteX43" fmla="*/ 1616159 w 4151541"/>
                <a:gd name="connsiteY43" fmla="*/ 3770416 h 5854621"/>
                <a:gd name="connsiteX44" fmla="*/ 2008045 w 4151541"/>
                <a:gd name="connsiteY44" fmla="*/ 3996047 h 5854621"/>
                <a:gd name="connsiteX45" fmla="*/ 2518684 w 4151541"/>
                <a:gd name="connsiteY45" fmla="*/ 4007922 h 5854621"/>
                <a:gd name="connsiteX46" fmla="*/ 3076824 w 4151541"/>
                <a:gd name="connsiteY46" fmla="*/ 3889169 h 5854621"/>
                <a:gd name="connsiteX47" fmla="*/ 3456384 w 4151541"/>
                <a:gd name="connsiteY47" fmla="*/ 3672408 h 5854621"/>
                <a:gd name="connsiteX48" fmla="*/ 3718092 w 4151541"/>
                <a:gd name="connsiteY48" fmla="*/ 3295403 h 5854621"/>
                <a:gd name="connsiteX49" fmla="*/ 4062476 w 4151541"/>
                <a:gd name="connsiteY49" fmla="*/ 2487880 h 5854621"/>
                <a:gd name="connsiteX50" fmla="*/ 4050601 w 4151541"/>
                <a:gd name="connsiteY50" fmla="*/ 1454727 h 5854621"/>
                <a:gd name="connsiteX51" fmla="*/ 3456835 w 4151541"/>
                <a:gd name="connsiteY51" fmla="*/ 932213 h 5854621"/>
                <a:gd name="connsiteX52" fmla="*/ 2958071 w 4151541"/>
                <a:gd name="connsiteY52" fmla="*/ 908462 h 5854621"/>
                <a:gd name="connsiteX53" fmla="*/ 2768066 w 4151541"/>
                <a:gd name="connsiteY53" fmla="*/ 1003465 h 5854621"/>
                <a:gd name="connsiteX54" fmla="*/ 2756191 w 4151541"/>
                <a:gd name="connsiteY54" fmla="*/ 1003465 h 5854621"/>
                <a:gd name="connsiteX55" fmla="*/ 2592288 w 4151541"/>
                <a:gd name="connsiteY55" fmla="*/ 864096 h 5854621"/>
                <a:gd name="connsiteX56" fmla="*/ 2520280 w 4151541"/>
                <a:gd name="connsiteY56" fmla="*/ 648072 h 5854621"/>
                <a:gd name="connsiteX57" fmla="*/ 2494933 w 4151541"/>
                <a:gd name="connsiteY57" fmla="*/ 421574 h 5854621"/>
                <a:gd name="connsiteX58" fmla="*/ 2483058 w 4151541"/>
                <a:gd name="connsiteY58" fmla="*/ 65314 h 5854621"/>
                <a:gd name="connsiteX0" fmla="*/ 2483058 w 4151541"/>
                <a:gd name="connsiteY0" fmla="*/ 65314 h 5775452"/>
                <a:gd name="connsiteX1" fmla="*/ 2388056 w 4151541"/>
                <a:gd name="connsiteY1" fmla="*/ 29688 h 5775452"/>
                <a:gd name="connsiteX2" fmla="*/ 2269302 w 4151541"/>
                <a:gd name="connsiteY2" fmla="*/ 5938 h 5775452"/>
                <a:gd name="connsiteX3" fmla="*/ 2103048 w 4151541"/>
                <a:gd name="connsiteY3" fmla="*/ 29688 h 5775452"/>
                <a:gd name="connsiteX4" fmla="*/ 1948669 w 4151541"/>
                <a:gd name="connsiteY4" fmla="*/ 100940 h 5775452"/>
                <a:gd name="connsiteX5" fmla="*/ 1996170 w 4151541"/>
                <a:gd name="connsiteY5" fmla="*/ 492826 h 5775452"/>
                <a:gd name="connsiteX6" fmla="*/ 2174300 w 4151541"/>
                <a:gd name="connsiteY6" fmla="*/ 1181595 h 5775452"/>
                <a:gd name="connsiteX7" fmla="*/ 2233676 w 4151541"/>
                <a:gd name="connsiteY7" fmla="*/ 1834738 h 5775452"/>
                <a:gd name="connsiteX8" fmla="*/ 2245552 w 4151541"/>
                <a:gd name="connsiteY8" fmla="*/ 2487880 h 5775452"/>
                <a:gd name="connsiteX9" fmla="*/ 2055546 w 4151541"/>
                <a:gd name="connsiteY9" fmla="*/ 2844140 h 5775452"/>
                <a:gd name="connsiteX10" fmla="*/ 1829915 w 4151541"/>
                <a:gd name="connsiteY10" fmla="*/ 2951018 h 5775452"/>
                <a:gd name="connsiteX11" fmla="*/ 1675536 w 4151541"/>
                <a:gd name="connsiteY11" fmla="*/ 2951018 h 5775452"/>
                <a:gd name="connsiteX12" fmla="*/ 1438030 w 4151541"/>
                <a:gd name="connsiteY12" fmla="*/ 2832265 h 5775452"/>
                <a:gd name="connsiteX13" fmla="*/ 1164897 w 4151541"/>
                <a:gd name="connsiteY13" fmla="*/ 2571008 h 5775452"/>
                <a:gd name="connsiteX14" fmla="*/ 784887 w 4151541"/>
                <a:gd name="connsiteY14" fmla="*/ 2309751 h 5775452"/>
                <a:gd name="connsiteX15" fmla="*/ 488004 w 4151541"/>
                <a:gd name="connsiteY15" fmla="*/ 2404753 h 5775452"/>
                <a:gd name="connsiteX16" fmla="*/ 226746 w 4151541"/>
                <a:gd name="connsiteY16" fmla="*/ 2642260 h 5775452"/>
                <a:gd name="connsiteX17" fmla="*/ 36741 w 4151541"/>
                <a:gd name="connsiteY17" fmla="*/ 3117273 h 5775452"/>
                <a:gd name="connsiteX18" fmla="*/ 7053 w 4151541"/>
                <a:gd name="connsiteY18" fmla="*/ 3528392 h 5775452"/>
                <a:gd name="connsiteX19" fmla="*/ 79061 w 4151541"/>
                <a:gd name="connsiteY19" fmla="*/ 3960440 h 5775452"/>
                <a:gd name="connsiteX20" fmla="*/ 295085 w 4151541"/>
                <a:gd name="connsiteY20" fmla="*/ 4536504 h 5775452"/>
                <a:gd name="connsiteX21" fmla="*/ 727133 w 4151541"/>
                <a:gd name="connsiteY21" fmla="*/ 4968552 h 5775452"/>
                <a:gd name="connsiteX22" fmla="*/ 1447213 w 4151541"/>
                <a:gd name="connsiteY22" fmla="*/ 5184576 h 5775452"/>
                <a:gd name="connsiteX23" fmla="*/ 1879261 w 4151541"/>
                <a:gd name="connsiteY23" fmla="*/ 5040560 h 5775452"/>
                <a:gd name="connsiteX24" fmla="*/ 2839318 w 4151541"/>
                <a:gd name="connsiteY24" fmla="*/ 5717969 h 5775452"/>
                <a:gd name="connsiteX25" fmla="*/ 2934321 w 4151541"/>
                <a:gd name="connsiteY25" fmla="*/ 5385460 h 5775452"/>
                <a:gd name="connsiteX26" fmla="*/ 3005572 w 4151541"/>
                <a:gd name="connsiteY26" fmla="*/ 4969823 h 5775452"/>
                <a:gd name="connsiteX27" fmla="*/ 3031389 w 4151541"/>
                <a:gd name="connsiteY27" fmla="*/ 4752528 h 5775452"/>
                <a:gd name="connsiteX28" fmla="*/ 2959381 w 4151541"/>
                <a:gd name="connsiteY28" fmla="*/ 4392488 h 5775452"/>
                <a:gd name="connsiteX29" fmla="*/ 2599341 w 4151541"/>
                <a:gd name="connsiteY29" fmla="*/ 4176464 h 5775452"/>
                <a:gd name="connsiteX30" fmla="*/ 2167293 w 4151541"/>
                <a:gd name="connsiteY30" fmla="*/ 4176464 h 5775452"/>
                <a:gd name="connsiteX31" fmla="*/ 2023277 w 4151541"/>
                <a:gd name="connsiteY31" fmla="*/ 4248472 h 5775452"/>
                <a:gd name="connsiteX32" fmla="*/ 1807253 w 4151541"/>
                <a:gd name="connsiteY32" fmla="*/ 4392488 h 5775452"/>
                <a:gd name="connsiteX33" fmla="*/ 1447213 w 4151541"/>
                <a:gd name="connsiteY33" fmla="*/ 4536504 h 5775452"/>
                <a:gd name="connsiteX34" fmla="*/ 1015165 w 4151541"/>
                <a:gd name="connsiteY34" fmla="*/ 4392488 h 5775452"/>
                <a:gd name="connsiteX35" fmla="*/ 713635 w 4151541"/>
                <a:gd name="connsiteY35" fmla="*/ 3960421 h 5775452"/>
                <a:gd name="connsiteX36" fmla="*/ 583117 w 4151541"/>
                <a:gd name="connsiteY36" fmla="*/ 3672408 h 5775452"/>
                <a:gd name="connsiteX37" fmla="*/ 594882 w 4151541"/>
                <a:gd name="connsiteY37" fmla="*/ 3307278 h 5775452"/>
                <a:gd name="connsiteX38" fmla="*/ 761136 w 4151541"/>
                <a:gd name="connsiteY38" fmla="*/ 3069771 h 5775452"/>
                <a:gd name="connsiteX39" fmla="*/ 844263 w 4151541"/>
                <a:gd name="connsiteY39" fmla="*/ 3046021 h 5775452"/>
                <a:gd name="connsiteX40" fmla="*/ 939266 w 4151541"/>
                <a:gd name="connsiteY40" fmla="*/ 3224151 h 5775452"/>
                <a:gd name="connsiteX41" fmla="*/ 1295526 w 4151541"/>
                <a:gd name="connsiteY41" fmla="*/ 3580410 h 5775452"/>
                <a:gd name="connsiteX42" fmla="*/ 1616159 w 4151541"/>
                <a:gd name="connsiteY42" fmla="*/ 3770416 h 5775452"/>
                <a:gd name="connsiteX43" fmla="*/ 2008045 w 4151541"/>
                <a:gd name="connsiteY43" fmla="*/ 3996047 h 5775452"/>
                <a:gd name="connsiteX44" fmla="*/ 2518684 w 4151541"/>
                <a:gd name="connsiteY44" fmla="*/ 4007922 h 5775452"/>
                <a:gd name="connsiteX45" fmla="*/ 3076824 w 4151541"/>
                <a:gd name="connsiteY45" fmla="*/ 3889169 h 5775452"/>
                <a:gd name="connsiteX46" fmla="*/ 3456384 w 4151541"/>
                <a:gd name="connsiteY46" fmla="*/ 3672408 h 5775452"/>
                <a:gd name="connsiteX47" fmla="*/ 3718092 w 4151541"/>
                <a:gd name="connsiteY47" fmla="*/ 3295403 h 5775452"/>
                <a:gd name="connsiteX48" fmla="*/ 4062476 w 4151541"/>
                <a:gd name="connsiteY48" fmla="*/ 2487880 h 5775452"/>
                <a:gd name="connsiteX49" fmla="*/ 4050601 w 4151541"/>
                <a:gd name="connsiteY49" fmla="*/ 1454727 h 5775452"/>
                <a:gd name="connsiteX50" fmla="*/ 3456835 w 4151541"/>
                <a:gd name="connsiteY50" fmla="*/ 932213 h 5775452"/>
                <a:gd name="connsiteX51" fmla="*/ 2958071 w 4151541"/>
                <a:gd name="connsiteY51" fmla="*/ 908462 h 5775452"/>
                <a:gd name="connsiteX52" fmla="*/ 2768066 w 4151541"/>
                <a:gd name="connsiteY52" fmla="*/ 1003465 h 5775452"/>
                <a:gd name="connsiteX53" fmla="*/ 2756191 w 4151541"/>
                <a:gd name="connsiteY53" fmla="*/ 1003465 h 5775452"/>
                <a:gd name="connsiteX54" fmla="*/ 2592288 w 4151541"/>
                <a:gd name="connsiteY54" fmla="*/ 864096 h 5775452"/>
                <a:gd name="connsiteX55" fmla="*/ 2520280 w 4151541"/>
                <a:gd name="connsiteY55" fmla="*/ 648072 h 5775452"/>
                <a:gd name="connsiteX56" fmla="*/ 2494933 w 4151541"/>
                <a:gd name="connsiteY56" fmla="*/ 421574 h 5775452"/>
                <a:gd name="connsiteX57" fmla="*/ 2483058 w 4151541"/>
                <a:gd name="connsiteY57" fmla="*/ 65314 h 5775452"/>
                <a:gd name="connsiteX0" fmla="*/ 2483058 w 4151541"/>
                <a:gd name="connsiteY0" fmla="*/ 65314 h 5729758"/>
                <a:gd name="connsiteX1" fmla="*/ 2388056 w 4151541"/>
                <a:gd name="connsiteY1" fmla="*/ 29688 h 5729758"/>
                <a:gd name="connsiteX2" fmla="*/ 2269302 w 4151541"/>
                <a:gd name="connsiteY2" fmla="*/ 5938 h 5729758"/>
                <a:gd name="connsiteX3" fmla="*/ 2103048 w 4151541"/>
                <a:gd name="connsiteY3" fmla="*/ 29688 h 5729758"/>
                <a:gd name="connsiteX4" fmla="*/ 1948669 w 4151541"/>
                <a:gd name="connsiteY4" fmla="*/ 100940 h 5729758"/>
                <a:gd name="connsiteX5" fmla="*/ 1996170 w 4151541"/>
                <a:gd name="connsiteY5" fmla="*/ 492826 h 5729758"/>
                <a:gd name="connsiteX6" fmla="*/ 2174300 w 4151541"/>
                <a:gd name="connsiteY6" fmla="*/ 1181595 h 5729758"/>
                <a:gd name="connsiteX7" fmla="*/ 2233676 w 4151541"/>
                <a:gd name="connsiteY7" fmla="*/ 1834738 h 5729758"/>
                <a:gd name="connsiteX8" fmla="*/ 2245552 w 4151541"/>
                <a:gd name="connsiteY8" fmla="*/ 2487880 h 5729758"/>
                <a:gd name="connsiteX9" fmla="*/ 2055546 w 4151541"/>
                <a:gd name="connsiteY9" fmla="*/ 2844140 h 5729758"/>
                <a:gd name="connsiteX10" fmla="*/ 1829915 w 4151541"/>
                <a:gd name="connsiteY10" fmla="*/ 2951018 h 5729758"/>
                <a:gd name="connsiteX11" fmla="*/ 1675536 w 4151541"/>
                <a:gd name="connsiteY11" fmla="*/ 2951018 h 5729758"/>
                <a:gd name="connsiteX12" fmla="*/ 1438030 w 4151541"/>
                <a:gd name="connsiteY12" fmla="*/ 2832265 h 5729758"/>
                <a:gd name="connsiteX13" fmla="*/ 1164897 w 4151541"/>
                <a:gd name="connsiteY13" fmla="*/ 2571008 h 5729758"/>
                <a:gd name="connsiteX14" fmla="*/ 784887 w 4151541"/>
                <a:gd name="connsiteY14" fmla="*/ 2309751 h 5729758"/>
                <a:gd name="connsiteX15" fmla="*/ 488004 w 4151541"/>
                <a:gd name="connsiteY15" fmla="*/ 2404753 h 5729758"/>
                <a:gd name="connsiteX16" fmla="*/ 226746 w 4151541"/>
                <a:gd name="connsiteY16" fmla="*/ 2642260 h 5729758"/>
                <a:gd name="connsiteX17" fmla="*/ 36741 w 4151541"/>
                <a:gd name="connsiteY17" fmla="*/ 3117273 h 5729758"/>
                <a:gd name="connsiteX18" fmla="*/ 7053 w 4151541"/>
                <a:gd name="connsiteY18" fmla="*/ 3528392 h 5729758"/>
                <a:gd name="connsiteX19" fmla="*/ 79061 w 4151541"/>
                <a:gd name="connsiteY19" fmla="*/ 3960440 h 5729758"/>
                <a:gd name="connsiteX20" fmla="*/ 295085 w 4151541"/>
                <a:gd name="connsiteY20" fmla="*/ 4536504 h 5729758"/>
                <a:gd name="connsiteX21" fmla="*/ 727133 w 4151541"/>
                <a:gd name="connsiteY21" fmla="*/ 4968552 h 5729758"/>
                <a:gd name="connsiteX22" fmla="*/ 1447213 w 4151541"/>
                <a:gd name="connsiteY22" fmla="*/ 5184576 h 5729758"/>
                <a:gd name="connsiteX23" fmla="*/ 1879261 w 4151541"/>
                <a:gd name="connsiteY23" fmla="*/ 5040560 h 5729758"/>
                <a:gd name="connsiteX24" fmla="*/ 2839318 w 4151541"/>
                <a:gd name="connsiteY24" fmla="*/ 5717969 h 5729758"/>
                <a:gd name="connsiteX25" fmla="*/ 3005572 w 4151541"/>
                <a:gd name="connsiteY25" fmla="*/ 4969823 h 5729758"/>
                <a:gd name="connsiteX26" fmla="*/ 3031389 w 4151541"/>
                <a:gd name="connsiteY26" fmla="*/ 4752528 h 5729758"/>
                <a:gd name="connsiteX27" fmla="*/ 2959381 w 4151541"/>
                <a:gd name="connsiteY27" fmla="*/ 4392488 h 5729758"/>
                <a:gd name="connsiteX28" fmla="*/ 2599341 w 4151541"/>
                <a:gd name="connsiteY28" fmla="*/ 4176464 h 5729758"/>
                <a:gd name="connsiteX29" fmla="*/ 2167293 w 4151541"/>
                <a:gd name="connsiteY29" fmla="*/ 4176464 h 5729758"/>
                <a:gd name="connsiteX30" fmla="*/ 2023277 w 4151541"/>
                <a:gd name="connsiteY30" fmla="*/ 4248472 h 5729758"/>
                <a:gd name="connsiteX31" fmla="*/ 1807253 w 4151541"/>
                <a:gd name="connsiteY31" fmla="*/ 4392488 h 5729758"/>
                <a:gd name="connsiteX32" fmla="*/ 1447213 w 4151541"/>
                <a:gd name="connsiteY32" fmla="*/ 4536504 h 5729758"/>
                <a:gd name="connsiteX33" fmla="*/ 1015165 w 4151541"/>
                <a:gd name="connsiteY33" fmla="*/ 4392488 h 5729758"/>
                <a:gd name="connsiteX34" fmla="*/ 713635 w 4151541"/>
                <a:gd name="connsiteY34" fmla="*/ 3960421 h 5729758"/>
                <a:gd name="connsiteX35" fmla="*/ 583117 w 4151541"/>
                <a:gd name="connsiteY35" fmla="*/ 3672408 h 5729758"/>
                <a:gd name="connsiteX36" fmla="*/ 594882 w 4151541"/>
                <a:gd name="connsiteY36" fmla="*/ 3307278 h 5729758"/>
                <a:gd name="connsiteX37" fmla="*/ 761136 w 4151541"/>
                <a:gd name="connsiteY37" fmla="*/ 3069771 h 5729758"/>
                <a:gd name="connsiteX38" fmla="*/ 844263 w 4151541"/>
                <a:gd name="connsiteY38" fmla="*/ 3046021 h 5729758"/>
                <a:gd name="connsiteX39" fmla="*/ 939266 w 4151541"/>
                <a:gd name="connsiteY39" fmla="*/ 3224151 h 5729758"/>
                <a:gd name="connsiteX40" fmla="*/ 1295526 w 4151541"/>
                <a:gd name="connsiteY40" fmla="*/ 3580410 h 5729758"/>
                <a:gd name="connsiteX41" fmla="*/ 1616159 w 4151541"/>
                <a:gd name="connsiteY41" fmla="*/ 3770416 h 5729758"/>
                <a:gd name="connsiteX42" fmla="*/ 2008045 w 4151541"/>
                <a:gd name="connsiteY42" fmla="*/ 3996047 h 5729758"/>
                <a:gd name="connsiteX43" fmla="*/ 2518684 w 4151541"/>
                <a:gd name="connsiteY43" fmla="*/ 4007922 h 5729758"/>
                <a:gd name="connsiteX44" fmla="*/ 3076824 w 4151541"/>
                <a:gd name="connsiteY44" fmla="*/ 3889169 h 5729758"/>
                <a:gd name="connsiteX45" fmla="*/ 3456384 w 4151541"/>
                <a:gd name="connsiteY45" fmla="*/ 3672408 h 5729758"/>
                <a:gd name="connsiteX46" fmla="*/ 3718092 w 4151541"/>
                <a:gd name="connsiteY46" fmla="*/ 3295403 h 5729758"/>
                <a:gd name="connsiteX47" fmla="*/ 4062476 w 4151541"/>
                <a:gd name="connsiteY47" fmla="*/ 2487880 h 5729758"/>
                <a:gd name="connsiteX48" fmla="*/ 4050601 w 4151541"/>
                <a:gd name="connsiteY48" fmla="*/ 1454727 h 5729758"/>
                <a:gd name="connsiteX49" fmla="*/ 3456835 w 4151541"/>
                <a:gd name="connsiteY49" fmla="*/ 932213 h 5729758"/>
                <a:gd name="connsiteX50" fmla="*/ 2958071 w 4151541"/>
                <a:gd name="connsiteY50" fmla="*/ 908462 h 5729758"/>
                <a:gd name="connsiteX51" fmla="*/ 2768066 w 4151541"/>
                <a:gd name="connsiteY51" fmla="*/ 1003465 h 5729758"/>
                <a:gd name="connsiteX52" fmla="*/ 2756191 w 4151541"/>
                <a:gd name="connsiteY52" fmla="*/ 1003465 h 5729758"/>
                <a:gd name="connsiteX53" fmla="*/ 2592288 w 4151541"/>
                <a:gd name="connsiteY53" fmla="*/ 864096 h 5729758"/>
                <a:gd name="connsiteX54" fmla="*/ 2520280 w 4151541"/>
                <a:gd name="connsiteY54" fmla="*/ 648072 h 5729758"/>
                <a:gd name="connsiteX55" fmla="*/ 2494933 w 4151541"/>
                <a:gd name="connsiteY55" fmla="*/ 421574 h 5729758"/>
                <a:gd name="connsiteX56" fmla="*/ 2483058 w 4151541"/>
                <a:gd name="connsiteY56" fmla="*/ 65314 h 5729758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05572 w 4151541"/>
                <a:gd name="connsiteY24" fmla="*/ 4969823 h 5196577"/>
                <a:gd name="connsiteX25" fmla="*/ 3031389 w 4151541"/>
                <a:gd name="connsiteY25" fmla="*/ 4752528 h 5196577"/>
                <a:gd name="connsiteX26" fmla="*/ 2959381 w 4151541"/>
                <a:gd name="connsiteY26" fmla="*/ 4392488 h 5196577"/>
                <a:gd name="connsiteX27" fmla="*/ 2599341 w 4151541"/>
                <a:gd name="connsiteY27" fmla="*/ 4176464 h 5196577"/>
                <a:gd name="connsiteX28" fmla="*/ 2167293 w 4151541"/>
                <a:gd name="connsiteY28" fmla="*/ 4176464 h 5196577"/>
                <a:gd name="connsiteX29" fmla="*/ 2023277 w 4151541"/>
                <a:gd name="connsiteY29" fmla="*/ 4248472 h 5196577"/>
                <a:gd name="connsiteX30" fmla="*/ 1807253 w 4151541"/>
                <a:gd name="connsiteY30" fmla="*/ 4392488 h 5196577"/>
                <a:gd name="connsiteX31" fmla="*/ 1447213 w 4151541"/>
                <a:gd name="connsiteY31" fmla="*/ 4536504 h 5196577"/>
                <a:gd name="connsiteX32" fmla="*/ 1015165 w 4151541"/>
                <a:gd name="connsiteY32" fmla="*/ 4392488 h 5196577"/>
                <a:gd name="connsiteX33" fmla="*/ 713635 w 4151541"/>
                <a:gd name="connsiteY33" fmla="*/ 3960421 h 5196577"/>
                <a:gd name="connsiteX34" fmla="*/ 583117 w 4151541"/>
                <a:gd name="connsiteY34" fmla="*/ 3672408 h 5196577"/>
                <a:gd name="connsiteX35" fmla="*/ 594882 w 4151541"/>
                <a:gd name="connsiteY35" fmla="*/ 3307278 h 5196577"/>
                <a:gd name="connsiteX36" fmla="*/ 761136 w 4151541"/>
                <a:gd name="connsiteY36" fmla="*/ 3069771 h 5196577"/>
                <a:gd name="connsiteX37" fmla="*/ 844263 w 4151541"/>
                <a:gd name="connsiteY37" fmla="*/ 3046021 h 5196577"/>
                <a:gd name="connsiteX38" fmla="*/ 939266 w 4151541"/>
                <a:gd name="connsiteY38" fmla="*/ 3224151 h 5196577"/>
                <a:gd name="connsiteX39" fmla="*/ 1295526 w 4151541"/>
                <a:gd name="connsiteY39" fmla="*/ 3580410 h 5196577"/>
                <a:gd name="connsiteX40" fmla="*/ 1616159 w 4151541"/>
                <a:gd name="connsiteY40" fmla="*/ 3770416 h 5196577"/>
                <a:gd name="connsiteX41" fmla="*/ 2008045 w 4151541"/>
                <a:gd name="connsiteY41" fmla="*/ 3996047 h 5196577"/>
                <a:gd name="connsiteX42" fmla="*/ 2518684 w 4151541"/>
                <a:gd name="connsiteY42" fmla="*/ 4007922 h 5196577"/>
                <a:gd name="connsiteX43" fmla="*/ 3076824 w 4151541"/>
                <a:gd name="connsiteY43" fmla="*/ 3889169 h 5196577"/>
                <a:gd name="connsiteX44" fmla="*/ 3456384 w 4151541"/>
                <a:gd name="connsiteY44" fmla="*/ 3672408 h 5196577"/>
                <a:gd name="connsiteX45" fmla="*/ 3718092 w 4151541"/>
                <a:gd name="connsiteY45" fmla="*/ 3295403 h 5196577"/>
                <a:gd name="connsiteX46" fmla="*/ 4062476 w 4151541"/>
                <a:gd name="connsiteY46" fmla="*/ 2487880 h 5196577"/>
                <a:gd name="connsiteX47" fmla="*/ 4050601 w 4151541"/>
                <a:gd name="connsiteY47" fmla="*/ 1454727 h 5196577"/>
                <a:gd name="connsiteX48" fmla="*/ 3456835 w 4151541"/>
                <a:gd name="connsiteY48" fmla="*/ 932213 h 5196577"/>
                <a:gd name="connsiteX49" fmla="*/ 2958071 w 4151541"/>
                <a:gd name="connsiteY49" fmla="*/ 908462 h 5196577"/>
                <a:gd name="connsiteX50" fmla="*/ 2768066 w 4151541"/>
                <a:gd name="connsiteY50" fmla="*/ 1003465 h 5196577"/>
                <a:gd name="connsiteX51" fmla="*/ 2756191 w 4151541"/>
                <a:gd name="connsiteY51" fmla="*/ 1003465 h 5196577"/>
                <a:gd name="connsiteX52" fmla="*/ 2592288 w 4151541"/>
                <a:gd name="connsiteY52" fmla="*/ 864096 h 5196577"/>
                <a:gd name="connsiteX53" fmla="*/ 2520280 w 4151541"/>
                <a:gd name="connsiteY53" fmla="*/ 648072 h 5196577"/>
                <a:gd name="connsiteX54" fmla="*/ 2494933 w 4151541"/>
                <a:gd name="connsiteY54" fmla="*/ 421574 h 5196577"/>
                <a:gd name="connsiteX55" fmla="*/ 2483058 w 4151541"/>
                <a:gd name="connsiteY55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31389 w 4151541"/>
                <a:gd name="connsiteY24" fmla="*/ 4752528 h 5196577"/>
                <a:gd name="connsiteX25" fmla="*/ 2959381 w 4151541"/>
                <a:gd name="connsiteY25" fmla="*/ 4392488 h 5196577"/>
                <a:gd name="connsiteX26" fmla="*/ 2599341 w 4151541"/>
                <a:gd name="connsiteY26" fmla="*/ 4176464 h 5196577"/>
                <a:gd name="connsiteX27" fmla="*/ 2167293 w 4151541"/>
                <a:gd name="connsiteY27" fmla="*/ 4176464 h 5196577"/>
                <a:gd name="connsiteX28" fmla="*/ 2023277 w 4151541"/>
                <a:gd name="connsiteY28" fmla="*/ 4248472 h 5196577"/>
                <a:gd name="connsiteX29" fmla="*/ 1807253 w 4151541"/>
                <a:gd name="connsiteY29" fmla="*/ 4392488 h 5196577"/>
                <a:gd name="connsiteX30" fmla="*/ 1447213 w 4151541"/>
                <a:gd name="connsiteY30" fmla="*/ 4536504 h 5196577"/>
                <a:gd name="connsiteX31" fmla="*/ 1015165 w 4151541"/>
                <a:gd name="connsiteY31" fmla="*/ 4392488 h 5196577"/>
                <a:gd name="connsiteX32" fmla="*/ 713635 w 4151541"/>
                <a:gd name="connsiteY32" fmla="*/ 3960421 h 5196577"/>
                <a:gd name="connsiteX33" fmla="*/ 583117 w 4151541"/>
                <a:gd name="connsiteY33" fmla="*/ 3672408 h 5196577"/>
                <a:gd name="connsiteX34" fmla="*/ 594882 w 4151541"/>
                <a:gd name="connsiteY34" fmla="*/ 3307278 h 5196577"/>
                <a:gd name="connsiteX35" fmla="*/ 761136 w 4151541"/>
                <a:gd name="connsiteY35" fmla="*/ 3069771 h 5196577"/>
                <a:gd name="connsiteX36" fmla="*/ 844263 w 4151541"/>
                <a:gd name="connsiteY36" fmla="*/ 3046021 h 5196577"/>
                <a:gd name="connsiteX37" fmla="*/ 939266 w 4151541"/>
                <a:gd name="connsiteY37" fmla="*/ 3224151 h 5196577"/>
                <a:gd name="connsiteX38" fmla="*/ 1295526 w 4151541"/>
                <a:gd name="connsiteY38" fmla="*/ 3580410 h 5196577"/>
                <a:gd name="connsiteX39" fmla="*/ 1616159 w 4151541"/>
                <a:gd name="connsiteY39" fmla="*/ 3770416 h 5196577"/>
                <a:gd name="connsiteX40" fmla="*/ 2008045 w 4151541"/>
                <a:gd name="connsiteY40" fmla="*/ 3996047 h 5196577"/>
                <a:gd name="connsiteX41" fmla="*/ 2518684 w 4151541"/>
                <a:gd name="connsiteY41" fmla="*/ 4007922 h 5196577"/>
                <a:gd name="connsiteX42" fmla="*/ 3076824 w 4151541"/>
                <a:gd name="connsiteY42" fmla="*/ 3889169 h 5196577"/>
                <a:gd name="connsiteX43" fmla="*/ 3456384 w 4151541"/>
                <a:gd name="connsiteY43" fmla="*/ 3672408 h 5196577"/>
                <a:gd name="connsiteX44" fmla="*/ 3718092 w 4151541"/>
                <a:gd name="connsiteY44" fmla="*/ 3295403 h 5196577"/>
                <a:gd name="connsiteX45" fmla="*/ 4062476 w 4151541"/>
                <a:gd name="connsiteY45" fmla="*/ 2487880 h 5196577"/>
                <a:gd name="connsiteX46" fmla="*/ 4050601 w 4151541"/>
                <a:gd name="connsiteY46" fmla="*/ 1454727 h 5196577"/>
                <a:gd name="connsiteX47" fmla="*/ 3456835 w 4151541"/>
                <a:gd name="connsiteY47" fmla="*/ 932213 h 5196577"/>
                <a:gd name="connsiteX48" fmla="*/ 2958071 w 4151541"/>
                <a:gd name="connsiteY48" fmla="*/ 908462 h 5196577"/>
                <a:gd name="connsiteX49" fmla="*/ 2768066 w 4151541"/>
                <a:gd name="connsiteY49" fmla="*/ 1003465 h 5196577"/>
                <a:gd name="connsiteX50" fmla="*/ 2756191 w 4151541"/>
                <a:gd name="connsiteY50" fmla="*/ 1003465 h 5196577"/>
                <a:gd name="connsiteX51" fmla="*/ 2592288 w 4151541"/>
                <a:gd name="connsiteY51" fmla="*/ 864096 h 5196577"/>
                <a:gd name="connsiteX52" fmla="*/ 2520280 w 4151541"/>
                <a:gd name="connsiteY52" fmla="*/ 648072 h 5196577"/>
                <a:gd name="connsiteX53" fmla="*/ 2494933 w 4151541"/>
                <a:gd name="connsiteY53" fmla="*/ 421574 h 5196577"/>
                <a:gd name="connsiteX54" fmla="*/ 2483058 w 4151541"/>
                <a:gd name="connsiteY54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959381 w 4151541"/>
                <a:gd name="connsiteY24" fmla="*/ 4392488 h 5196577"/>
                <a:gd name="connsiteX25" fmla="*/ 2599341 w 4151541"/>
                <a:gd name="connsiteY25" fmla="*/ 4176464 h 5196577"/>
                <a:gd name="connsiteX26" fmla="*/ 2167293 w 4151541"/>
                <a:gd name="connsiteY26" fmla="*/ 4176464 h 5196577"/>
                <a:gd name="connsiteX27" fmla="*/ 2023277 w 4151541"/>
                <a:gd name="connsiteY27" fmla="*/ 4248472 h 5196577"/>
                <a:gd name="connsiteX28" fmla="*/ 1807253 w 4151541"/>
                <a:gd name="connsiteY28" fmla="*/ 4392488 h 5196577"/>
                <a:gd name="connsiteX29" fmla="*/ 1447213 w 4151541"/>
                <a:gd name="connsiteY29" fmla="*/ 4536504 h 5196577"/>
                <a:gd name="connsiteX30" fmla="*/ 1015165 w 4151541"/>
                <a:gd name="connsiteY30" fmla="*/ 4392488 h 5196577"/>
                <a:gd name="connsiteX31" fmla="*/ 713635 w 4151541"/>
                <a:gd name="connsiteY31" fmla="*/ 3960421 h 5196577"/>
                <a:gd name="connsiteX32" fmla="*/ 583117 w 4151541"/>
                <a:gd name="connsiteY32" fmla="*/ 3672408 h 5196577"/>
                <a:gd name="connsiteX33" fmla="*/ 594882 w 4151541"/>
                <a:gd name="connsiteY33" fmla="*/ 3307278 h 5196577"/>
                <a:gd name="connsiteX34" fmla="*/ 761136 w 4151541"/>
                <a:gd name="connsiteY34" fmla="*/ 3069771 h 5196577"/>
                <a:gd name="connsiteX35" fmla="*/ 844263 w 4151541"/>
                <a:gd name="connsiteY35" fmla="*/ 3046021 h 5196577"/>
                <a:gd name="connsiteX36" fmla="*/ 939266 w 4151541"/>
                <a:gd name="connsiteY36" fmla="*/ 3224151 h 5196577"/>
                <a:gd name="connsiteX37" fmla="*/ 1295526 w 4151541"/>
                <a:gd name="connsiteY37" fmla="*/ 3580410 h 5196577"/>
                <a:gd name="connsiteX38" fmla="*/ 1616159 w 4151541"/>
                <a:gd name="connsiteY38" fmla="*/ 3770416 h 5196577"/>
                <a:gd name="connsiteX39" fmla="*/ 2008045 w 4151541"/>
                <a:gd name="connsiteY39" fmla="*/ 3996047 h 5196577"/>
                <a:gd name="connsiteX40" fmla="*/ 2518684 w 4151541"/>
                <a:gd name="connsiteY40" fmla="*/ 4007922 h 5196577"/>
                <a:gd name="connsiteX41" fmla="*/ 3076824 w 4151541"/>
                <a:gd name="connsiteY41" fmla="*/ 3889169 h 5196577"/>
                <a:gd name="connsiteX42" fmla="*/ 3456384 w 4151541"/>
                <a:gd name="connsiteY42" fmla="*/ 3672408 h 5196577"/>
                <a:gd name="connsiteX43" fmla="*/ 3718092 w 4151541"/>
                <a:gd name="connsiteY43" fmla="*/ 3295403 h 5196577"/>
                <a:gd name="connsiteX44" fmla="*/ 4062476 w 4151541"/>
                <a:gd name="connsiteY44" fmla="*/ 2487880 h 5196577"/>
                <a:gd name="connsiteX45" fmla="*/ 4050601 w 4151541"/>
                <a:gd name="connsiteY45" fmla="*/ 1454727 h 5196577"/>
                <a:gd name="connsiteX46" fmla="*/ 3456835 w 4151541"/>
                <a:gd name="connsiteY46" fmla="*/ 932213 h 5196577"/>
                <a:gd name="connsiteX47" fmla="*/ 2958071 w 4151541"/>
                <a:gd name="connsiteY47" fmla="*/ 908462 h 5196577"/>
                <a:gd name="connsiteX48" fmla="*/ 2768066 w 4151541"/>
                <a:gd name="connsiteY48" fmla="*/ 1003465 h 5196577"/>
                <a:gd name="connsiteX49" fmla="*/ 2756191 w 4151541"/>
                <a:gd name="connsiteY49" fmla="*/ 1003465 h 5196577"/>
                <a:gd name="connsiteX50" fmla="*/ 2592288 w 4151541"/>
                <a:gd name="connsiteY50" fmla="*/ 864096 h 5196577"/>
                <a:gd name="connsiteX51" fmla="*/ 2520280 w 4151541"/>
                <a:gd name="connsiteY51" fmla="*/ 648072 h 5196577"/>
                <a:gd name="connsiteX52" fmla="*/ 2494933 w 4151541"/>
                <a:gd name="connsiteY52" fmla="*/ 421574 h 5196577"/>
                <a:gd name="connsiteX53" fmla="*/ 2483058 w 4151541"/>
                <a:gd name="connsiteY53" fmla="*/ 65314 h 5196577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599341 w 4151541"/>
                <a:gd name="connsiteY24" fmla="*/ 4176464 h 5208579"/>
                <a:gd name="connsiteX25" fmla="*/ 2167293 w 4151541"/>
                <a:gd name="connsiteY25" fmla="*/ 4176464 h 5208579"/>
                <a:gd name="connsiteX26" fmla="*/ 2023277 w 4151541"/>
                <a:gd name="connsiteY26" fmla="*/ 4248472 h 5208579"/>
                <a:gd name="connsiteX27" fmla="*/ 1807253 w 4151541"/>
                <a:gd name="connsiteY27" fmla="*/ 4392488 h 5208579"/>
                <a:gd name="connsiteX28" fmla="*/ 1447213 w 4151541"/>
                <a:gd name="connsiteY28" fmla="*/ 4536504 h 5208579"/>
                <a:gd name="connsiteX29" fmla="*/ 1015165 w 4151541"/>
                <a:gd name="connsiteY29" fmla="*/ 4392488 h 5208579"/>
                <a:gd name="connsiteX30" fmla="*/ 713635 w 4151541"/>
                <a:gd name="connsiteY30" fmla="*/ 3960421 h 5208579"/>
                <a:gd name="connsiteX31" fmla="*/ 583117 w 4151541"/>
                <a:gd name="connsiteY31" fmla="*/ 3672408 h 5208579"/>
                <a:gd name="connsiteX32" fmla="*/ 594882 w 4151541"/>
                <a:gd name="connsiteY32" fmla="*/ 3307278 h 5208579"/>
                <a:gd name="connsiteX33" fmla="*/ 761136 w 4151541"/>
                <a:gd name="connsiteY33" fmla="*/ 3069771 h 5208579"/>
                <a:gd name="connsiteX34" fmla="*/ 844263 w 4151541"/>
                <a:gd name="connsiteY34" fmla="*/ 3046021 h 5208579"/>
                <a:gd name="connsiteX35" fmla="*/ 939266 w 4151541"/>
                <a:gd name="connsiteY35" fmla="*/ 3224151 h 5208579"/>
                <a:gd name="connsiteX36" fmla="*/ 1295526 w 4151541"/>
                <a:gd name="connsiteY36" fmla="*/ 3580410 h 5208579"/>
                <a:gd name="connsiteX37" fmla="*/ 1616159 w 4151541"/>
                <a:gd name="connsiteY37" fmla="*/ 3770416 h 5208579"/>
                <a:gd name="connsiteX38" fmla="*/ 2008045 w 4151541"/>
                <a:gd name="connsiteY38" fmla="*/ 3996047 h 5208579"/>
                <a:gd name="connsiteX39" fmla="*/ 2518684 w 4151541"/>
                <a:gd name="connsiteY39" fmla="*/ 4007922 h 5208579"/>
                <a:gd name="connsiteX40" fmla="*/ 3076824 w 4151541"/>
                <a:gd name="connsiteY40" fmla="*/ 3889169 h 5208579"/>
                <a:gd name="connsiteX41" fmla="*/ 3456384 w 4151541"/>
                <a:gd name="connsiteY41" fmla="*/ 3672408 h 5208579"/>
                <a:gd name="connsiteX42" fmla="*/ 3718092 w 4151541"/>
                <a:gd name="connsiteY42" fmla="*/ 3295403 h 5208579"/>
                <a:gd name="connsiteX43" fmla="*/ 4062476 w 4151541"/>
                <a:gd name="connsiteY43" fmla="*/ 2487880 h 5208579"/>
                <a:gd name="connsiteX44" fmla="*/ 4050601 w 4151541"/>
                <a:gd name="connsiteY44" fmla="*/ 1454727 h 5208579"/>
                <a:gd name="connsiteX45" fmla="*/ 3456835 w 4151541"/>
                <a:gd name="connsiteY45" fmla="*/ 932213 h 5208579"/>
                <a:gd name="connsiteX46" fmla="*/ 2958071 w 4151541"/>
                <a:gd name="connsiteY46" fmla="*/ 908462 h 5208579"/>
                <a:gd name="connsiteX47" fmla="*/ 2768066 w 4151541"/>
                <a:gd name="connsiteY47" fmla="*/ 1003465 h 5208579"/>
                <a:gd name="connsiteX48" fmla="*/ 2756191 w 4151541"/>
                <a:gd name="connsiteY48" fmla="*/ 1003465 h 5208579"/>
                <a:gd name="connsiteX49" fmla="*/ 2592288 w 4151541"/>
                <a:gd name="connsiteY49" fmla="*/ 864096 h 5208579"/>
                <a:gd name="connsiteX50" fmla="*/ 2520280 w 4151541"/>
                <a:gd name="connsiteY50" fmla="*/ 648072 h 5208579"/>
                <a:gd name="connsiteX51" fmla="*/ 2494933 w 4151541"/>
                <a:gd name="connsiteY51" fmla="*/ 421574 h 5208579"/>
                <a:gd name="connsiteX52" fmla="*/ 2483058 w 4151541"/>
                <a:gd name="connsiteY52" fmla="*/ 65314 h 5208579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167293 w 4151541"/>
                <a:gd name="connsiteY24" fmla="*/ 4176464 h 5208579"/>
                <a:gd name="connsiteX25" fmla="*/ 2023277 w 4151541"/>
                <a:gd name="connsiteY25" fmla="*/ 4248472 h 5208579"/>
                <a:gd name="connsiteX26" fmla="*/ 1807253 w 4151541"/>
                <a:gd name="connsiteY26" fmla="*/ 4392488 h 5208579"/>
                <a:gd name="connsiteX27" fmla="*/ 1447213 w 4151541"/>
                <a:gd name="connsiteY27" fmla="*/ 4536504 h 5208579"/>
                <a:gd name="connsiteX28" fmla="*/ 1015165 w 4151541"/>
                <a:gd name="connsiteY28" fmla="*/ 4392488 h 5208579"/>
                <a:gd name="connsiteX29" fmla="*/ 713635 w 4151541"/>
                <a:gd name="connsiteY29" fmla="*/ 3960421 h 5208579"/>
                <a:gd name="connsiteX30" fmla="*/ 583117 w 4151541"/>
                <a:gd name="connsiteY30" fmla="*/ 3672408 h 5208579"/>
                <a:gd name="connsiteX31" fmla="*/ 594882 w 4151541"/>
                <a:gd name="connsiteY31" fmla="*/ 3307278 h 5208579"/>
                <a:gd name="connsiteX32" fmla="*/ 761136 w 4151541"/>
                <a:gd name="connsiteY32" fmla="*/ 3069771 h 5208579"/>
                <a:gd name="connsiteX33" fmla="*/ 844263 w 4151541"/>
                <a:gd name="connsiteY33" fmla="*/ 3046021 h 5208579"/>
                <a:gd name="connsiteX34" fmla="*/ 939266 w 4151541"/>
                <a:gd name="connsiteY34" fmla="*/ 3224151 h 5208579"/>
                <a:gd name="connsiteX35" fmla="*/ 1295526 w 4151541"/>
                <a:gd name="connsiteY35" fmla="*/ 3580410 h 5208579"/>
                <a:gd name="connsiteX36" fmla="*/ 1616159 w 4151541"/>
                <a:gd name="connsiteY36" fmla="*/ 3770416 h 5208579"/>
                <a:gd name="connsiteX37" fmla="*/ 2008045 w 4151541"/>
                <a:gd name="connsiteY37" fmla="*/ 3996047 h 5208579"/>
                <a:gd name="connsiteX38" fmla="*/ 2518684 w 4151541"/>
                <a:gd name="connsiteY38" fmla="*/ 4007922 h 5208579"/>
                <a:gd name="connsiteX39" fmla="*/ 3076824 w 4151541"/>
                <a:gd name="connsiteY39" fmla="*/ 3889169 h 5208579"/>
                <a:gd name="connsiteX40" fmla="*/ 3456384 w 4151541"/>
                <a:gd name="connsiteY40" fmla="*/ 3672408 h 5208579"/>
                <a:gd name="connsiteX41" fmla="*/ 3718092 w 4151541"/>
                <a:gd name="connsiteY41" fmla="*/ 3295403 h 5208579"/>
                <a:gd name="connsiteX42" fmla="*/ 4062476 w 4151541"/>
                <a:gd name="connsiteY42" fmla="*/ 2487880 h 5208579"/>
                <a:gd name="connsiteX43" fmla="*/ 4050601 w 4151541"/>
                <a:gd name="connsiteY43" fmla="*/ 1454727 h 5208579"/>
                <a:gd name="connsiteX44" fmla="*/ 3456835 w 4151541"/>
                <a:gd name="connsiteY44" fmla="*/ 932213 h 5208579"/>
                <a:gd name="connsiteX45" fmla="*/ 2958071 w 4151541"/>
                <a:gd name="connsiteY45" fmla="*/ 908462 h 5208579"/>
                <a:gd name="connsiteX46" fmla="*/ 2768066 w 4151541"/>
                <a:gd name="connsiteY46" fmla="*/ 1003465 h 5208579"/>
                <a:gd name="connsiteX47" fmla="*/ 2756191 w 4151541"/>
                <a:gd name="connsiteY47" fmla="*/ 1003465 h 5208579"/>
                <a:gd name="connsiteX48" fmla="*/ 2592288 w 4151541"/>
                <a:gd name="connsiteY48" fmla="*/ 864096 h 5208579"/>
                <a:gd name="connsiteX49" fmla="*/ 2520280 w 4151541"/>
                <a:gd name="connsiteY49" fmla="*/ 648072 h 5208579"/>
                <a:gd name="connsiteX50" fmla="*/ 2494933 w 4151541"/>
                <a:gd name="connsiteY50" fmla="*/ 421574 h 5208579"/>
                <a:gd name="connsiteX51" fmla="*/ 2483058 w 4151541"/>
                <a:gd name="connsiteY51" fmla="*/ 65314 h 5208579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023277 w 4151541"/>
                <a:gd name="connsiteY24" fmla="*/ 4248472 h 5196577"/>
                <a:gd name="connsiteX25" fmla="*/ 1807253 w 4151541"/>
                <a:gd name="connsiteY25" fmla="*/ 4392488 h 5196577"/>
                <a:gd name="connsiteX26" fmla="*/ 1447213 w 4151541"/>
                <a:gd name="connsiteY26" fmla="*/ 4536504 h 5196577"/>
                <a:gd name="connsiteX27" fmla="*/ 1015165 w 4151541"/>
                <a:gd name="connsiteY27" fmla="*/ 4392488 h 5196577"/>
                <a:gd name="connsiteX28" fmla="*/ 713635 w 4151541"/>
                <a:gd name="connsiteY28" fmla="*/ 3960421 h 5196577"/>
                <a:gd name="connsiteX29" fmla="*/ 583117 w 4151541"/>
                <a:gd name="connsiteY29" fmla="*/ 3672408 h 5196577"/>
                <a:gd name="connsiteX30" fmla="*/ 594882 w 4151541"/>
                <a:gd name="connsiteY30" fmla="*/ 3307278 h 5196577"/>
                <a:gd name="connsiteX31" fmla="*/ 761136 w 4151541"/>
                <a:gd name="connsiteY31" fmla="*/ 3069771 h 5196577"/>
                <a:gd name="connsiteX32" fmla="*/ 844263 w 4151541"/>
                <a:gd name="connsiteY32" fmla="*/ 3046021 h 5196577"/>
                <a:gd name="connsiteX33" fmla="*/ 939266 w 4151541"/>
                <a:gd name="connsiteY33" fmla="*/ 3224151 h 5196577"/>
                <a:gd name="connsiteX34" fmla="*/ 1295526 w 4151541"/>
                <a:gd name="connsiteY34" fmla="*/ 3580410 h 5196577"/>
                <a:gd name="connsiteX35" fmla="*/ 1616159 w 4151541"/>
                <a:gd name="connsiteY35" fmla="*/ 3770416 h 5196577"/>
                <a:gd name="connsiteX36" fmla="*/ 2008045 w 4151541"/>
                <a:gd name="connsiteY36" fmla="*/ 3996047 h 5196577"/>
                <a:gd name="connsiteX37" fmla="*/ 2518684 w 4151541"/>
                <a:gd name="connsiteY37" fmla="*/ 4007922 h 5196577"/>
                <a:gd name="connsiteX38" fmla="*/ 3076824 w 4151541"/>
                <a:gd name="connsiteY38" fmla="*/ 3889169 h 5196577"/>
                <a:gd name="connsiteX39" fmla="*/ 3456384 w 4151541"/>
                <a:gd name="connsiteY39" fmla="*/ 3672408 h 5196577"/>
                <a:gd name="connsiteX40" fmla="*/ 3718092 w 4151541"/>
                <a:gd name="connsiteY40" fmla="*/ 3295403 h 5196577"/>
                <a:gd name="connsiteX41" fmla="*/ 4062476 w 4151541"/>
                <a:gd name="connsiteY41" fmla="*/ 2487880 h 5196577"/>
                <a:gd name="connsiteX42" fmla="*/ 4050601 w 4151541"/>
                <a:gd name="connsiteY42" fmla="*/ 1454727 h 5196577"/>
                <a:gd name="connsiteX43" fmla="*/ 3456835 w 4151541"/>
                <a:gd name="connsiteY43" fmla="*/ 932213 h 5196577"/>
                <a:gd name="connsiteX44" fmla="*/ 2958071 w 4151541"/>
                <a:gd name="connsiteY44" fmla="*/ 908462 h 5196577"/>
                <a:gd name="connsiteX45" fmla="*/ 2768066 w 4151541"/>
                <a:gd name="connsiteY45" fmla="*/ 1003465 h 5196577"/>
                <a:gd name="connsiteX46" fmla="*/ 2756191 w 4151541"/>
                <a:gd name="connsiteY46" fmla="*/ 1003465 h 5196577"/>
                <a:gd name="connsiteX47" fmla="*/ 2592288 w 4151541"/>
                <a:gd name="connsiteY47" fmla="*/ 864096 h 5196577"/>
                <a:gd name="connsiteX48" fmla="*/ 2520280 w 4151541"/>
                <a:gd name="connsiteY48" fmla="*/ 648072 h 5196577"/>
                <a:gd name="connsiteX49" fmla="*/ 2494933 w 4151541"/>
                <a:gd name="connsiteY49" fmla="*/ 421574 h 5196577"/>
                <a:gd name="connsiteX50" fmla="*/ 2483058 w 4151541"/>
                <a:gd name="connsiteY50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807253 w 4151541"/>
                <a:gd name="connsiteY24" fmla="*/ 4392488 h 5196577"/>
                <a:gd name="connsiteX25" fmla="*/ 1447213 w 4151541"/>
                <a:gd name="connsiteY25" fmla="*/ 4536504 h 5196577"/>
                <a:gd name="connsiteX26" fmla="*/ 1015165 w 4151541"/>
                <a:gd name="connsiteY26" fmla="*/ 4392488 h 5196577"/>
                <a:gd name="connsiteX27" fmla="*/ 713635 w 4151541"/>
                <a:gd name="connsiteY27" fmla="*/ 3960421 h 5196577"/>
                <a:gd name="connsiteX28" fmla="*/ 583117 w 4151541"/>
                <a:gd name="connsiteY28" fmla="*/ 3672408 h 5196577"/>
                <a:gd name="connsiteX29" fmla="*/ 594882 w 4151541"/>
                <a:gd name="connsiteY29" fmla="*/ 3307278 h 5196577"/>
                <a:gd name="connsiteX30" fmla="*/ 761136 w 4151541"/>
                <a:gd name="connsiteY30" fmla="*/ 3069771 h 5196577"/>
                <a:gd name="connsiteX31" fmla="*/ 844263 w 4151541"/>
                <a:gd name="connsiteY31" fmla="*/ 3046021 h 5196577"/>
                <a:gd name="connsiteX32" fmla="*/ 939266 w 4151541"/>
                <a:gd name="connsiteY32" fmla="*/ 3224151 h 5196577"/>
                <a:gd name="connsiteX33" fmla="*/ 1295526 w 4151541"/>
                <a:gd name="connsiteY33" fmla="*/ 3580410 h 5196577"/>
                <a:gd name="connsiteX34" fmla="*/ 1616159 w 4151541"/>
                <a:gd name="connsiteY34" fmla="*/ 3770416 h 5196577"/>
                <a:gd name="connsiteX35" fmla="*/ 2008045 w 4151541"/>
                <a:gd name="connsiteY35" fmla="*/ 3996047 h 5196577"/>
                <a:gd name="connsiteX36" fmla="*/ 2518684 w 4151541"/>
                <a:gd name="connsiteY36" fmla="*/ 4007922 h 5196577"/>
                <a:gd name="connsiteX37" fmla="*/ 3076824 w 4151541"/>
                <a:gd name="connsiteY37" fmla="*/ 3889169 h 5196577"/>
                <a:gd name="connsiteX38" fmla="*/ 3456384 w 4151541"/>
                <a:gd name="connsiteY38" fmla="*/ 3672408 h 5196577"/>
                <a:gd name="connsiteX39" fmla="*/ 3718092 w 4151541"/>
                <a:gd name="connsiteY39" fmla="*/ 3295403 h 5196577"/>
                <a:gd name="connsiteX40" fmla="*/ 4062476 w 4151541"/>
                <a:gd name="connsiteY40" fmla="*/ 2487880 h 5196577"/>
                <a:gd name="connsiteX41" fmla="*/ 4050601 w 4151541"/>
                <a:gd name="connsiteY41" fmla="*/ 1454727 h 5196577"/>
                <a:gd name="connsiteX42" fmla="*/ 3456835 w 4151541"/>
                <a:gd name="connsiteY42" fmla="*/ 932213 h 5196577"/>
                <a:gd name="connsiteX43" fmla="*/ 2958071 w 4151541"/>
                <a:gd name="connsiteY43" fmla="*/ 908462 h 5196577"/>
                <a:gd name="connsiteX44" fmla="*/ 2768066 w 4151541"/>
                <a:gd name="connsiteY44" fmla="*/ 1003465 h 5196577"/>
                <a:gd name="connsiteX45" fmla="*/ 2756191 w 4151541"/>
                <a:gd name="connsiteY45" fmla="*/ 1003465 h 5196577"/>
                <a:gd name="connsiteX46" fmla="*/ 2592288 w 4151541"/>
                <a:gd name="connsiteY46" fmla="*/ 864096 h 5196577"/>
                <a:gd name="connsiteX47" fmla="*/ 2520280 w 4151541"/>
                <a:gd name="connsiteY47" fmla="*/ 648072 h 5196577"/>
                <a:gd name="connsiteX48" fmla="*/ 2494933 w 4151541"/>
                <a:gd name="connsiteY48" fmla="*/ 421574 h 5196577"/>
                <a:gd name="connsiteX49" fmla="*/ 2483058 w 4151541"/>
                <a:gd name="connsiteY49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447213 w 4151541"/>
                <a:gd name="connsiteY24" fmla="*/ 4536504 h 5196577"/>
                <a:gd name="connsiteX25" fmla="*/ 1015165 w 4151541"/>
                <a:gd name="connsiteY25" fmla="*/ 4392488 h 5196577"/>
                <a:gd name="connsiteX26" fmla="*/ 713635 w 4151541"/>
                <a:gd name="connsiteY26" fmla="*/ 3960421 h 5196577"/>
                <a:gd name="connsiteX27" fmla="*/ 583117 w 4151541"/>
                <a:gd name="connsiteY27" fmla="*/ 3672408 h 5196577"/>
                <a:gd name="connsiteX28" fmla="*/ 594882 w 4151541"/>
                <a:gd name="connsiteY28" fmla="*/ 3307278 h 5196577"/>
                <a:gd name="connsiteX29" fmla="*/ 761136 w 4151541"/>
                <a:gd name="connsiteY29" fmla="*/ 3069771 h 5196577"/>
                <a:gd name="connsiteX30" fmla="*/ 844263 w 4151541"/>
                <a:gd name="connsiteY30" fmla="*/ 3046021 h 5196577"/>
                <a:gd name="connsiteX31" fmla="*/ 939266 w 4151541"/>
                <a:gd name="connsiteY31" fmla="*/ 3224151 h 5196577"/>
                <a:gd name="connsiteX32" fmla="*/ 1295526 w 4151541"/>
                <a:gd name="connsiteY32" fmla="*/ 3580410 h 5196577"/>
                <a:gd name="connsiteX33" fmla="*/ 1616159 w 4151541"/>
                <a:gd name="connsiteY33" fmla="*/ 3770416 h 5196577"/>
                <a:gd name="connsiteX34" fmla="*/ 2008045 w 4151541"/>
                <a:gd name="connsiteY34" fmla="*/ 3996047 h 5196577"/>
                <a:gd name="connsiteX35" fmla="*/ 2518684 w 4151541"/>
                <a:gd name="connsiteY35" fmla="*/ 4007922 h 5196577"/>
                <a:gd name="connsiteX36" fmla="*/ 3076824 w 4151541"/>
                <a:gd name="connsiteY36" fmla="*/ 3889169 h 5196577"/>
                <a:gd name="connsiteX37" fmla="*/ 3456384 w 4151541"/>
                <a:gd name="connsiteY37" fmla="*/ 3672408 h 5196577"/>
                <a:gd name="connsiteX38" fmla="*/ 3718092 w 4151541"/>
                <a:gd name="connsiteY38" fmla="*/ 3295403 h 5196577"/>
                <a:gd name="connsiteX39" fmla="*/ 4062476 w 4151541"/>
                <a:gd name="connsiteY39" fmla="*/ 2487880 h 5196577"/>
                <a:gd name="connsiteX40" fmla="*/ 4050601 w 4151541"/>
                <a:gd name="connsiteY40" fmla="*/ 1454727 h 5196577"/>
                <a:gd name="connsiteX41" fmla="*/ 3456835 w 4151541"/>
                <a:gd name="connsiteY41" fmla="*/ 932213 h 5196577"/>
                <a:gd name="connsiteX42" fmla="*/ 2958071 w 4151541"/>
                <a:gd name="connsiteY42" fmla="*/ 908462 h 5196577"/>
                <a:gd name="connsiteX43" fmla="*/ 2768066 w 4151541"/>
                <a:gd name="connsiteY43" fmla="*/ 1003465 h 5196577"/>
                <a:gd name="connsiteX44" fmla="*/ 2756191 w 4151541"/>
                <a:gd name="connsiteY44" fmla="*/ 1003465 h 5196577"/>
                <a:gd name="connsiteX45" fmla="*/ 2592288 w 4151541"/>
                <a:gd name="connsiteY45" fmla="*/ 864096 h 5196577"/>
                <a:gd name="connsiteX46" fmla="*/ 2520280 w 4151541"/>
                <a:gd name="connsiteY46" fmla="*/ 648072 h 5196577"/>
                <a:gd name="connsiteX47" fmla="*/ 2494933 w 4151541"/>
                <a:gd name="connsiteY47" fmla="*/ 421574 h 5196577"/>
                <a:gd name="connsiteX48" fmla="*/ 2483058 w 4151541"/>
                <a:gd name="connsiteY48" fmla="*/ 65314 h 5196577"/>
                <a:gd name="connsiteX0" fmla="*/ 2483058 w 4151541"/>
                <a:gd name="connsiteY0" fmla="*/ 65314 h 5256584"/>
                <a:gd name="connsiteX1" fmla="*/ 2388056 w 4151541"/>
                <a:gd name="connsiteY1" fmla="*/ 29688 h 5256584"/>
                <a:gd name="connsiteX2" fmla="*/ 2269302 w 4151541"/>
                <a:gd name="connsiteY2" fmla="*/ 5938 h 5256584"/>
                <a:gd name="connsiteX3" fmla="*/ 2103048 w 4151541"/>
                <a:gd name="connsiteY3" fmla="*/ 29688 h 5256584"/>
                <a:gd name="connsiteX4" fmla="*/ 1948669 w 4151541"/>
                <a:gd name="connsiteY4" fmla="*/ 100940 h 5256584"/>
                <a:gd name="connsiteX5" fmla="*/ 1996170 w 4151541"/>
                <a:gd name="connsiteY5" fmla="*/ 492826 h 5256584"/>
                <a:gd name="connsiteX6" fmla="*/ 2174300 w 4151541"/>
                <a:gd name="connsiteY6" fmla="*/ 1181595 h 5256584"/>
                <a:gd name="connsiteX7" fmla="*/ 2233676 w 4151541"/>
                <a:gd name="connsiteY7" fmla="*/ 1834738 h 5256584"/>
                <a:gd name="connsiteX8" fmla="*/ 2245552 w 4151541"/>
                <a:gd name="connsiteY8" fmla="*/ 2487880 h 5256584"/>
                <a:gd name="connsiteX9" fmla="*/ 2055546 w 4151541"/>
                <a:gd name="connsiteY9" fmla="*/ 2844140 h 5256584"/>
                <a:gd name="connsiteX10" fmla="*/ 1829915 w 4151541"/>
                <a:gd name="connsiteY10" fmla="*/ 2951018 h 5256584"/>
                <a:gd name="connsiteX11" fmla="*/ 1675536 w 4151541"/>
                <a:gd name="connsiteY11" fmla="*/ 2951018 h 5256584"/>
                <a:gd name="connsiteX12" fmla="*/ 1438030 w 4151541"/>
                <a:gd name="connsiteY12" fmla="*/ 2832265 h 5256584"/>
                <a:gd name="connsiteX13" fmla="*/ 1164897 w 4151541"/>
                <a:gd name="connsiteY13" fmla="*/ 2571008 h 5256584"/>
                <a:gd name="connsiteX14" fmla="*/ 784887 w 4151541"/>
                <a:gd name="connsiteY14" fmla="*/ 2309751 h 5256584"/>
                <a:gd name="connsiteX15" fmla="*/ 488004 w 4151541"/>
                <a:gd name="connsiteY15" fmla="*/ 2404753 h 5256584"/>
                <a:gd name="connsiteX16" fmla="*/ 226746 w 4151541"/>
                <a:gd name="connsiteY16" fmla="*/ 2642260 h 5256584"/>
                <a:gd name="connsiteX17" fmla="*/ 36741 w 4151541"/>
                <a:gd name="connsiteY17" fmla="*/ 3117273 h 5256584"/>
                <a:gd name="connsiteX18" fmla="*/ 7053 w 4151541"/>
                <a:gd name="connsiteY18" fmla="*/ 3528392 h 5256584"/>
                <a:gd name="connsiteX19" fmla="*/ 79061 w 4151541"/>
                <a:gd name="connsiteY19" fmla="*/ 3960440 h 5256584"/>
                <a:gd name="connsiteX20" fmla="*/ 295085 w 4151541"/>
                <a:gd name="connsiteY20" fmla="*/ 4536504 h 5256584"/>
                <a:gd name="connsiteX21" fmla="*/ 727133 w 4151541"/>
                <a:gd name="connsiteY21" fmla="*/ 4968552 h 5256584"/>
                <a:gd name="connsiteX22" fmla="*/ 1447213 w 4151541"/>
                <a:gd name="connsiteY22" fmla="*/ 5184576 h 5256584"/>
                <a:gd name="connsiteX23" fmla="*/ 1447213 w 4151541"/>
                <a:gd name="connsiteY23" fmla="*/ 4536504 h 5256584"/>
                <a:gd name="connsiteX24" fmla="*/ 1015165 w 4151541"/>
                <a:gd name="connsiteY24" fmla="*/ 4392488 h 5256584"/>
                <a:gd name="connsiteX25" fmla="*/ 713635 w 4151541"/>
                <a:gd name="connsiteY25" fmla="*/ 3960421 h 5256584"/>
                <a:gd name="connsiteX26" fmla="*/ 583117 w 4151541"/>
                <a:gd name="connsiteY26" fmla="*/ 3672408 h 5256584"/>
                <a:gd name="connsiteX27" fmla="*/ 594882 w 4151541"/>
                <a:gd name="connsiteY27" fmla="*/ 3307278 h 5256584"/>
                <a:gd name="connsiteX28" fmla="*/ 761136 w 4151541"/>
                <a:gd name="connsiteY28" fmla="*/ 3069771 h 5256584"/>
                <a:gd name="connsiteX29" fmla="*/ 844263 w 4151541"/>
                <a:gd name="connsiteY29" fmla="*/ 3046021 h 5256584"/>
                <a:gd name="connsiteX30" fmla="*/ 939266 w 4151541"/>
                <a:gd name="connsiteY30" fmla="*/ 3224151 h 5256584"/>
                <a:gd name="connsiteX31" fmla="*/ 1295526 w 4151541"/>
                <a:gd name="connsiteY31" fmla="*/ 3580410 h 5256584"/>
                <a:gd name="connsiteX32" fmla="*/ 1616159 w 4151541"/>
                <a:gd name="connsiteY32" fmla="*/ 3770416 h 5256584"/>
                <a:gd name="connsiteX33" fmla="*/ 2008045 w 4151541"/>
                <a:gd name="connsiteY33" fmla="*/ 3996047 h 5256584"/>
                <a:gd name="connsiteX34" fmla="*/ 2518684 w 4151541"/>
                <a:gd name="connsiteY34" fmla="*/ 4007922 h 5256584"/>
                <a:gd name="connsiteX35" fmla="*/ 3076824 w 4151541"/>
                <a:gd name="connsiteY35" fmla="*/ 3889169 h 5256584"/>
                <a:gd name="connsiteX36" fmla="*/ 3456384 w 4151541"/>
                <a:gd name="connsiteY36" fmla="*/ 3672408 h 5256584"/>
                <a:gd name="connsiteX37" fmla="*/ 3718092 w 4151541"/>
                <a:gd name="connsiteY37" fmla="*/ 3295403 h 5256584"/>
                <a:gd name="connsiteX38" fmla="*/ 4062476 w 4151541"/>
                <a:gd name="connsiteY38" fmla="*/ 2487880 h 5256584"/>
                <a:gd name="connsiteX39" fmla="*/ 4050601 w 4151541"/>
                <a:gd name="connsiteY39" fmla="*/ 1454727 h 5256584"/>
                <a:gd name="connsiteX40" fmla="*/ 3456835 w 4151541"/>
                <a:gd name="connsiteY40" fmla="*/ 932213 h 5256584"/>
                <a:gd name="connsiteX41" fmla="*/ 2958071 w 4151541"/>
                <a:gd name="connsiteY41" fmla="*/ 908462 h 5256584"/>
                <a:gd name="connsiteX42" fmla="*/ 2768066 w 4151541"/>
                <a:gd name="connsiteY42" fmla="*/ 1003465 h 5256584"/>
                <a:gd name="connsiteX43" fmla="*/ 2756191 w 4151541"/>
                <a:gd name="connsiteY43" fmla="*/ 1003465 h 5256584"/>
                <a:gd name="connsiteX44" fmla="*/ 2592288 w 4151541"/>
                <a:gd name="connsiteY44" fmla="*/ 864096 h 5256584"/>
                <a:gd name="connsiteX45" fmla="*/ 2520280 w 4151541"/>
                <a:gd name="connsiteY45" fmla="*/ 648072 h 5256584"/>
                <a:gd name="connsiteX46" fmla="*/ 2494933 w 4151541"/>
                <a:gd name="connsiteY46" fmla="*/ 421574 h 5256584"/>
                <a:gd name="connsiteX47" fmla="*/ 2483058 w 4151541"/>
                <a:gd name="connsiteY47" fmla="*/ 65314 h 5256584"/>
                <a:gd name="connsiteX0" fmla="*/ 2483058 w 4151541"/>
                <a:gd name="connsiteY0" fmla="*/ 65314 h 4968552"/>
                <a:gd name="connsiteX1" fmla="*/ 2388056 w 4151541"/>
                <a:gd name="connsiteY1" fmla="*/ 29688 h 4968552"/>
                <a:gd name="connsiteX2" fmla="*/ 2269302 w 4151541"/>
                <a:gd name="connsiteY2" fmla="*/ 5938 h 4968552"/>
                <a:gd name="connsiteX3" fmla="*/ 2103048 w 4151541"/>
                <a:gd name="connsiteY3" fmla="*/ 29688 h 4968552"/>
                <a:gd name="connsiteX4" fmla="*/ 1948669 w 4151541"/>
                <a:gd name="connsiteY4" fmla="*/ 100940 h 4968552"/>
                <a:gd name="connsiteX5" fmla="*/ 1996170 w 4151541"/>
                <a:gd name="connsiteY5" fmla="*/ 492826 h 4968552"/>
                <a:gd name="connsiteX6" fmla="*/ 2174300 w 4151541"/>
                <a:gd name="connsiteY6" fmla="*/ 1181595 h 4968552"/>
                <a:gd name="connsiteX7" fmla="*/ 2233676 w 4151541"/>
                <a:gd name="connsiteY7" fmla="*/ 1834738 h 4968552"/>
                <a:gd name="connsiteX8" fmla="*/ 2245552 w 4151541"/>
                <a:gd name="connsiteY8" fmla="*/ 2487880 h 4968552"/>
                <a:gd name="connsiteX9" fmla="*/ 2055546 w 4151541"/>
                <a:gd name="connsiteY9" fmla="*/ 2844140 h 4968552"/>
                <a:gd name="connsiteX10" fmla="*/ 1829915 w 4151541"/>
                <a:gd name="connsiteY10" fmla="*/ 2951018 h 4968552"/>
                <a:gd name="connsiteX11" fmla="*/ 1675536 w 4151541"/>
                <a:gd name="connsiteY11" fmla="*/ 2951018 h 4968552"/>
                <a:gd name="connsiteX12" fmla="*/ 1438030 w 4151541"/>
                <a:gd name="connsiteY12" fmla="*/ 2832265 h 4968552"/>
                <a:gd name="connsiteX13" fmla="*/ 1164897 w 4151541"/>
                <a:gd name="connsiteY13" fmla="*/ 2571008 h 4968552"/>
                <a:gd name="connsiteX14" fmla="*/ 784887 w 4151541"/>
                <a:gd name="connsiteY14" fmla="*/ 2309751 h 4968552"/>
                <a:gd name="connsiteX15" fmla="*/ 488004 w 4151541"/>
                <a:gd name="connsiteY15" fmla="*/ 2404753 h 4968552"/>
                <a:gd name="connsiteX16" fmla="*/ 226746 w 4151541"/>
                <a:gd name="connsiteY16" fmla="*/ 2642260 h 4968552"/>
                <a:gd name="connsiteX17" fmla="*/ 36741 w 4151541"/>
                <a:gd name="connsiteY17" fmla="*/ 3117273 h 4968552"/>
                <a:gd name="connsiteX18" fmla="*/ 7053 w 4151541"/>
                <a:gd name="connsiteY18" fmla="*/ 3528392 h 4968552"/>
                <a:gd name="connsiteX19" fmla="*/ 79061 w 4151541"/>
                <a:gd name="connsiteY19" fmla="*/ 3960440 h 4968552"/>
                <a:gd name="connsiteX20" fmla="*/ 295085 w 4151541"/>
                <a:gd name="connsiteY20" fmla="*/ 4536504 h 4968552"/>
                <a:gd name="connsiteX21" fmla="*/ 727133 w 4151541"/>
                <a:gd name="connsiteY21" fmla="*/ 4968552 h 4968552"/>
                <a:gd name="connsiteX22" fmla="*/ 1447213 w 4151541"/>
                <a:gd name="connsiteY22" fmla="*/ 4536504 h 4968552"/>
                <a:gd name="connsiteX23" fmla="*/ 1015165 w 4151541"/>
                <a:gd name="connsiteY23" fmla="*/ 4392488 h 4968552"/>
                <a:gd name="connsiteX24" fmla="*/ 713635 w 4151541"/>
                <a:gd name="connsiteY24" fmla="*/ 3960421 h 4968552"/>
                <a:gd name="connsiteX25" fmla="*/ 583117 w 4151541"/>
                <a:gd name="connsiteY25" fmla="*/ 3672408 h 4968552"/>
                <a:gd name="connsiteX26" fmla="*/ 594882 w 4151541"/>
                <a:gd name="connsiteY26" fmla="*/ 3307278 h 4968552"/>
                <a:gd name="connsiteX27" fmla="*/ 761136 w 4151541"/>
                <a:gd name="connsiteY27" fmla="*/ 3069771 h 4968552"/>
                <a:gd name="connsiteX28" fmla="*/ 844263 w 4151541"/>
                <a:gd name="connsiteY28" fmla="*/ 3046021 h 4968552"/>
                <a:gd name="connsiteX29" fmla="*/ 939266 w 4151541"/>
                <a:gd name="connsiteY29" fmla="*/ 3224151 h 4968552"/>
                <a:gd name="connsiteX30" fmla="*/ 1295526 w 4151541"/>
                <a:gd name="connsiteY30" fmla="*/ 3580410 h 4968552"/>
                <a:gd name="connsiteX31" fmla="*/ 1616159 w 4151541"/>
                <a:gd name="connsiteY31" fmla="*/ 3770416 h 4968552"/>
                <a:gd name="connsiteX32" fmla="*/ 2008045 w 4151541"/>
                <a:gd name="connsiteY32" fmla="*/ 3996047 h 4968552"/>
                <a:gd name="connsiteX33" fmla="*/ 2518684 w 4151541"/>
                <a:gd name="connsiteY33" fmla="*/ 4007922 h 4968552"/>
                <a:gd name="connsiteX34" fmla="*/ 3076824 w 4151541"/>
                <a:gd name="connsiteY34" fmla="*/ 3889169 h 4968552"/>
                <a:gd name="connsiteX35" fmla="*/ 3456384 w 4151541"/>
                <a:gd name="connsiteY35" fmla="*/ 3672408 h 4968552"/>
                <a:gd name="connsiteX36" fmla="*/ 3718092 w 4151541"/>
                <a:gd name="connsiteY36" fmla="*/ 3295403 h 4968552"/>
                <a:gd name="connsiteX37" fmla="*/ 4062476 w 4151541"/>
                <a:gd name="connsiteY37" fmla="*/ 2487880 h 4968552"/>
                <a:gd name="connsiteX38" fmla="*/ 4050601 w 4151541"/>
                <a:gd name="connsiteY38" fmla="*/ 1454727 h 4968552"/>
                <a:gd name="connsiteX39" fmla="*/ 3456835 w 4151541"/>
                <a:gd name="connsiteY39" fmla="*/ 932213 h 4968552"/>
                <a:gd name="connsiteX40" fmla="*/ 2958071 w 4151541"/>
                <a:gd name="connsiteY40" fmla="*/ 908462 h 4968552"/>
                <a:gd name="connsiteX41" fmla="*/ 2768066 w 4151541"/>
                <a:gd name="connsiteY41" fmla="*/ 1003465 h 4968552"/>
                <a:gd name="connsiteX42" fmla="*/ 2756191 w 4151541"/>
                <a:gd name="connsiteY42" fmla="*/ 1003465 h 4968552"/>
                <a:gd name="connsiteX43" fmla="*/ 2592288 w 4151541"/>
                <a:gd name="connsiteY43" fmla="*/ 864096 h 4968552"/>
                <a:gd name="connsiteX44" fmla="*/ 2520280 w 4151541"/>
                <a:gd name="connsiteY44" fmla="*/ 648072 h 4968552"/>
                <a:gd name="connsiteX45" fmla="*/ 2494933 w 4151541"/>
                <a:gd name="connsiteY45" fmla="*/ 421574 h 4968552"/>
                <a:gd name="connsiteX46" fmla="*/ 2483058 w 4151541"/>
                <a:gd name="connsiteY46" fmla="*/ 65314 h 4968552"/>
                <a:gd name="connsiteX0" fmla="*/ 2483058 w 4151541"/>
                <a:gd name="connsiteY0" fmla="*/ 65314 h 4992555"/>
                <a:gd name="connsiteX1" fmla="*/ 2388056 w 4151541"/>
                <a:gd name="connsiteY1" fmla="*/ 29688 h 4992555"/>
                <a:gd name="connsiteX2" fmla="*/ 2269302 w 4151541"/>
                <a:gd name="connsiteY2" fmla="*/ 5938 h 4992555"/>
                <a:gd name="connsiteX3" fmla="*/ 2103048 w 4151541"/>
                <a:gd name="connsiteY3" fmla="*/ 29688 h 4992555"/>
                <a:gd name="connsiteX4" fmla="*/ 1948669 w 4151541"/>
                <a:gd name="connsiteY4" fmla="*/ 100940 h 4992555"/>
                <a:gd name="connsiteX5" fmla="*/ 1996170 w 4151541"/>
                <a:gd name="connsiteY5" fmla="*/ 492826 h 4992555"/>
                <a:gd name="connsiteX6" fmla="*/ 2174300 w 4151541"/>
                <a:gd name="connsiteY6" fmla="*/ 1181595 h 4992555"/>
                <a:gd name="connsiteX7" fmla="*/ 2233676 w 4151541"/>
                <a:gd name="connsiteY7" fmla="*/ 1834738 h 4992555"/>
                <a:gd name="connsiteX8" fmla="*/ 2245552 w 4151541"/>
                <a:gd name="connsiteY8" fmla="*/ 2487880 h 4992555"/>
                <a:gd name="connsiteX9" fmla="*/ 2055546 w 4151541"/>
                <a:gd name="connsiteY9" fmla="*/ 2844140 h 4992555"/>
                <a:gd name="connsiteX10" fmla="*/ 1829915 w 4151541"/>
                <a:gd name="connsiteY10" fmla="*/ 2951018 h 4992555"/>
                <a:gd name="connsiteX11" fmla="*/ 1675536 w 4151541"/>
                <a:gd name="connsiteY11" fmla="*/ 2951018 h 4992555"/>
                <a:gd name="connsiteX12" fmla="*/ 1438030 w 4151541"/>
                <a:gd name="connsiteY12" fmla="*/ 2832265 h 4992555"/>
                <a:gd name="connsiteX13" fmla="*/ 1164897 w 4151541"/>
                <a:gd name="connsiteY13" fmla="*/ 2571008 h 4992555"/>
                <a:gd name="connsiteX14" fmla="*/ 784887 w 4151541"/>
                <a:gd name="connsiteY14" fmla="*/ 2309751 h 4992555"/>
                <a:gd name="connsiteX15" fmla="*/ 488004 w 4151541"/>
                <a:gd name="connsiteY15" fmla="*/ 2404753 h 4992555"/>
                <a:gd name="connsiteX16" fmla="*/ 226746 w 4151541"/>
                <a:gd name="connsiteY16" fmla="*/ 2642260 h 4992555"/>
                <a:gd name="connsiteX17" fmla="*/ 36741 w 4151541"/>
                <a:gd name="connsiteY17" fmla="*/ 3117273 h 4992555"/>
                <a:gd name="connsiteX18" fmla="*/ 7053 w 4151541"/>
                <a:gd name="connsiteY18" fmla="*/ 3528392 h 4992555"/>
                <a:gd name="connsiteX19" fmla="*/ 79061 w 4151541"/>
                <a:gd name="connsiteY19" fmla="*/ 3960440 h 4992555"/>
                <a:gd name="connsiteX20" fmla="*/ 295085 w 4151541"/>
                <a:gd name="connsiteY20" fmla="*/ 4536504 h 4992555"/>
                <a:gd name="connsiteX21" fmla="*/ 727133 w 4151541"/>
                <a:gd name="connsiteY21" fmla="*/ 4968552 h 4992555"/>
                <a:gd name="connsiteX22" fmla="*/ 1015165 w 4151541"/>
                <a:gd name="connsiteY22" fmla="*/ 4392488 h 4992555"/>
                <a:gd name="connsiteX23" fmla="*/ 713635 w 4151541"/>
                <a:gd name="connsiteY23" fmla="*/ 3960421 h 4992555"/>
                <a:gd name="connsiteX24" fmla="*/ 583117 w 4151541"/>
                <a:gd name="connsiteY24" fmla="*/ 3672408 h 4992555"/>
                <a:gd name="connsiteX25" fmla="*/ 594882 w 4151541"/>
                <a:gd name="connsiteY25" fmla="*/ 3307278 h 4992555"/>
                <a:gd name="connsiteX26" fmla="*/ 761136 w 4151541"/>
                <a:gd name="connsiteY26" fmla="*/ 3069771 h 4992555"/>
                <a:gd name="connsiteX27" fmla="*/ 844263 w 4151541"/>
                <a:gd name="connsiteY27" fmla="*/ 3046021 h 4992555"/>
                <a:gd name="connsiteX28" fmla="*/ 939266 w 4151541"/>
                <a:gd name="connsiteY28" fmla="*/ 3224151 h 4992555"/>
                <a:gd name="connsiteX29" fmla="*/ 1295526 w 4151541"/>
                <a:gd name="connsiteY29" fmla="*/ 3580410 h 4992555"/>
                <a:gd name="connsiteX30" fmla="*/ 1616159 w 4151541"/>
                <a:gd name="connsiteY30" fmla="*/ 3770416 h 4992555"/>
                <a:gd name="connsiteX31" fmla="*/ 2008045 w 4151541"/>
                <a:gd name="connsiteY31" fmla="*/ 3996047 h 4992555"/>
                <a:gd name="connsiteX32" fmla="*/ 2518684 w 4151541"/>
                <a:gd name="connsiteY32" fmla="*/ 4007922 h 4992555"/>
                <a:gd name="connsiteX33" fmla="*/ 3076824 w 4151541"/>
                <a:gd name="connsiteY33" fmla="*/ 3889169 h 4992555"/>
                <a:gd name="connsiteX34" fmla="*/ 3456384 w 4151541"/>
                <a:gd name="connsiteY34" fmla="*/ 3672408 h 4992555"/>
                <a:gd name="connsiteX35" fmla="*/ 3718092 w 4151541"/>
                <a:gd name="connsiteY35" fmla="*/ 3295403 h 4992555"/>
                <a:gd name="connsiteX36" fmla="*/ 4062476 w 4151541"/>
                <a:gd name="connsiteY36" fmla="*/ 2487880 h 4992555"/>
                <a:gd name="connsiteX37" fmla="*/ 4050601 w 4151541"/>
                <a:gd name="connsiteY37" fmla="*/ 1454727 h 4992555"/>
                <a:gd name="connsiteX38" fmla="*/ 3456835 w 4151541"/>
                <a:gd name="connsiteY38" fmla="*/ 932213 h 4992555"/>
                <a:gd name="connsiteX39" fmla="*/ 2958071 w 4151541"/>
                <a:gd name="connsiteY39" fmla="*/ 908462 h 4992555"/>
                <a:gd name="connsiteX40" fmla="*/ 2768066 w 4151541"/>
                <a:gd name="connsiteY40" fmla="*/ 1003465 h 4992555"/>
                <a:gd name="connsiteX41" fmla="*/ 2756191 w 4151541"/>
                <a:gd name="connsiteY41" fmla="*/ 1003465 h 4992555"/>
                <a:gd name="connsiteX42" fmla="*/ 2592288 w 4151541"/>
                <a:gd name="connsiteY42" fmla="*/ 864096 h 4992555"/>
                <a:gd name="connsiteX43" fmla="*/ 2520280 w 4151541"/>
                <a:gd name="connsiteY43" fmla="*/ 648072 h 4992555"/>
                <a:gd name="connsiteX44" fmla="*/ 2494933 w 4151541"/>
                <a:gd name="connsiteY44" fmla="*/ 421574 h 4992555"/>
                <a:gd name="connsiteX45" fmla="*/ 2483058 w 4151541"/>
                <a:gd name="connsiteY45" fmla="*/ 65314 h 4992555"/>
                <a:gd name="connsiteX0" fmla="*/ 2483058 w 4151541"/>
                <a:gd name="connsiteY0" fmla="*/ 65314 h 5064566"/>
                <a:gd name="connsiteX1" fmla="*/ 2388056 w 4151541"/>
                <a:gd name="connsiteY1" fmla="*/ 29688 h 5064566"/>
                <a:gd name="connsiteX2" fmla="*/ 2269302 w 4151541"/>
                <a:gd name="connsiteY2" fmla="*/ 5938 h 5064566"/>
                <a:gd name="connsiteX3" fmla="*/ 2103048 w 4151541"/>
                <a:gd name="connsiteY3" fmla="*/ 29688 h 5064566"/>
                <a:gd name="connsiteX4" fmla="*/ 1948669 w 4151541"/>
                <a:gd name="connsiteY4" fmla="*/ 100940 h 5064566"/>
                <a:gd name="connsiteX5" fmla="*/ 1996170 w 4151541"/>
                <a:gd name="connsiteY5" fmla="*/ 492826 h 5064566"/>
                <a:gd name="connsiteX6" fmla="*/ 2174300 w 4151541"/>
                <a:gd name="connsiteY6" fmla="*/ 1181595 h 5064566"/>
                <a:gd name="connsiteX7" fmla="*/ 2233676 w 4151541"/>
                <a:gd name="connsiteY7" fmla="*/ 1834738 h 5064566"/>
                <a:gd name="connsiteX8" fmla="*/ 2245552 w 4151541"/>
                <a:gd name="connsiteY8" fmla="*/ 2487880 h 5064566"/>
                <a:gd name="connsiteX9" fmla="*/ 2055546 w 4151541"/>
                <a:gd name="connsiteY9" fmla="*/ 2844140 h 5064566"/>
                <a:gd name="connsiteX10" fmla="*/ 1829915 w 4151541"/>
                <a:gd name="connsiteY10" fmla="*/ 2951018 h 5064566"/>
                <a:gd name="connsiteX11" fmla="*/ 1675536 w 4151541"/>
                <a:gd name="connsiteY11" fmla="*/ 2951018 h 5064566"/>
                <a:gd name="connsiteX12" fmla="*/ 1438030 w 4151541"/>
                <a:gd name="connsiteY12" fmla="*/ 2832265 h 5064566"/>
                <a:gd name="connsiteX13" fmla="*/ 1164897 w 4151541"/>
                <a:gd name="connsiteY13" fmla="*/ 2571008 h 5064566"/>
                <a:gd name="connsiteX14" fmla="*/ 784887 w 4151541"/>
                <a:gd name="connsiteY14" fmla="*/ 2309751 h 5064566"/>
                <a:gd name="connsiteX15" fmla="*/ 488004 w 4151541"/>
                <a:gd name="connsiteY15" fmla="*/ 2404753 h 5064566"/>
                <a:gd name="connsiteX16" fmla="*/ 226746 w 4151541"/>
                <a:gd name="connsiteY16" fmla="*/ 2642260 h 5064566"/>
                <a:gd name="connsiteX17" fmla="*/ 36741 w 4151541"/>
                <a:gd name="connsiteY17" fmla="*/ 3117273 h 5064566"/>
                <a:gd name="connsiteX18" fmla="*/ 7053 w 4151541"/>
                <a:gd name="connsiteY18" fmla="*/ 3528392 h 5064566"/>
                <a:gd name="connsiteX19" fmla="*/ 79061 w 4151541"/>
                <a:gd name="connsiteY19" fmla="*/ 3960440 h 5064566"/>
                <a:gd name="connsiteX20" fmla="*/ 295085 w 4151541"/>
                <a:gd name="connsiteY20" fmla="*/ 4536504 h 5064566"/>
                <a:gd name="connsiteX21" fmla="*/ 727133 w 4151541"/>
                <a:gd name="connsiteY21" fmla="*/ 4968552 h 5064566"/>
                <a:gd name="connsiteX22" fmla="*/ 713635 w 4151541"/>
                <a:gd name="connsiteY22" fmla="*/ 3960421 h 5064566"/>
                <a:gd name="connsiteX23" fmla="*/ 583117 w 4151541"/>
                <a:gd name="connsiteY23" fmla="*/ 3672408 h 5064566"/>
                <a:gd name="connsiteX24" fmla="*/ 594882 w 4151541"/>
                <a:gd name="connsiteY24" fmla="*/ 3307278 h 5064566"/>
                <a:gd name="connsiteX25" fmla="*/ 761136 w 4151541"/>
                <a:gd name="connsiteY25" fmla="*/ 3069771 h 5064566"/>
                <a:gd name="connsiteX26" fmla="*/ 844263 w 4151541"/>
                <a:gd name="connsiteY26" fmla="*/ 3046021 h 5064566"/>
                <a:gd name="connsiteX27" fmla="*/ 939266 w 4151541"/>
                <a:gd name="connsiteY27" fmla="*/ 3224151 h 5064566"/>
                <a:gd name="connsiteX28" fmla="*/ 1295526 w 4151541"/>
                <a:gd name="connsiteY28" fmla="*/ 3580410 h 5064566"/>
                <a:gd name="connsiteX29" fmla="*/ 1616159 w 4151541"/>
                <a:gd name="connsiteY29" fmla="*/ 3770416 h 5064566"/>
                <a:gd name="connsiteX30" fmla="*/ 2008045 w 4151541"/>
                <a:gd name="connsiteY30" fmla="*/ 3996047 h 5064566"/>
                <a:gd name="connsiteX31" fmla="*/ 2518684 w 4151541"/>
                <a:gd name="connsiteY31" fmla="*/ 4007922 h 5064566"/>
                <a:gd name="connsiteX32" fmla="*/ 3076824 w 4151541"/>
                <a:gd name="connsiteY32" fmla="*/ 3889169 h 5064566"/>
                <a:gd name="connsiteX33" fmla="*/ 3456384 w 4151541"/>
                <a:gd name="connsiteY33" fmla="*/ 3672408 h 5064566"/>
                <a:gd name="connsiteX34" fmla="*/ 3718092 w 4151541"/>
                <a:gd name="connsiteY34" fmla="*/ 3295403 h 5064566"/>
                <a:gd name="connsiteX35" fmla="*/ 4062476 w 4151541"/>
                <a:gd name="connsiteY35" fmla="*/ 2487880 h 5064566"/>
                <a:gd name="connsiteX36" fmla="*/ 4050601 w 4151541"/>
                <a:gd name="connsiteY36" fmla="*/ 1454727 h 5064566"/>
                <a:gd name="connsiteX37" fmla="*/ 3456835 w 4151541"/>
                <a:gd name="connsiteY37" fmla="*/ 932213 h 5064566"/>
                <a:gd name="connsiteX38" fmla="*/ 2958071 w 4151541"/>
                <a:gd name="connsiteY38" fmla="*/ 908462 h 5064566"/>
                <a:gd name="connsiteX39" fmla="*/ 2768066 w 4151541"/>
                <a:gd name="connsiteY39" fmla="*/ 1003465 h 5064566"/>
                <a:gd name="connsiteX40" fmla="*/ 2756191 w 4151541"/>
                <a:gd name="connsiteY40" fmla="*/ 1003465 h 5064566"/>
                <a:gd name="connsiteX41" fmla="*/ 2592288 w 4151541"/>
                <a:gd name="connsiteY41" fmla="*/ 864096 h 5064566"/>
                <a:gd name="connsiteX42" fmla="*/ 2520280 w 4151541"/>
                <a:gd name="connsiteY42" fmla="*/ 648072 h 5064566"/>
                <a:gd name="connsiteX43" fmla="*/ 2494933 w 4151541"/>
                <a:gd name="connsiteY43" fmla="*/ 421574 h 5064566"/>
                <a:gd name="connsiteX44" fmla="*/ 2483058 w 4151541"/>
                <a:gd name="connsiteY44" fmla="*/ 65314 h 5064566"/>
                <a:gd name="connsiteX0" fmla="*/ 2483058 w 4151541"/>
                <a:gd name="connsiteY0" fmla="*/ 65314 h 4536507"/>
                <a:gd name="connsiteX1" fmla="*/ 2388056 w 4151541"/>
                <a:gd name="connsiteY1" fmla="*/ 29688 h 4536507"/>
                <a:gd name="connsiteX2" fmla="*/ 2269302 w 4151541"/>
                <a:gd name="connsiteY2" fmla="*/ 5938 h 4536507"/>
                <a:gd name="connsiteX3" fmla="*/ 2103048 w 4151541"/>
                <a:gd name="connsiteY3" fmla="*/ 29688 h 4536507"/>
                <a:gd name="connsiteX4" fmla="*/ 1948669 w 4151541"/>
                <a:gd name="connsiteY4" fmla="*/ 100940 h 4536507"/>
                <a:gd name="connsiteX5" fmla="*/ 1996170 w 4151541"/>
                <a:gd name="connsiteY5" fmla="*/ 492826 h 4536507"/>
                <a:gd name="connsiteX6" fmla="*/ 2174300 w 4151541"/>
                <a:gd name="connsiteY6" fmla="*/ 1181595 h 4536507"/>
                <a:gd name="connsiteX7" fmla="*/ 2233676 w 4151541"/>
                <a:gd name="connsiteY7" fmla="*/ 1834738 h 4536507"/>
                <a:gd name="connsiteX8" fmla="*/ 2245552 w 4151541"/>
                <a:gd name="connsiteY8" fmla="*/ 2487880 h 4536507"/>
                <a:gd name="connsiteX9" fmla="*/ 2055546 w 4151541"/>
                <a:gd name="connsiteY9" fmla="*/ 2844140 h 4536507"/>
                <a:gd name="connsiteX10" fmla="*/ 1829915 w 4151541"/>
                <a:gd name="connsiteY10" fmla="*/ 2951018 h 4536507"/>
                <a:gd name="connsiteX11" fmla="*/ 1675536 w 4151541"/>
                <a:gd name="connsiteY11" fmla="*/ 2951018 h 4536507"/>
                <a:gd name="connsiteX12" fmla="*/ 1438030 w 4151541"/>
                <a:gd name="connsiteY12" fmla="*/ 2832265 h 4536507"/>
                <a:gd name="connsiteX13" fmla="*/ 1164897 w 4151541"/>
                <a:gd name="connsiteY13" fmla="*/ 2571008 h 4536507"/>
                <a:gd name="connsiteX14" fmla="*/ 784887 w 4151541"/>
                <a:gd name="connsiteY14" fmla="*/ 2309751 h 4536507"/>
                <a:gd name="connsiteX15" fmla="*/ 488004 w 4151541"/>
                <a:gd name="connsiteY15" fmla="*/ 2404753 h 4536507"/>
                <a:gd name="connsiteX16" fmla="*/ 226746 w 4151541"/>
                <a:gd name="connsiteY16" fmla="*/ 2642260 h 4536507"/>
                <a:gd name="connsiteX17" fmla="*/ 36741 w 4151541"/>
                <a:gd name="connsiteY17" fmla="*/ 3117273 h 4536507"/>
                <a:gd name="connsiteX18" fmla="*/ 7053 w 4151541"/>
                <a:gd name="connsiteY18" fmla="*/ 3528392 h 4536507"/>
                <a:gd name="connsiteX19" fmla="*/ 79061 w 4151541"/>
                <a:gd name="connsiteY19" fmla="*/ 3960440 h 4536507"/>
                <a:gd name="connsiteX20" fmla="*/ 295085 w 4151541"/>
                <a:gd name="connsiteY20" fmla="*/ 4536504 h 4536507"/>
                <a:gd name="connsiteX21" fmla="*/ 713635 w 4151541"/>
                <a:gd name="connsiteY21" fmla="*/ 3960421 h 4536507"/>
                <a:gd name="connsiteX22" fmla="*/ 583117 w 4151541"/>
                <a:gd name="connsiteY22" fmla="*/ 3672408 h 4536507"/>
                <a:gd name="connsiteX23" fmla="*/ 594882 w 4151541"/>
                <a:gd name="connsiteY23" fmla="*/ 3307278 h 4536507"/>
                <a:gd name="connsiteX24" fmla="*/ 761136 w 4151541"/>
                <a:gd name="connsiteY24" fmla="*/ 3069771 h 4536507"/>
                <a:gd name="connsiteX25" fmla="*/ 844263 w 4151541"/>
                <a:gd name="connsiteY25" fmla="*/ 3046021 h 4536507"/>
                <a:gd name="connsiteX26" fmla="*/ 939266 w 4151541"/>
                <a:gd name="connsiteY26" fmla="*/ 3224151 h 4536507"/>
                <a:gd name="connsiteX27" fmla="*/ 1295526 w 4151541"/>
                <a:gd name="connsiteY27" fmla="*/ 3580410 h 4536507"/>
                <a:gd name="connsiteX28" fmla="*/ 1616159 w 4151541"/>
                <a:gd name="connsiteY28" fmla="*/ 3770416 h 4536507"/>
                <a:gd name="connsiteX29" fmla="*/ 2008045 w 4151541"/>
                <a:gd name="connsiteY29" fmla="*/ 3996047 h 4536507"/>
                <a:gd name="connsiteX30" fmla="*/ 2518684 w 4151541"/>
                <a:gd name="connsiteY30" fmla="*/ 4007922 h 4536507"/>
                <a:gd name="connsiteX31" fmla="*/ 3076824 w 4151541"/>
                <a:gd name="connsiteY31" fmla="*/ 3889169 h 4536507"/>
                <a:gd name="connsiteX32" fmla="*/ 3456384 w 4151541"/>
                <a:gd name="connsiteY32" fmla="*/ 3672408 h 4536507"/>
                <a:gd name="connsiteX33" fmla="*/ 3718092 w 4151541"/>
                <a:gd name="connsiteY33" fmla="*/ 3295403 h 4536507"/>
                <a:gd name="connsiteX34" fmla="*/ 4062476 w 4151541"/>
                <a:gd name="connsiteY34" fmla="*/ 2487880 h 4536507"/>
                <a:gd name="connsiteX35" fmla="*/ 4050601 w 4151541"/>
                <a:gd name="connsiteY35" fmla="*/ 1454727 h 4536507"/>
                <a:gd name="connsiteX36" fmla="*/ 3456835 w 4151541"/>
                <a:gd name="connsiteY36" fmla="*/ 932213 h 4536507"/>
                <a:gd name="connsiteX37" fmla="*/ 2958071 w 4151541"/>
                <a:gd name="connsiteY37" fmla="*/ 908462 h 4536507"/>
                <a:gd name="connsiteX38" fmla="*/ 2768066 w 4151541"/>
                <a:gd name="connsiteY38" fmla="*/ 1003465 h 4536507"/>
                <a:gd name="connsiteX39" fmla="*/ 2756191 w 4151541"/>
                <a:gd name="connsiteY39" fmla="*/ 1003465 h 4536507"/>
                <a:gd name="connsiteX40" fmla="*/ 2592288 w 4151541"/>
                <a:gd name="connsiteY40" fmla="*/ 864096 h 4536507"/>
                <a:gd name="connsiteX41" fmla="*/ 2520280 w 4151541"/>
                <a:gd name="connsiteY41" fmla="*/ 648072 h 4536507"/>
                <a:gd name="connsiteX42" fmla="*/ 2494933 w 4151541"/>
                <a:gd name="connsiteY42" fmla="*/ 421574 h 4536507"/>
                <a:gd name="connsiteX43" fmla="*/ 2483058 w 4151541"/>
                <a:gd name="connsiteY43" fmla="*/ 65314 h 4536507"/>
                <a:gd name="connsiteX0" fmla="*/ 2483058 w 4151541"/>
                <a:gd name="connsiteY0" fmla="*/ 65314 h 4608515"/>
                <a:gd name="connsiteX1" fmla="*/ 2388056 w 4151541"/>
                <a:gd name="connsiteY1" fmla="*/ 29688 h 4608515"/>
                <a:gd name="connsiteX2" fmla="*/ 2269302 w 4151541"/>
                <a:gd name="connsiteY2" fmla="*/ 5938 h 4608515"/>
                <a:gd name="connsiteX3" fmla="*/ 2103048 w 4151541"/>
                <a:gd name="connsiteY3" fmla="*/ 29688 h 4608515"/>
                <a:gd name="connsiteX4" fmla="*/ 1948669 w 4151541"/>
                <a:gd name="connsiteY4" fmla="*/ 100940 h 4608515"/>
                <a:gd name="connsiteX5" fmla="*/ 1996170 w 4151541"/>
                <a:gd name="connsiteY5" fmla="*/ 492826 h 4608515"/>
                <a:gd name="connsiteX6" fmla="*/ 2174300 w 4151541"/>
                <a:gd name="connsiteY6" fmla="*/ 1181595 h 4608515"/>
                <a:gd name="connsiteX7" fmla="*/ 2233676 w 4151541"/>
                <a:gd name="connsiteY7" fmla="*/ 1834738 h 4608515"/>
                <a:gd name="connsiteX8" fmla="*/ 2245552 w 4151541"/>
                <a:gd name="connsiteY8" fmla="*/ 2487880 h 4608515"/>
                <a:gd name="connsiteX9" fmla="*/ 2055546 w 4151541"/>
                <a:gd name="connsiteY9" fmla="*/ 2844140 h 4608515"/>
                <a:gd name="connsiteX10" fmla="*/ 1829915 w 4151541"/>
                <a:gd name="connsiteY10" fmla="*/ 2951018 h 4608515"/>
                <a:gd name="connsiteX11" fmla="*/ 1675536 w 4151541"/>
                <a:gd name="connsiteY11" fmla="*/ 2951018 h 4608515"/>
                <a:gd name="connsiteX12" fmla="*/ 1438030 w 4151541"/>
                <a:gd name="connsiteY12" fmla="*/ 2832265 h 4608515"/>
                <a:gd name="connsiteX13" fmla="*/ 1164897 w 4151541"/>
                <a:gd name="connsiteY13" fmla="*/ 2571008 h 4608515"/>
                <a:gd name="connsiteX14" fmla="*/ 784887 w 4151541"/>
                <a:gd name="connsiteY14" fmla="*/ 2309751 h 4608515"/>
                <a:gd name="connsiteX15" fmla="*/ 488004 w 4151541"/>
                <a:gd name="connsiteY15" fmla="*/ 2404753 h 4608515"/>
                <a:gd name="connsiteX16" fmla="*/ 226746 w 4151541"/>
                <a:gd name="connsiteY16" fmla="*/ 2642260 h 4608515"/>
                <a:gd name="connsiteX17" fmla="*/ 36741 w 4151541"/>
                <a:gd name="connsiteY17" fmla="*/ 3117273 h 4608515"/>
                <a:gd name="connsiteX18" fmla="*/ 7053 w 4151541"/>
                <a:gd name="connsiteY18" fmla="*/ 3528392 h 4608515"/>
                <a:gd name="connsiteX19" fmla="*/ 79061 w 4151541"/>
                <a:gd name="connsiteY19" fmla="*/ 3960440 h 4608515"/>
                <a:gd name="connsiteX20" fmla="*/ 179512 w 4151541"/>
                <a:gd name="connsiteY20" fmla="*/ 4608512 h 4608515"/>
                <a:gd name="connsiteX21" fmla="*/ 713635 w 4151541"/>
                <a:gd name="connsiteY21" fmla="*/ 3960421 h 4608515"/>
                <a:gd name="connsiteX22" fmla="*/ 583117 w 4151541"/>
                <a:gd name="connsiteY22" fmla="*/ 3672408 h 4608515"/>
                <a:gd name="connsiteX23" fmla="*/ 594882 w 4151541"/>
                <a:gd name="connsiteY23" fmla="*/ 3307278 h 4608515"/>
                <a:gd name="connsiteX24" fmla="*/ 761136 w 4151541"/>
                <a:gd name="connsiteY24" fmla="*/ 3069771 h 4608515"/>
                <a:gd name="connsiteX25" fmla="*/ 844263 w 4151541"/>
                <a:gd name="connsiteY25" fmla="*/ 3046021 h 4608515"/>
                <a:gd name="connsiteX26" fmla="*/ 939266 w 4151541"/>
                <a:gd name="connsiteY26" fmla="*/ 3224151 h 4608515"/>
                <a:gd name="connsiteX27" fmla="*/ 1295526 w 4151541"/>
                <a:gd name="connsiteY27" fmla="*/ 3580410 h 4608515"/>
                <a:gd name="connsiteX28" fmla="*/ 1616159 w 4151541"/>
                <a:gd name="connsiteY28" fmla="*/ 3770416 h 4608515"/>
                <a:gd name="connsiteX29" fmla="*/ 2008045 w 4151541"/>
                <a:gd name="connsiteY29" fmla="*/ 3996047 h 4608515"/>
                <a:gd name="connsiteX30" fmla="*/ 2518684 w 4151541"/>
                <a:gd name="connsiteY30" fmla="*/ 4007922 h 4608515"/>
                <a:gd name="connsiteX31" fmla="*/ 3076824 w 4151541"/>
                <a:gd name="connsiteY31" fmla="*/ 3889169 h 4608515"/>
                <a:gd name="connsiteX32" fmla="*/ 3456384 w 4151541"/>
                <a:gd name="connsiteY32" fmla="*/ 3672408 h 4608515"/>
                <a:gd name="connsiteX33" fmla="*/ 3718092 w 4151541"/>
                <a:gd name="connsiteY33" fmla="*/ 3295403 h 4608515"/>
                <a:gd name="connsiteX34" fmla="*/ 4062476 w 4151541"/>
                <a:gd name="connsiteY34" fmla="*/ 2487880 h 4608515"/>
                <a:gd name="connsiteX35" fmla="*/ 4050601 w 4151541"/>
                <a:gd name="connsiteY35" fmla="*/ 1454727 h 4608515"/>
                <a:gd name="connsiteX36" fmla="*/ 3456835 w 4151541"/>
                <a:gd name="connsiteY36" fmla="*/ 932213 h 4608515"/>
                <a:gd name="connsiteX37" fmla="*/ 2958071 w 4151541"/>
                <a:gd name="connsiteY37" fmla="*/ 908462 h 4608515"/>
                <a:gd name="connsiteX38" fmla="*/ 2768066 w 4151541"/>
                <a:gd name="connsiteY38" fmla="*/ 1003465 h 4608515"/>
                <a:gd name="connsiteX39" fmla="*/ 2756191 w 4151541"/>
                <a:gd name="connsiteY39" fmla="*/ 1003465 h 4608515"/>
                <a:gd name="connsiteX40" fmla="*/ 2592288 w 4151541"/>
                <a:gd name="connsiteY40" fmla="*/ 864096 h 4608515"/>
                <a:gd name="connsiteX41" fmla="*/ 2520280 w 4151541"/>
                <a:gd name="connsiteY41" fmla="*/ 648072 h 4608515"/>
                <a:gd name="connsiteX42" fmla="*/ 2494933 w 4151541"/>
                <a:gd name="connsiteY42" fmla="*/ 421574 h 4608515"/>
                <a:gd name="connsiteX43" fmla="*/ 2483058 w 4151541"/>
                <a:gd name="connsiteY43" fmla="*/ 65314 h 4608515"/>
                <a:gd name="connsiteX0" fmla="*/ 2483058 w 4151541"/>
                <a:gd name="connsiteY0" fmla="*/ 65314 h 4644516"/>
                <a:gd name="connsiteX1" fmla="*/ 2388056 w 4151541"/>
                <a:gd name="connsiteY1" fmla="*/ 29688 h 4644516"/>
                <a:gd name="connsiteX2" fmla="*/ 2269302 w 4151541"/>
                <a:gd name="connsiteY2" fmla="*/ 5938 h 4644516"/>
                <a:gd name="connsiteX3" fmla="*/ 2103048 w 4151541"/>
                <a:gd name="connsiteY3" fmla="*/ 29688 h 4644516"/>
                <a:gd name="connsiteX4" fmla="*/ 1948669 w 4151541"/>
                <a:gd name="connsiteY4" fmla="*/ 100940 h 4644516"/>
                <a:gd name="connsiteX5" fmla="*/ 1996170 w 4151541"/>
                <a:gd name="connsiteY5" fmla="*/ 492826 h 4644516"/>
                <a:gd name="connsiteX6" fmla="*/ 2174300 w 4151541"/>
                <a:gd name="connsiteY6" fmla="*/ 1181595 h 4644516"/>
                <a:gd name="connsiteX7" fmla="*/ 2233676 w 4151541"/>
                <a:gd name="connsiteY7" fmla="*/ 1834738 h 4644516"/>
                <a:gd name="connsiteX8" fmla="*/ 2245552 w 4151541"/>
                <a:gd name="connsiteY8" fmla="*/ 2487880 h 4644516"/>
                <a:gd name="connsiteX9" fmla="*/ 2055546 w 4151541"/>
                <a:gd name="connsiteY9" fmla="*/ 2844140 h 4644516"/>
                <a:gd name="connsiteX10" fmla="*/ 1829915 w 4151541"/>
                <a:gd name="connsiteY10" fmla="*/ 2951018 h 4644516"/>
                <a:gd name="connsiteX11" fmla="*/ 1675536 w 4151541"/>
                <a:gd name="connsiteY11" fmla="*/ 2951018 h 4644516"/>
                <a:gd name="connsiteX12" fmla="*/ 1438030 w 4151541"/>
                <a:gd name="connsiteY12" fmla="*/ 2832265 h 4644516"/>
                <a:gd name="connsiteX13" fmla="*/ 1164897 w 4151541"/>
                <a:gd name="connsiteY13" fmla="*/ 2571008 h 4644516"/>
                <a:gd name="connsiteX14" fmla="*/ 784887 w 4151541"/>
                <a:gd name="connsiteY14" fmla="*/ 2309751 h 4644516"/>
                <a:gd name="connsiteX15" fmla="*/ 488004 w 4151541"/>
                <a:gd name="connsiteY15" fmla="*/ 2404753 h 4644516"/>
                <a:gd name="connsiteX16" fmla="*/ 226746 w 4151541"/>
                <a:gd name="connsiteY16" fmla="*/ 2642260 h 4644516"/>
                <a:gd name="connsiteX17" fmla="*/ 36741 w 4151541"/>
                <a:gd name="connsiteY17" fmla="*/ 3117273 h 4644516"/>
                <a:gd name="connsiteX18" fmla="*/ 7053 w 4151541"/>
                <a:gd name="connsiteY18" fmla="*/ 3528392 h 4644516"/>
                <a:gd name="connsiteX19" fmla="*/ 79061 w 4151541"/>
                <a:gd name="connsiteY19" fmla="*/ 3960440 h 4644516"/>
                <a:gd name="connsiteX20" fmla="*/ 179512 w 4151541"/>
                <a:gd name="connsiteY20" fmla="*/ 4608512 h 4644516"/>
                <a:gd name="connsiteX21" fmla="*/ 611560 w 4151541"/>
                <a:gd name="connsiteY21" fmla="*/ 4176464 h 4644516"/>
                <a:gd name="connsiteX22" fmla="*/ 583117 w 4151541"/>
                <a:gd name="connsiteY22" fmla="*/ 3672408 h 4644516"/>
                <a:gd name="connsiteX23" fmla="*/ 594882 w 4151541"/>
                <a:gd name="connsiteY23" fmla="*/ 3307278 h 4644516"/>
                <a:gd name="connsiteX24" fmla="*/ 761136 w 4151541"/>
                <a:gd name="connsiteY24" fmla="*/ 3069771 h 4644516"/>
                <a:gd name="connsiteX25" fmla="*/ 844263 w 4151541"/>
                <a:gd name="connsiteY25" fmla="*/ 3046021 h 4644516"/>
                <a:gd name="connsiteX26" fmla="*/ 939266 w 4151541"/>
                <a:gd name="connsiteY26" fmla="*/ 3224151 h 4644516"/>
                <a:gd name="connsiteX27" fmla="*/ 1295526 w 4151541"/>
                <a:gd name="connsiteY27" fmla="*/ 3580410 h 4644516"/>
                <a:gd name="connsiteX28" fmla="*/ 1616159 w 4151541"/>
                <a:gd name="connsiteY28" fmla="*/ 3770416 h 4644516"/>
                <a:gd name="connsiteX29" fmla="*/ 2008045 w 4151541"/>
                <a:gd name="connsiteY29" fmla="*/ 3996047 h 4644516"/>
                <a:gd name="connsiteX30" fmla="*/ 2518684 w 4151541"/>
                <a:gd name="connsiteY30" fmla="*/ 4007922 h 4644516"/>
                <a:gd name="connsiteX31" fmla="*/ 3076824 w 4151541"/>
                <a:gd name="connsiteY31" fmla="*/ 3889169 h 4644516"/>
                <a:gd name="connsiteX32" fmla="*/ 3456384 w 4151541"/>
                <a:gd name="connsiteY32" fmla="*/ 3672408 h 4644516"/>
                <a:gd name="connsiteX33" fmla="*/ 3718092 w 4151541"/>
                <a:gd name="connsiteY33" fmla="*/ 3295403 h 4644516"/>
                <a:gd name="connsiteX34" fmla="*/ 4062476 w 4151541"/>
                <a:gd name="connsiteY34" fmla="*/ 2487880 h 4644516"/>
                <a:gd name="connsiteX35" fmla="*/ 4050601 w 4151541"/>
                <a:gd name="connsiteY35" fmla="*/ 1454727 h 4644516"/>
                <a:gd name="connsiteX36" fmla="*/ 3456835 w 4151541"/>
                <a:gd name="connsiteY36" fmla="*/ 932213 h 4644516"/>
                <a:gd name="connsiteX37" fmla="*/ 2958071 w 4151541"/>
                <a:gd name="connsiteY37" fmla="*/ 908462 h 4644516"/>
                <a:gd name="connsiteX38" fmla="*/ 2768066 w 4151541"/>
                <a:gd name="connsiteY38" fmla="*/ 1003465 h 4644516"/>
                <a:gd name="connsiteX39" fmla="*/ 2756191 w 4151541"/>
                <a:gd name="connsiteY39" fmla="*/ 1003465 h 4644516"/>
                <a:gd name="connsiteX40" fmla="*/ 2592288 w 4151541"/>
                <a:gd name="connsiteY40" fmla="*/ 864096 h 4644516"/>
                <a:gd name="connsiteX41" fmla="*/ 2520280 w 4151541"/>
                <a:gd name="connsiteY41" fmla="*/ 648072 h 4644516"/>
                <a:gd name="connsiteX42" fmla="*/ 2494933 w 4151541"/>
                <a:gd name="connsiteY42" fmla="*/ 421574 h 4644516"/>
                <a:gd name="connsiteX43" fmla="*/ 2483058 w 4151541"/>
                <a:gd name="connsiteY43" fmla="*/ 65314 h 4644516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611560 w 4151541"/>
                <a:gd name="connsiteY15" fmla="*/ 309634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511064 w 4179547"/>
                <a:gd name="connsiteY0" fmla="*/ 65314 h 4656517"/>
                <a:gd name="connsiteX1" fmla="*/ 2416062 w 4179547"/>
                <a:gd name="connsiteY1" fmla="*/ 29688 h 4656517"/>
                <a:gd name="connsiteX2" fmla="*/ 2297308 w 4179547"/>
                <a:gd name="connsiteY2" fmla="*/ 5938 h 4656517"/>
                <a:gd name="connsiteX3" fmla="*/ 2131054 w 4179547"/>
                <a:gd name="connsiteY3" fmla="*/ 29688 h 4656517"/>
                <a:gd name="connsiteX4" fmla="*/ 1976675 w 4179547"/>
                <a:gd name="connsiteY4" fmla="*/ 100940 h 4656517"/>
                <a:gd name="connsiteX5" fmla="*/ 2024176 w 4179547"/>
                <a:gd name="connsiteY5" fmla="*/ 492826 h 4656517"/>
                <a:gd name="connsiteX6" fmla="*/ 2202306 w 4179547"/>
                <a:gd name="connsiteY6" fmla="*/ 1181595 h 4656517"/>
                <a:gd name="connsiteX7" fmla="*/ 2261682 w 4179547"/>
                <a:gd name="connsiteY7" fmla="*/ 1834738 h 4656517"/>
                <a:gd name="connsiteX8" fmla="*/ 2273558 w 4179547"/>
                <a:gd name="connsiteY8" fmla="*/ 2487880 h 4656517"/>
                <a:gd name="connsiteX9" fmla="*/ 2083552 w 4179547"/>
                <a:gd name="connsiteY9" fmla="*/ 2844140 h 4656517"/>
                <a:gd name="connsiteX10" fmla="*/ 1857921 w 4179547"/>
                <a:gd name="connsiteY10" fmla="*/ 2951018 h 4656517"/>
                <a:gd name="connsiteX11" fmla="*/ 1703542 w 4179547"/>
                <a:gd name="connsiteY11" fmla="*/ 2951018 h 4656517"/>
                <a:gd name="connsiteX12" fmla="*/ 1359646 w 4179547"/>
                <a:gd name="connsiteY12" fmla="*/ 3096343 h 4656517"/>
                <a:gd name="connsiteX13" fmla="*/ 999606 w 4179547"/>
                <a:gd name="connsiteY13" fmla="*/ 3024335 h 4656517"/>
                <a:gd name="connsiteX14" fmla="*/ 711574 w 4179547"/>
                <a:gd name="connsiteY14" fmla="*/ 3024335 h 4656517"/>
                <a:gd name="connsiteX15" fmla="*/ 639566 w 4179547"/>
                <a:gd name="connsiteY15" fmla="*/ 3096343 h 4656517"/>
                <a:gd name="connsiteX16" fmla="*/ 423542 w 4179547"/>
                <a:gd name="connsiteY16" fmla="*/ 3096343 h 4656517"/>
                <a:gd name="connsiteX17" fmla="*/ 64747 w 4179547"/>
                <a:gd name="connsiteY17" fmla="*/ 3117273 h 4656517"/>
                <a:gd name="connsiteX18" fmla="*/ 35059 w 4179547"/>
                <a:gd name="connsiteY18" fmla="*/ 3528392 h 4656517"/>
                <a:gd name="connsiteX19" fmla="*/ 107067 w 4179547"/>
                <a:gd name="connsiteY19" fmla="*/ 3960440 h 4656517"/>
                <a:gd name="connsiteX20" fmla="*/ 207518 w 4179547"/>
                <a:gd name="connsiteY20" fmla="*/ 4608512 h 4656517"/>
                <a:gd name="connsiteX21" fmla="*/ 567558 w 4179547"/>
                <a:gd name="connsiteY21" fmla="*/ 4248471 h 4656517"/>
                <a:gd name="connsiteX22" fmla="*/ 611123 w 4179547"/>
                <a:gd name="connsiteY22" fmla="*/ 3672408 h 4656517"/>
                <a:gd name="connsiteX23" fmla="*/ 639566 w 4179547"/>
                <a:gd name="connsiteY23" fmla="*/ 3528391 h 4656517"/>
                <a:gd name="connsiteX24" fmla="*/ 783582 w 4179547"/>
                <a:gd name="connsiteY24" fmla="*/ 3384375 h 4656517"/>
                <a:gd name="connsiteX25" fmla="*/ 855590 w 4179547"/>
                <a:gd name="connsiteY25" fmla="*/ 3456383 h 4656517"/>
                <a:gd name="connsiteX26" fmla="*/ 999606 w 4179547"/>
                <a:gd name="connsiteY26" fmla="*/ 3384375 h 4656517"/>
                <a:gd name="connsiteX27" fmla="*/ 1323532 w 4179547"/>
                <a:gd name="connsiteY27" fmla="*/ 3580410 h 4656517"/>
                <a:gd name="connsiteX28" fmla="*/ 1644165 w 4179547"/>
                <a:gd name="connsiteY28" fmla="*/ 3770416 h 4656517"/>
                <a:gd name="connsiteX29" fmla="*/ 2036051 w 4179547"/>
                <a:gd name="connsiteY29" fmla="*/ 3996047 h 4656517"/>
                <a:gd name="connsiteX30" fmla="*/ 2546690 w 4179547"/>
                <a:gd name="connsiteY30" fmla="*/ 4007922 h 4656517"/>
                <a:gd name="connsiteX31" fmla="*/ 3104830 w 4179547"/>
                <a:gd name="connsiteY31" fmla="*/ 3889169 h 4656517"/>
                <a:gd name="connsiteX32" fmla="*/ 3484390 w 4179547"/>
                <a:gd name="connsiteY32" fmla="*/ 3672408 h 4656517"/>
                <a:gd name="connsiteX33" fmla="*/ 3746098 w 4179547"/>
                <a:gd name="connsiteY33" fmla="*/ 3295403 h 4656517"/>
                <a:gd name="connsiteX34" fmla="*/ 4090482 w 4179547"/>
                <a:gd name="connsiteY34" fmla="*/ 2487880 h 4656517"/>
                <a:gd name="connsiteX35" fmla="*/ 4078607 w 4179547"/>
                <a:gd name="connsiteY35" fmla="*/ 1454727 h 4656517"/>
                <a:gd name="connsiteX36" fmla="*/ 3484841 w 4179547"/>
                <a:gd name="connsiteY36" fmla="*/ 932213 h 4656517"/>
                <a:gd name="connsiteX37" fmla="*/ 2986077 w 4179547"/>
                <a:gd name="connsiteY37" fmla="*/ 908462 h 4656517"/>
                <a:gd name="connsiteX38" fmla="*/ 2796072 w 4179547"/>
                <a:gd name="connsiteY38" fmla="*/ 1003465 h 4656517"/>
                <a:gd name="connsiteX39" fmla="*/ 2784197 w 4179547"/>
                <a:gd name="connsiteY39" fmla="*/ 1003465 h 4656517"/>
                <a:gd name="connsiteX40" fmla="*/ 2620294 w 4179547"/>
                <a:gd name="connsiteY40" fmla="*/ 864096 h 4656517"/>
                <a:gd name="connsiteX41" fmla="*/ 2548286 w 4179547"/>
                <a:gd name="connsiteY41" fmla="*/ 648072 h 4656517"/>
                <a:gd name="connsiteX42" fmla="*/ 2522939 w 4179547"/>
                <a:gd name="connsiteY42" fmla="*/ 421574 h 4656517"/>
                <a:gd name="connsiteX43" fmla="*/ 2511064 w 4179547"/>
                <a:gd name="connsiteY43" fmla="*/ 65314 h 4656517"/>
                <a:gd name="connsiteX0" fmla="*/ 2504748 w 4173231"/>
                <a:gd name="connsiteY0" fmla="*/ 65314 h 4656517"/>
                <a:gd name="connsiteX1" fmla="*/ 2409746 w 4173231"/>
                <a:gd name="connsiteY1" fmla="*/ 29688 h 4656517"/>
                <a:gd name="connsiteX2" fmla="*/ 2290992 w 4173231"/>
                <a:gd name="connsiteY2" fmla="*/ 5938 h 4656517"/>
                <a:gd name="connsiteX3" fmla="*/ 2124738 w 4173231"/>
                <a:gd name="connsiteY3" fmla="*/ 29688 h 4656517"/>
                <a:gd name="connsiteX4" fmla="*/ 1970359 w 4173231"/>
                <a:gd name="connsiteY4" fmla="*/ 100940 h 4656517"/>
                <a:gd name="connsiteX5" fmla="*/ 2017860 w 4173231"/>
                <a:gd name="connsiteY5" fmla="*/ 492826 h 4656517"/>
                <a:gd name="connsiteX6" fmla="*/ 2195990 w 4173231"/>
                <a:gd name="connsiteY6" fmla="*/ 1181595 h 4656517"/>
                <a:gd name="connsiteX7" fmla="*/ 2255366 w 4173231"/>
                <a:gd name="connsiteY7" fmla="*/ 1834738 h 4656517"/>
                <a:gd name="connsiteX8" fmla="*/ 2267242 w 4173231"/>
                <a:gd name="connsiteY8" fmla="*/ 2487880 h 4656517"/>
                <a:gd name="connsiteX9" fmla="*/ 2077236 w 4173231"/>
                <a:gd name="connsiteY9" fmla="*/ 2844140 h 4656517"/>
                <a:gd name="connsiteX10" fmla="*/ 1851605 w 4173231"/>
                <a:gd name="connsiteY10" fmla="*/ 2951018 h 4656517"/>
                <a:gd name="connsiteX11" fmla="*/ 1697226 w 4173231"/>
                <a:gd name="connsiteY11" fmla="*/ 2951018 h 4656517"/>
                <a:gd name="connsiteX12" fmla="*/ 1353330 w 4173231"/>
                <a:gd name="connsiteY12" fmla="*/ 3096343 h 4656517"/>
                <a:gd name="connsiteX13" fmla="*/ 993290 w 4173231"/>
                <a:gd name="connsiteY13" fmla="*/ 3024335 h 4656517"/>
                <a:gd name="connsiteX14" fmla="*/ 705258 w 4173231"/>
                <a:gd name="connsiteY14" fmla="*/ 3024335 h 4656517"/>
                <a:gd name="connsiteX15" fmla="*/ 633250 w 4173231"/>
                <a:gd name="connsiteY15" fmla="*/ 3096343 h 4656517"/>
                <a:gd name="connsiteX16" fmla="*/ 417226 w 4173231"/>
                <a:gd name="connsiteY16" fmla="*/ 3096343 h 4656517"/>
                <a:gd name="connsiteX17" fmla="*/ 273210 w 4173231"/>
                <a:gd name="connsiteY17" fmla="*/ 3240359 h 4656517"/>
                <a:gd name="connsiteX18" fmla="*/ 28743 w 4173231"/>
                <a:gd name="connsiteY18" fmla="*/ 3528392 h 4656517"/>
                <a:gd name="connsiteX19" fmla="*/ 100751 w 4173231"/>
                <a:gd name="connsiteY19" fmla="*/ 3960440 h 4656517"/>
                <a:gd name="connsiteX20" fmla="*/ 201202 w 4173231"/>
                <a:gd name="connsiteY20" fmla="*/ 4608512 h 4656517"/>
                <a:gd name="connsiteX21" fmla="*/ 561242 w 4173231"/>
                <a:gd name="connsiteY21" fmla="*/ 4248471 h 4656517"/>
                <a:gd name="connsiteX22" fmla="*/ 604807 w 4173231"/>
                <a:gd name="connsiteY22" fmla="*/ 3672408 h 4656517"/>
                <a:gd name="connsiteX23" fmla="*/ 633250 w 4173231"/>
                <a:gd name="connsiteY23" fmla="*/ 3528391 h 4656517"/>
                <a:gd name="connsiteX24" fmla="*/ 777266 w 4173231"/>
                <a:gd name="connsiteY24" fmla="*/ 3384375 h 4656517"/>
                <a:gd name="connsiteX25" fmla="*/ 849274 w 4173231"/>
                <a:gd name="connsiteY25" fmla="*/ 3456383 h 4656517"/>
                <a:gd name="connsiteX26" fmla="*/ 993290 w 4173231"/>
                <a:gd name="connsiteY26" fmla="*/ 3384375 h 4656517"/>
                <a:gd name="connsiteX27" fmla="*/ 1317216 w 4173231"/>
                <a:gd name="connsiteY27" fmla="*/ 3580410 h 4656517"/>
                <a:gd name="connsiteX28" fmla="*/ 1637849 w 4173231"/>
                <a:gd name="connsiteY28" fmla="*/ 3770416 h 4656517"/>
                <a:gd name="connsiteX29" fmla="*/ 2029735 w 4173231"/>
                <a:gd name="connsiteY29" fmla="*/ 3996047 h 4656517"/>
                <a:gd name="connsiteX30" fmla="*/ 2540374 w 4173231"/>
                <a:gd name="connsiteY30" fmla="*/ 4007922 h 4656517"/>
                <a:gd name="connsiteX31" fmla="*/ 3098514 w 4173231"/>
                <a:gd name="connsiteY31" fmla="*/ 3889169 h 4656517"/>
                <a:gd name="connsiteX32" fmla="*/ 3478074 w 4173231"/>
                <a:gd name="connsiteY32" fmla="*/ 3672408 h 4656517"/>
                <a:gd name="connsiteX33" fmla="*/ 3739782 w 4173231"/>
                <a:gd name="connsiteY33" fmla="*/ 3295403 h 4656517"/>
                <a:gd name="connsiteX34" fmla="*/ 4084166 w 4173231"/>
                <a:gd name="connsiteY34" fmla="*/ 2487880 h 4656517"/>
                <a:gd name="connsiteX35" fmla="*/ 4072291 w 4173231"/>
                <a:gd name="connsiteY35" fmla="*/ 1454727 h 4656517"/>
                <a:gd name="connsiteX36" fmla="*/ 3478525 w 4173231"/>
                <a:gd name="connsiteY36" fmla="*/ 932213 h 4656517"/>
                <a:gd name="connsiteX37" fmla="*/ 2979761 w 4173231"/>
                <a:gd name="connsiteY37" fmla="*/ 908462 h 4656517"/>
                <a:gd name="connsiteX38" fmla="*/ 2789756 w 4173231"/>
                <a:gd name="connsiteY38" fmla="*/ 1003465 h 4656517"/>
                <a:gd name="connsiteX39" fmla="*/ 2777881 w 4173231"/>
                <a:gd name="connsiteY39" fmla="*/ 1003465 h 4656517"/>
                <a:gd name="connsiteX40" fmla="*/ 2613978 w 4173231"/>
                <a:gd name="connsiteY40" fmla="*/ 864096 h 4656517"/>
                <a:gd name="connsiteX41" fmla="*/ 2541970 w 4173231"/>
                <a:gd name="connsiteY41" fmla="*/ 648072 h 4656517"/>
                <a:gd name="connsiteX42" fmla="*/ 2516623 w 4173231"/>
                <a:gd name="connsiteY42" fmla="*/ 421574 h 4656517"/>
                <a:gd name="connsiteX43" fmla="*/ 2504748 w 4173231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528391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600399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96475 w 4072480"/>
                <a:gd name="connsiteY11" fmla="*/ 2951018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676515 w 4072480"/>
                <a:gd name="connsiteY23" fmla="*/ 3384375 h 4656517"/>
                <a:gd name="connsiteX24" fmla="*/ 748523 w 4072480"/>
                <a:gd name="connsiteY24" fmla="*/ 3456383 h 4656517"/>
                <a:gd name="connsiteX25" fmla="*/ 892539 w 4072480"/>
                <a:gd name="connsiteY25" fmla="*/ 3384375 h 4656517"/>
                <a:gd name="connsiteX26" fmla="*/ 1216465 w 4072480"/>
                <a:gd name="connsiteY26" fmla="*/ 3580410 h 4656517"/>
                <a:gd name="connsiteX27" fmla="*/ 1537098 w 4072480"/>
                <a:gd name="connsiteY27" fmla="*/ 3770416 h 4656517"/>
                <a:gd name="connsiteX28" fmla="*/ 1928984 w 4072480"/>
                <a:gd name="connsiteY28" fmla="*/ 3996047 h 4656517"/>
                <a:gd name="connsiteX29" fmla="*/ 2439623 w 4072480"/>
                <a:gd name="connsiteY29" fmla="*/ 4007922 h 4656517"/>
                <a:gd name="connsiteX30" fmla="*/ 2997763 w 4072480"/>
                <a:gd name="connsiteY30" fmla="*/ 3889169 h 4656517"/>
                <a:gd name="connsiteX31" fmla="*/ 3377323 w 4072480"/>
                <a:gd name="connsiteY31" fmla="*/ 3672408 h 4656517"/>
                <a:gd name="connsiteX32" fmla="*/ 3639031 w 4072480"/>
                <a:gd name="connsiteY32" fmla="*/ 3295403 h 4656517"/>
                <a:gd name="connsiteX33" fmla="*/ 3983415 w 4072480"/>
                <a:gd name="connsiteY33" fmla="*/ 2487880 h 4656517"/>
                <a:gd name="connsiteX34" fmla="*/ 3971540 w 4072480"/>
                <a:gd name="connsiteY34" fmla="*/ 1454727 h 4656517"/>
                <a:gd name="connsiteX35" fmla="*/ 3377774 w 4072480"/>
                <a:gd name="connsiteY35" fmla="*/ 932213 h 4656517"/>
                <a:gd name="connsiteX36" fmla="*/ 2879010 w 4072480"/>
                <a:gd name="connsiteY36" fmla="*/ 908462 h 4656517"/>
                <a:gd name="connsiteX37" fmla="*/ 2689005 w 4072480"/>
                <a:gd name="connsiteY37" fmla="*/ 1003465 h 4656517"/>
                <a:gd name="connsiteX38" fmla="*/ 2677130 w 4072480"/>
                <a:gd name="connsiteY38" fmla="*/ 1003465 h 4656517"/>
                <a:gd name="connsiteX39" fmla="*/ 2513227 w 4072480"/>
                <a:gd name="connsiteY39" fmla="*/ 864096 h 4656517"/>
                <a:gd name="connsiteX40" fmla="*/ 2441219 w 4072480"/>
                <a:gd name="connsiteY40" fmla="*/ 648072 h 4656517"/>
                <a:gd name="connsiteX41" fmla="*/ 2415872 w 4072480"/>
                <a:gd name="connsiteY41" fmla="*/ 421574 h 4656517"/>
                <a:gd name="connsiteX42" fmla="*/ 2403997 w 4072480"/>
                <a:gd name="connsiteY42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676515 w 4072480"/>
                <a:gd name="connsiteY22" fmla="*/ 3384375 h 4656517"/>
                <a:gd name="connsiteX23" fmla="*/ 748523 w 4072480"/>
                <a:gd name="connsiteY23" fmla="*/ 3456383 h 4656517"/>
                <a:gd name="connsiteX24" fmla="*/ 892539 w 4072480"/>
                <a:gd name="connsiteY24" fmla="*/ 3384375 h 4656517"/>
                <a:gd name="connsiteX25" fmla="*/ 1216465 w 4072480"/>
                <a:gd name="connsiteY25" fmla="*/ 3580410 h 4656517"/>
                <a:gd name="connsiteX26" fmla="*/ 1537098 w 4072480"/>
                <a:gd name="connsiteY26" fmla="*/ 3770416 h 4656517"/>
                <a:gd name="connsiteX27" fmla="*/ 1928984 w 4072480"/>
                <a:gd name="connsiteY27" fmla="*/ 3996047 h 4656517"/>
                <a:gd name="connsiteX28" fmla="*/ 2439623 w 4072480"/>
                <a:gd name="connsiteY28" fmla="*/ 4007922 h 4656517"/>
                <a:gd name="connsiteX29" fmla="*/ 2997763 w 4072480"/>
                <a:gd name="connsiteY29" fmla="*/ 3889169 h 4656517"/>
                <a:gd name="connsiteX30" fmla="*/ 3377323 w 4072480"/>
                <a:gd name="connsiteY30" fmla="*/ 3672408 h 4656517"/>
                <a:gd name="connsiteX31" fmla="*/ 3639031 w 4072480"/>
                <a:gd name="connsiteY31" fmla="*/ 3295403 h 4656517"/>
                <a:gd name="connsiteX32" fmla="*/ 3983415 w 4072480"/>
                <a:gd name="connsiteY32" fmla="*/ 2487880 h 4656517"/>
                <a:gd name="connsiteX33" fmla="*/ 3971540 w 4072480"/>
                <a:gd name="connsiteY33" fmla="*/ 1454727 h 4656517"/>
                <a:gd name="connsiteX34" fmla="*/ 3377774 w 4072480"/>
                <a:gd name="connsiteY34" fmla="*/ 932213 h 4656517"/>
                <a:gd name="connsiteX35" fmla="*/ 2879010 w 4072480"/>
                <a:gd name="connsiteY35" fmla="*/ 908462 h 4656517"/>
                <a:gd name="connsiteX36" fmla="*/ 2689005 w 4072480"/>
                <a:gd name="connsiteY36" fmla="*/ 1003465 h 4656517"/>
                <a:gd name="connsiteX37" fmla="*/ 2677130 w 4072480"/>
                <a:gd name="connsiteY37" fmla="*/ 1003465 h 4656517"/>
                <a:gd name="connsiteX38" fmla="*/ 2513227 w 4072480"/>
                <a:gd name="connsiteY38" fmla="*/ 864096 h 4656517"/>
                <a:gd name="connsiteX39" fmla="*/ 2441219 w 4072480"/>
                <a:gd name="connsiteY39" fmla="*/ 648072 h 4656517"/>
                <a:gd name="connsiteX40" fmla="*/ 2415872 w 4072480"/>
                <a:gd name="connsiteY40" fmla="*/ 421574 h 4656517"/>
                <a:gd name="connsiteX41" fmla="*/ 2403997 w 4072480"/>
                <a:gd name="connsiteY41" fmla="*/ 65314 h 4656517"/>
                <a:gd name="connsiteX0" fmla="*/ 2416298 w 4084781"/>
                <a:gd name="connsiteY0" fmla="*/ 65314 h 4704523"/>
                <a:gd name="connsiteX1" fmla="*/ 2321296 w 4084781"/>
                <a:gd name="connsiteY1" fmla="*/ 29688 h 4704523"/>
                <a:gd name="connsiteX2" fmla="*/ 2202542 w 4084781"/>
                <a:gd name="connsiteY2" fmla="*/ 5938 h 4704523"/>
                <a:gd name="connsiteX3" fmla="*/ 2036288 w 4084781"/>
                <a:gd name="connsiteY3" fmla="*/ 29688 h 4704523"/>
                <a:gd name="connsiteX4" fmla="*/ 1881909 w 4084781"/>
                <a:gd name="connsiteY4" fmla="*/ 100940 h 4704523"/>
                <a:gd name="connsiteX5" fmla="*/ 1929410 w 4084781"/>
                <a:gd name="connsiteY5" fmla="*/ 492826 h 4704523"/>
                <a:gd name="connsiteX6" fmla="*/ 2107540 w 4084781"/>
                <a:gd name="connsiteY6" fmla="*/ 1181595 h 4704523"/>
                <a:gd name="connsiteX7" fmla="*/ 2166916 w 4084781"/>
                <a:gd name="connsiteY7" fmla="*/ 1834738 h 4704523"/>
                <a:gd name="connsiteX8" fmla="*/ 2178792 w 4084781"/>
                <a:gd name="connsiteY8" fmla="*/ 2487880 h 4704523"/>
                <a:gd name="connsiteX9" fmla="*/ 1988786 w 4084781"/>
                <a:gd name="connsiteY9" fmla="*/ 2844140 h 4704523"/>
                <a:gd name="connsiteX10" fmla="*/ 1768936 w 4084781"/>
                <a:gd name="connsiteY10" fmla="*/ 3024335 h 4704523"/>
                <a:gd name="connsiteX11" fmla="*/ 1552912 w 4084781"/>
                <a:gd name="connsiteY11" fmla="*/ 3096343 h 4704523"/>
                <a:gd name="connsiteX12" fmla="*/ 1264880 w 4084781"/>
                <a:gd name="connsiteY12" fmla="*/ 3096343 h 4704523"/>
                <a:gd name="connsiteX13" fmla="*/ 904840 w 4084781"/>
                <a:gd name="connsiteY13" fmla="*/ 3024335 h 4704523"/>
                <a:gd name="connsiteX14" fmla="*/ 616808 w 4084781"/>
                <a:gd name="connsiteY14" fmla="*/ 3024335 h 4704523"/>
                <a:gd name="connsiteX15" fmla="*/ 544800 w 4084781"/>
                <a:gd name="connsiteY15" fmla="*/ 3096343 h 4704523"/>
                <a:gd name="connsiteX16" fmla="*/ 328776 w 4084781"/>
                <a:gd name="connsiteY16" fmla="*/ 3096343 h 4704523"/>
                <a:gd name="connsiteX17" fmla="*/ 184760 w 4084781"/>
                <a:gd name="connsiteY17" fmla="*/ 3240359 h 4704523"/>
                <a:gd name="connsiteX18" fmla="*/ 112752 w 4084781"/>
                <a:gd name="connsiteY18" fmla="*/ 3672407 h 4704523"/>
                <a:gd name="connsiteX19" fmla="*/ 12301 w 4084781"/>
                <a:gd name="connsiteY19" fmla="*/ 3960440 h 4704523"/>
                <a:gd name="connsiteX20" fmla="*/ 112752 w 4084781"/>
                <a:gd name="connsiteY20" fmla="*/ 4608512 h 4704523"/>
                <a:gd name="connsiteX21" fmla="*/ 688816 w 4084781"/>
                <a:gd name="connsiteY21" fmla="*/ 3384375 h 4704523"/>
                <a:gd name="connsiteX22" fmla="*/ 760824 w 4084781"/>
                <a:gd name="connsiteY22" fmla="*/ 3456383 h 4704523"/>
                <a:gd name="connsiteX23" fmla="*/ 904840 w 4084781"/>
                <a:gd name="connsiteY23" fmla="*/ 3384375 h 4704523"/>
                <a:gd name="connsiteX24" fmla="*/ 1228766 w 4084781"/>
                <a:gd name="connsiteY24" fmla="*/ 3580410 h 4704523"/>
                <a:gd name="connsiteX25" fmla="*/ 1549399 w 4084781"/>
                <a:gd name="connsiteY25" fmla="*/ 3770416 h 4704523"/>
                <a:gd name="connsiteX26" fmla="*/ 1941285 w 4084781"/>
                <a:gd name="connsiteY26" fmla="*/ 3996047 h 4704523"/>
                <a:gd name="connsiteX27" fmla="*/ 2451924 w 4084781"/>
                <a:gd name="connsiteY27" fmla="*/ 4007922 h 4704523"/>
                <a:gd name="connsiteX28" fmla="*/ 3010064 w 4084781"/>
                <a:gd name="connsiteY28" fmla="*/ 3889169 h 4704523"/>
                <a:gd name="connsiteX29" fmla="*/ 3389624 w 4084781"/>
                <a:gd name="connsiteY29" fmla="*/ 3672408 h 4704523"/>
                <a:gd name="connsiteX30" fmla="*/ 3651332 w 4084781"/>
                <a:gd name="connsiteY30" fmla="*/ 3295403 h 4704523"/>
                <a:gd name="connsiteX31" fmla="*/ 3995716 w 4084781"/>
                <a:gd name="connsiteY31" fmla="*/ 2487880 h 4704523"/>
                <a:gd name="connsiteX32" fmla="*/ 3983841 w 4084781"/>
                <a:gd name="connsiteY32" fmla="*/ 1454727 h 4704523"/>
                <a:gd name="connsiteX33" fmla="*/ 3390075 w 4084781"/>
                <a:gd name="connsiteY33" fmla="*/ 932213 h 4704523"/>
                <a:gd name="connsiteX34" fmla="*/ 2891311 w 4084781"/>
                <a:gd name="connsiteY34" fmla="*/ 908462 h 4704523"/>
                <a:gd name="connsiteX35" fmla="*/ 2701306 w 4084781"/>
                <a:gd name="connsiteY35" fmla="*/ 1003465 h 4704523"/>
                <a:gd name="connsiteX36" fmla="*/ 2689431 w 4084781"/>
                <a:gd name="connsiteY36" fmla="*/ 1003465 h 4704523"/>
                <a:gd name="connsiteX37" fmla="*/ 2525528 w 4084781"/>
                <a:gd name="connsiteY37" fmla="*/ 864096 h 4704523"/>
                <a:gd name="connsiteX38" fmla="*/ 2453520 w 4084781"/>
                <a:gd name="connsiteY38" fmla="*/ 648072 h 4704523"/>
                <a:gd name="connsiteX39" fmla="*/ 2428173 w 4084781"/>
                <a:gd name="connsiteY39" fmla="*/ 421574 h 4704523"/>
                <a:gd name="connsiteX40" fmla="*/ 2416298 w 4084781"/>
                <a:gd name="connsiteY40" fmla="*/ 65314 h 4704523"/>
                <a:gd name="connsiteX0" fmla="*/ 2500008 w 4168491"/>
                <a:gd name="connsiteY0" fmla="*/ 65314 h 4035631"/>
                <a:gd name="connsiteX1" fmla="*/ 2405006 w 4168491"/>
                <a:gd name="connsiteY1" fmla="*/ 29688 h 4035631"/>
                <a:gd name="connsiteX2" fmla="*/ 2286252 w 4168491"/>
                <a:gd name="connsiteY2" fmla="*/ 5938 h 4035631"/>
                <a:gd name="connsiteX3" fmla="*/ 2119998 w 4168491"/>
                <a:gd name="connsiteY3" fmla="*/ 29688 h 4035631"/>
                <a:gd name="connsiteX4" fmla="*/ 1965619 w 4168491"/>
                <a:gd name="connsiteY4" fmla="*/ 100940 h 4035631"/>
                <a:gd name="connsiteX5" fmla="*/ 2013120 w 4168491"/>
                <a:gd name="connsiteY5" fmla="*/ 492826 h 4035631"/>
                <a:gd name="connsiteX6" fmla="*/ 2191250 w 4168491"/>
                <a:gd name="connsiteY6" fmla="*/ 1181595 h 4035631"/>
                <a:gd name="connsiteX7" fmla="*/ 2250626 w 4168491"/>
                <a:gd name="connsiteY7" fmla="*/ 1834738 h 4035631"/>
                <a:gd name="connsiteX8" fmla="*/ 2262502 w 4168491"/>
                <a:gd name="connsiteY8" fmla="*/ 2487880 h 4035631"/>
                <a:gd name="connsiteX9" fmla="*/ 2072496 w 4168491"/>
                <a:gd name="connsiteY9" fmla="*/ 2844140 h 4035631"/>
                <a:gd name="connsiteX10" fmla="*/ 1852646 w 4168491"/>
                <a:gd name="connsiteY10" fmla="*/ 3024335 h 4035631"/>
                <a:gd name="connsiteX11" fmla="*/ 1636622 w 4168491"/>
                <a:gd name="connsiteY11" fmla="*/ 3096343 h 4035631"/>
                <a:gd name="connsiteX12" fmla="*/ 1348590 w 4168491"/>
                <a:gd name="connsiteY12" fmla="*/ 3096343 h 4035631"/>
                <a:gd name="connsiteX13" fmla="*/ 988550 w 4168491"/>
                <a:gd name="connsiteY13" fmla="*/ 3024335 h 4035631"/>
                <a:gd name="connsiteX14" fmla="*/ 700518 w 4168491"/>
                <a:gd name="connsiteY14" fmla="*/ 3024335 h 4035631"/>
                <a:gd name="connsiteX15" fmla="*/ 628510 w 4168491"/>
                <a:gd name="connsiteY15" fmla="*/ 3096343 h 4035631"/>
                <a:gd name="connsiteX16" fmla="*/ 412486 w 4168491"/>
                <a:gd name="connsiteY16" fmla="*/ 3096343 h 4035631"/>
                <a:gd name="connsiteX17" fmla="*/ 268470 w 4168491"/>
                <a:gd name="connsiteY17" fmla="*/ 3240359 h 4035631"/>
                <a:gd name="connsiteX18" fmla="*/ 196462 w 4168491"/>
                <a:gd name="connsiteY18" fmla="*/ 3672407 h 4035631"/>
                <a:gd name="connsiteX19" fmla="*/ 96011 w 4168491"/>
                <a:gd name="connsiteY19" fmla="*/ 3960440 h 4035631"/>
                <a:gd name="connsiteX20" fmla="*/ 772526 w 4168491"/>
                <a:gd name="connsiteY20" fmla="*/ 3384375 h 4035631"/>
                <a:gd name="connsiteX21" fmla="*/ 844534 w 4168491"/>
                <a:gd name="connsiteY21" fmla="*/ 3456383 h 4035631"/>
                <a:gd name="connsiteX22" fmla="*/ 988550 w 4168491"/>
                <a:gd name="connsiteY22" fmla="*/ 3384375 h 4035631"/>
                <a:gd name="connsiteX23" fmla="*/ 1312476 w 4168491"/>
                <a:gd name="connsiteY23" fmla="*/ 3580410 h 4035631"/>
                <a:gd name="connsiteX24" fmla="*/ 1633109 w 4168491"/>
                <a:gd name="connsiteY24" fmla="*/ 3770416 h 4035631"/>
                <a:gd name="connsiteX25" fmla="*/ 2024995 w 4168491"/>
                <a:gd name="connsiteY25" fmla="*/ 3996047 h 4035631"/>
                <a:gd name="connsiteX26" fmla="*/ 2535634 w 4168491"/>
                <a:gd name="connsiteY26" fmla="*/ 4007922 h 4035631"/>
                <a:gd name="connsiteX27" fmla="*/ 3093774 w 4168491"/>
                <a:gd name="connsiteY27" fmla="*/ 3889169 h 4035631"/>
                <a:gd name="connsiteX28" fmla="*/ 3473334 w 4168491"/>
                <a:gd name="connsiteY28" fmla="*/ 3672408 h 4035631"/>
                <a:gd name="connsiteX29" fmla="*/ 3735042 w 4168491"/>
                <a:gd name="connsiteY29" fmla="*/ 3295403 h 4035631"/>
                <a:gd name="connsiteX30" fmla="*/ 4079426 w 4168491"/>
                <a:gd name="connsiteY30" fmla="*/ 2487880 h 4035631"/>
                <a:gd name="connsiteX31" fmla="*/ 4067551 w 4168491"/>
                <a:gd name="connsiteY31" fmla="*/ 1454727 h 4035631"/>
                <a:gd name="connsiteX32" fmla="*/ 3473785 w 4168491"/>
                <a:gd name="connsiteY32" fmla="*/ 932213 h 4035631"/>
                <a:gd name="connsiteX33" fmla="*/ 2975021 w 4168491"/>
                <a:gd name="connsiteY33" fmla="*/ 908462 h 4035631"/>
                <a:gd name="connsiteX34" fmla="*/ 2785016 w 4168491"/>
                <a:gd name="connsiteY34" fmla="*/ 1003465 h 4035631"/>
                <a:gd name="connsiteX35" fmla="*/ 2773141 w 4168491"/>
                <a:gd name="connsiteY35" fmla="*/ 1003465 h 4035631"/>
                <a:gd name="connsiteX36" fmla="*/ 2609238 w 4168491"/>
                <a:gd name="connsiteY36" fmla="*/ 864096 h 4035631"/>
                <a:gd name="connsiteX37" fmla="*/ 2537230 w 4168491"/>
                <a:gd name="connsiteY37" fmla="*/ 648072 h 4035631"/>
                <a:gd name="connsiteX38" fmla="*/ 2511883 w 4168491"/>
                <a:gd name="connsiteY38" fmla="*/ 421574 h 4035631"/>
                <a:gd name="connsiteX39" fmla="*/ 2500008 w 4168491"/>
                <a:gd name="connsiteY39" fmla="*/ 65314 h 4035631"/>
                <a:gd name="connsiteX0" fmla="*/ 2387555 w 4056038"/>
                <a:gd name="connsiteY0" fmla="*/ 65314 h 4035631"/>
                <a:gd name="connsiteX1" fmla="*/ 2292553 w 4056038"/>
                <a:gd name="connsiteY1" fmla="*/ 29688 h 4035631"/>
                <a:gd name="connsiteX2" fmla="*/ 2173799 w 4056038"/>
                <a:gd name="connsiteY2" fmla="*/ 5938 h 4035631"/>
                <a:gd name="connsiteX3" fmla="*/ 2007545 w 4056038"/>
                <a:gd name="connsiteY3" fmla="*/ 29688 h 4035631"/>
                <a:gd name="connsiteX4" fmla="*/ 1853166 w 4056038"/>
                <a:gd name="connsiteY4" fmla="*/ 100940 h 4035631"/>
                <a:gd name="connsiteX5" fmla="*/ 1900667 w 4056038"/>
                <a:gd name="connsiteY5" fmla="*/ 492826 h 4035631"/>
                <a:gd name="connsiteX6" fmla="*/ 2078797 w 4056038"/>
                <a:gd name="connsiteY6" fmla="*/ 1181595 h 4035631"/>
                <a:gd name="connsiteX7" fmla="*/ 2138173 w 4056038"/>
                <a:gd name="connsiteY7" fmla="*/ 1834738 h 4035631"/>
                <a:gd name="connsiteX8" fmla="*/ 2150049 w 4056038"/>
                <a:gd name="connsiteY8" fmla="*/ 2487880 h 4035631"/>
                <a:gd name="connsiteX9" fmla="*/ 1960043 w 4056038"/>
                <a:gd name="connsiteY9" fmla="*/ 2844140 h 4035631"/>
                <a:gd name="connsiteX10" fmla="*/ 1740193 w 4056038"/>
                <a:gd name="connsiteY10" fmla="*/ 3024335 h 4035631"/>
                <a:gd name="connsiteX11" fmla="*/ 1524169 w 4056038"/>
                <a:gd name="connsiteY11" fmla="*/ 3096343 h 4035631"/>
                <a:gd name="connsiteX12" fmla="*/ 1236137 w 4056038"/>
                <a:gd name="connsiteY12" fmla="*/ 3096343 h 4035631"/>
                <a:gd name="connsiteX13" fmla="*/ 876097 w 4056038"/>
                <a:gd name="connsiteY13" fmla="*/ 3024335 h 4035631"/>
                <a:gd name="connsiteX14" fmla="*/ 588065 w 4056038"/>
                <a:gd name="connsiteY14" fmla="*/ 3024335 h 4035631"/>
                <a:gd name="connsiteX15" fmla="*/ 516057 w 4056038"/>
                <a:gd name="connsiteY15" fmla="*/ 3096343 h 4035631"/>
                <a:gd name="connsiteX16" fmla="*/ 300033 w 4056038"/>
                <a:gd name="connsiteY16" fmla="*/ 3096343 h 4035631"/>
                <a:gd name="connsiteX17" fmla="*/ 156017 w 4056038"/>
                <a:gd name="connsiteY17" fmla="*/ 3240359 h 4035631"/>
                <a:gd name="connsiteX18" fmla="*/ 84009 w 4056038"/>
                <a:gd name="connsiteY18" fmla="*/ 3672407 h 4035631"/>
                <a:gd name="connsiteX19" fmla="*/ 660073 w 4056038"/>
                <a:gd name="connsiteY19" fmla="*/ 3384375 h 4035631"/>
                <a:gd name="connsiteX20" fmla="*/ 732081 w 4056038"/>
                <a:gd name="connsiteY20" fmla="*/ 3456383 h 4035631"/>
                <a:gd name="connsiteX21" fmla="*/ 876097 w 4056038"/>
                <a:gd name="connsiteY21" fmla="*/ 3384375 h 4035631"/>
                <a:gd name="connsiteX22" fmla="*/ 1200023 w 4056038"/>
                <a:gd name="connsiteY22" fmla="*/ 3580410 h 4035631"/>
                <a:gd name="connsiteX23" fmla="*/ 1520656 w 4056038"/>
                <a:gd name="connsiteY23" fmla="*/ 3770416 h 4035631"/>
                <a:gd name="connsiteX24" fmla="*/ 1912542 w 4056038"/>
                <a:gd name="connsiteY24" fmla="*/ 3996047 h 4035631"/>
                <a:gd name="connsiteX25" fmla="*/ 2423181 w 4056038"/>
                <a:gd name="connsiteY25" fmla="*/ 4007922 h 4035631"/>
                <a:gd name="connsiteX26" fmla="*/ 2981321 w 4056038"/>
                <a:gd name="connsiteY26" fmla="*/ 3889169 h 4035631"/>
                <a:gd name="connsiteX27" fmla="*/ 3360881 w 4056038"/>
                <a:gd name="connsiteY27" fmla="*/ 3672408 h 4035631"/>
                <a:gd name="connsiteX28" fmla="*/ 3622589 w 4056038"/>
                <a:gd name="connsiteY28" fmla="*/ 3295403 h 4035631"/>
                <a:gd name="connsiteX29" fmla="*/ 3966973 w 4056038"/>
                <a:gd name="connsiteY29" fmla="*/ 2487880 h 4035631"/>
                <a:gd name="connsiteX30" fmla="*/ 3955098 w 4056038"/>
                <a:gd name="connsiteY30" fmla="*/ 1454727 h 4035631"/>
                <a:gd name="connsiteX31" fmla="*/ 3361332 w 4056038"/>
                <a:gd name="connsiteY31" fmla="*/ 932213 h 4035631"/>
                <a:gd name="connsiteX32" fmla="*/ 2862568 w 4056038"/>
                <a:gd name="connsiteY32" fmla="*/ 908462 h 4035631"/>
                <a:gd name="connsiteX33" fmla="*/ 2672563 w 4056038"/>
                <a:gd name="connsiteY33" fmla="*/ 1003465 h 4035631"/>
                <a:gd name="connsiteX34" fmla="*/ 2660688 w 4056038"/>
                <a:gd name="connsiteY34" fmla="*/ 1003465 h 4035631"/>
                <a:gd name="connsiteX35" fmla="*/ 2496785 w 4056038"/>
                <a:gd name="connsiteY35" fmla="*/ 864096 h 4035631"/>
                <a:gd name="connsiteX36" fmla="*/ 2424777 w 4056038"/>
                <a:gd name="connsiteY36" fmla="*/ 648072 h 4035631"/>
                <a:gd name="connsiteX37" fmla="*/ 2399430 w 4056038"/>
                <a:gd name="connsiteY37" fmla="*/ 421574 h 4035631"/>
                <a:gd name="connsiteX38" fmla="*/ 2387555 w 4056038"/>
                <a:gd name="connsiteY38" fmla="*/ 65314 h 4035631"/>
                <a:gd name="connsiteX0" fmla="*/ 2291545 w 3960028"/>
                <a:gd name="connsiteY0" fmla="*/ 65314 h 4035631"/>
                <a:gd name="connsiteX1" fmla="*/ 2196543 w 3960028"/>
                <a:gd name="connsiteY1" fmla="*/ 29688 h 4035631"/>
                <a:gd name="connsiteX2" fmla="*/ 2077789 w 3960028"/>
                <a:gd name="connsiteY2" fmla="*/ 5938 h 4035631"/>
                <a:gd name="connsiteX3" fmla="*/ 1911535 w 3960028"/>
                <a:gd name="connsiteY3" fmla="*/ 29688 h 4035631"/>
                <a:gd name="connsiteX4" fmla="*/ 1757156 w 3960028"/>
                <a:gd name="connsiteY4" fmla="*/ 100940 h 4035631"/>
                <a:gd name="connsiteX5" fmla="*/ 1804657 w 3960028"/>
                <a:gd name="connsiteY5" fmla="*/ 492826 h 4035631"/>
                <a:gd name="connsiteX6" fmla="*/ 1982787 w 3960028"/>
                <a:gd name="connsiteY6" fmla="*/ 1181595 h 4035631"/>
                <a:gd name="connsiteX7" fmla="*/ 2042163 w 3960028"/>
                <a:gd name="connsiteY7" fmla="*/ 1834738 h 4035631"/>
                <a:gd name="connsiteX8" fmla="*/ 2054039 w 3960028"/>
                <a:gd name="connsiteY8" fmla="*/ 2487880 h 4035631"/>
                <a:gd name="connsiteX9" fmla="*/ 1864033 w 3960028"/>
                <a:gd name="connsiteY9" fmla="*/ 2844140 h 4035631"/>
                <a:gd name="connsiteX10" fmla="*/ 1644183 w 3960028"/>
                <a:gd name="connsiteY10" fmla="*/ 3024335 h 4035631"/>
                <a:gd name="connsiteX11" fmla="*/ 1428159 w 3960028"/>
                <a:gd name="connsiteY11" fmla="*/ 3096343 h 4035631"/>
                <a:gd name="connsiteX12" fmla="*/ 1140127 w 3960028"/>
                <a:gd name="connsiteY12" fmla="*/ 3096343 h 4035631"/>
                <a:gd name="connsiteX13" fmla="*/ 780087 w 3960028"/>
                <a:gd name="connsiteY13" fmla="*/ 3024335 h 4035631"/>
                <a:gd name="connsiteX14" fmla="*/ 492055 w 3960028"/>
                <a:gd name="connsiteY14" fmla="*/ 3024335 h 4035631"/>
                <a:gd name="connsiteX15" fmla="*/ 420047 w 3960028"/>
                <a:gd name="connsiteY15" fmla="*/ 3096343 h 4035631"/>
                <a:gd name="connsiteX16" fmla="*/ 204023 w 3960028"/>
                <a:gd name="connsiteY16" fmla="*/ 3096343 h 4035631"/>
                <a:gd name="connsiteX17" fmla="*/ 60007 w 3960028"/>
                <a:gd name="connsiteY17" fmla="*/ 3240359 h 4035631"/>
                <a:gd name="connsiteX18" fmla="*/ 564063 w 3960028"/>
                <a:gd name="connsiteY18" fmla="*/ 3384375 h 4035631"/>
                <a:gd name="connsiteX19" fmla="*/ 636071 w 3960028"/>
                <a:gd name="connsiteY19" fmla="*/ 3456383 h 4035631"/>
                <a:gd name="connsiteX20" fmla="*/ 780087 w 3960028"/>
                <a:gd name="connsiteY20" fmla="*/ 3384375 h 4035631"/>
                <a:gd name="connsiteX21" fmla="*/ 1104013 w 3960028"/>
                <a:gd name="connsiteY21" fmla="*/ 3580410 h 4035631"/>
                <a:gd name="connsiteX22" fmla="*/ 1424646 w 3960028"/>
                <a:gd name="connsiteY22" fmla="*/ 3770416 h 4035631"/>
                <a:gd name="connsiteX23" fmla="*/ 1816532 w 3960028"/>
                <a:gd name="connsiteY23" fmla="*/ 3996047 h 4035631"/>
                <a:gd name="connsiteX24" fmla="*/ 2327171 w 3960028"/>
                <a:gd name="connsiteY24" fmla="*/ 4007922 h 4035631"/>
                <a:gd name="connsiteX25" fmla="*/ 2885311 w 3960028"/>
                <a:gd name="connsiteY25" fmla="*/ 3889169 h 4035631"/>
                <a:gd name="connsiteX26" fmla="*/ 3264871 w 3960028"/>
                <a:gd name="connsiteY26" fmla="*/ 3672408 h 4035631"/>
                <a:gd name="connsiteX27" fmla="*/ 3526579 w 3960028"/>
                <a:gd name="connsiteY27" fmla="*/ 3295403 h 4035631"/>
                <a:gd name="connsiteX28" fmla="*/ 3870963 w 3960028"/>
                <a:gd name="connsiteY28" fmla="*/ 2487880 h 4035631"/>
                <a:gd name="connsiteX29" fmla="*/ 3859088 w 3960028"/>
                <a:gd name="connsiteY29" fmla="*/ 1454727 h 4035631"/>
                <a:gd name="connsiteX30" fmla="*/ 3265322 w 3960028"/>
                <a:gd name="connsiteY30" fmla="*/ 932213 h 4035631"/>
                <a:gd name="connsiteX31" fmla="*/ 2766558 w 3960028"/>
                <a:gd name="connsiteY31" fmla="*/ 908462 h 4035631"/>
                <a:gd name="connsiteX32" fmla="*/ 2576553 w 3960028"/>
                <a:gd name="connsiteY32" fmla="*/ 1003465 h 4035631"/>
                <a:gd name="connsiteX33" fmla="*/ 2564678 w 3960028"/>
                <a:gd name="connsiteY33" fmla="*/ 1003465 h 4035631"/>
                <a:gd name="connsiteX34" fmla="*/ 2400775 w 3960028"/>
                <a:gd name="connsiteY34" fmla="*/ 864096 h 4035631"/>
                <a:gd name="connsiteX35" fmla="*/ 2328767 w 3960028"/>
                <a:gd name="connsiteY35" fmla="*/ 648072 h 4035631"/>
                <a:gd name="connsiteX36" fmla="*/ 2303420 w 3960028"/>
                <a:gd name="connsiteY36" fmla="*/ 421574 h 4035631"/>
                <a:gd name="connsiteX37" fmla="*/ 2291545 w 3960028"/>
                <a:gd name="connsiteY37" fmla="*/ 65314 h 4035631"/>
                <a:gd name="connsiteX0" fmla="*/ 2111525 w 3780008"/>
                <a:gd name="connsiteY0" fmla="*/ 65314 h 4035631"/>
                <a:gd name="connsiteX1" fmla="*/ 2016523 w 3780008"/>
                <a:gd name="connsiteY1" fmla="*/ 29688 h 4035631"/>
                <a:gd name="connsiteX2" fmla="*/ 1897769 w 3780008"/>
                <a:gd name="connsiteY2" fmla="*/ 5938 h 4035631"/>
                <a:gd name="connsiteX3" fmla="*/ 1731515 w 3780008"/>
                <a:gd name="connsiteY3" fmla="*/ 29688 h 4035631"/>
                <a:gd name="connsiteX4" fmla="*/ 1577136 w 3780008"/>
                <a:gd name="connsiteY4" fmla="*/ 100940 h 4035631"/>
                <a:gd name="connsiteX5" fmla="*/ 1624637 w 3780008"/>
                <a:gd name="connsiteY5" fmla="*/ 492826 h 4035631"/>
                <a:gd name="connsiteX6" fmla="*/ 1802767 w 3780008"/>
                <a:gd name="connsiteY6" fmla="*/ 1181595 h 4035631"/>
                <a:gd name="connsiteX7" fmla="*/ 1862143 w 3780008"/>
                <a:gd name="connsiteY7" fmla="*/ 1834738 h 4035631"/>
                <a:gd name="connsiteX8" fmla="*/ 1874019 w 3780008"/>
                <a:gd name="connsiteY8" fmla="*/ 2487880 h 4035631"/>
                <a:gd name="connsiteX9" fmla="*/ 1684013 w 3780008"/>
                <a:gd name="connsiteY9" fmla="*/ 2844140 h 4035631"/>
                <a:gd name="connsiteX10" fmla="*/ 1464163 w 3780008"/>
                <a:gd name="connsiteY10" fmla="*/ 3024335 h 4035631"/>
                <a:gd name="connsiteX11" fmla="*/ 1248139 w 3780008"/>
                <a:gd name="connsiteY11" fmla="*/ 3096343 h 4035631"/>
                <a:gd name="connsiteX12" fmla="*/ 960107 w 3780008"/>
                <a:gd name="connsiteY12" fmla="*/ 3096343 h 4035631"/>
                <a:gd name="connsiteX13" fmla="*/ 600067 w 3780008"/>
                <a:gd name="connsiteY13" fmla="*/ 3024335 h 4035631"/>
                <a:gd name="connsiteX14" fmla="*/ 312035 w 3780008"/>
                <a:gd name="connsiteY14" fmla="*/ 3024335 h 4035631"/>
                <a:gd name="connsiteX15" fmla="*/ 240027 w 3780008"/>
                <a:gd name="connsiteY15" fmla="*/ 3096343 h 4035631"/>
                <a:gd name="connsiteX16" fmla="*/ 24003 w 3780008"/>
                <a:gd name="connsiteY16" fmla="*/ 3096343 h 4035631"/>
                <a:gd name="connsiteX17" fmla="*/ 384043 w 3780008"/>
                <a:gd name="connsiteY17" fmla="*/ 3384375 h 4035631"/>
                <a:gd name="connsiteX18" fmla="*/ 456051 w 3780008"/>
                <a:gd name="connsiteY18" fmla="*/ 3456383 h 4035631"/>
                <a:gd name="connsiteX19" fmla="*/ 600067 w 3780008"/>
                <a:gd name="connsiteY19" fmla="*/ 3384375 h 4035631"/>
                <a:gd name="connsiteX20" fmla="*/ 923993 w 3780008"/>
                <a:gd name="connsiteY20" fmla="*/ 3580410 h 4035631"/>
                <a:gd name="connsiteX21" fmla="*/ 1244626 w 3780008"/>
                <a:gd name="connsiteY21" fmla="*/ 3770416 h 4035631"/>
                <a:gd name="connsiteX22" fmla="*/ 1636512 w 3780008"/>
                <a:gd name="connsiteY22" fmla="*/ 3996047 h 4035631"/>
                <a:gd name="connsiteX23" fmla="*/ 2147151 w 3780008"/>
                <a:gd name="connsiteY23" fmla="*/ 4007922 h 4035631"/>
                <a:gd name="connsiteX24" fmla="*/ 2705291 w 3780008"/>
                <a:gd name="connsiteY24" fmla="*/ 3889169 h 4035631"/>
                <a:gd name="connsiteX25" fmla="*/ 3084851 w 3780008"/>
                <a:gd name="connsiteY25" fmla="*/ 3672408 h 4035631"/>
                <a:gd name="connsiteX26" fmla="*/ 3346559 w 3780008"/>
                <a:gd name="connsiteY26" fmla="*/ 3295403 h 4035631"/>
                <a:gd name="connsiteX27" fmla="*/ 3690943 w 3780008"/>
                <a:gd name="connsiteY27" fmla="*/ 2487880 h 4035631"/>
                <a:gd name="connsiteX28" fmla="*/ 3679068 w 3780008"/>
                <a:gd name="connsiteY28" fmla="*/ 1454727 h 4035631"/>
                <a:gd name="connsiteX29" fmla="*/ 3085302 w 3780008"/>
                <a:gd name="connsiteY29" fmla="*/ 932213 h 4035631"/>
                <a:gd name="connsiteX30" fmla="*/ 2586538 w 3780008"/>
                <a:gd name="connsiteY30" fmla="*/ 908462 h 4035631"/>
                <a:gd name="connsiteX31" fmla="*/ 2396533 w 3780008"/>
                <a:gd name="connsiteY31" fmla="*/ 1003465 h 4035631"/>
                <a:gd name="connsiteX32" fmla="*/ 2384658 w 3780008"/>
                <a:gd name="connsiteY32" fmla="*/ 1003465 h 4035631"/>
                <a:gd name="connsiteX33" fmla="*/ 2220755 w 3780008"/>
                <a:gd name="connsiteY33" fmla="*/ 864096 h 4035631"/>
                <a:gd name="connsiteX34" fmla="*/ 2148747 w 3780008"/>
                <a:gd name="connsiteY34" fmla="*/ 648072 h 4035631"/>
                <a:gd name="connsiteX35" fmla="*/ 2123400 w 3780008"/>
                <a:gd name="connsiteY35" fmla="*/ 421574 h 4035631"/>
                <a:gd name="connsiteX36" fmla="*/ 2111525 w 3780008"/>
                <a:gd name="connsiteY36" fmla="*/ 65314 h 4035631"/>
                <a:gd name="connsiteX0" fmla="*/ 1883499 w 3551982"/>
                <a:gd name="connsiteY0" fmla="*/ 65314 h 4035631"/>
                <a:gd name="connsiteX1" fmla="*/ 1788497 w 3551982"/>
                <a:gd name="connsiteY1" fmla="*/ 29688 h 4035631"/>
                <a:gd name="connsiteX2" fmla="*/ 1669743 w 3551982"/>
                <a:gd name="connsiteY2" fmla="*/ 5938 h 4035631"/>
                <a:gd name="connsiteX3" fmla="*/ 1503489 w 3551982"/>
                <a:gd name="connsiteY3" fmla="*/ 29688 h 4035631"/>
                <a:gd name="connsiteX4" fmla="*/ 1349110 w 3551982"/>
                <a:gd name="connsiteY4" fmla="*/ 100940 h 4035631"/>
                <a:gd name="connsiteX5" fmla="*/ 1396611 w 3551982"/>
                <a:gd name="connsiteY5" fmla="*/ 492826 h 4035631"/>
                <a:gd name="connsiteX6" fmla="*/ 1574741 w 3551982"/>
                <a:gd name="connsiteY6" fmla="*/ 1181595 h 4035631"/>
                <a:gd name="connsiteX7" fmla="*/ 1634117 w 3551982"/>
                <a:gd name="connsiteY7" fmla="*/ 1834738 h 4035631"/>
                <a:gd name="connsiteX8" fmla="*/ 1645993 w 3551982"/>
                <a:gd name="connsiteY8" fmla="*/ 2487880 h 4035631"/>
                <a:gd name="connsiteX9" fmla="*/ 1455987 w 3551982"/>
                <a:gd name="connsiteY9" fmla="*/ 2844140 h 4035631"/>
                <a:gd name="connsiteX10" fmla="*/ 1236137 w 3551982"/>
                <a:gd name="connsiteY10" fmla="*/ 3024335 h 4035631"/>
                <a:gd name="connsiteX11" fmla="*/ 1020113 w 3551982"/>
                <a:gd name="connsiteY11" fmla="*/ 3096343 h 4035631"/>
                <a:gd name="connsiteX12" fmla="*/ 732081 w 3551982"/>
                <a:gd name="connsiteY12" fmla="*/ 3096343 h 4035631"/>
                <a:gd name="connsiteX13" fmla="*/ 372041 w 3551982"/>
                <a:gd name="connsiteY13" fmla="*/ 3024335 h 4035631"/>
                <a:gd name="connsiteX14" fmla="*/ 84009 w 3551982"/>
                <a:gd name="connsiteY14" fmla="*/ 3024335 h 4035631"/>
                <a:gd name="connsiteX15" fmla="*/ 12001 w 3551982"/>
                <a:gd name="connsiteY15" fmla="*/ 3096343 h 4035631"/>
                <a:gd name="connsiteX16" fmla="*/ 156017 w 3551982"/>
                <a:gd name="connsiteY16" fmla="*/ 3384375 h 4035631"/>
                <a:gd name="connsiteX17" fmla="*/ 228025 w 3551982"/>
                <a:gd name="connsiteY17" fmla="*/ 3456383 h 4035631"/>
                <a:gd name="connsiteX18" fmla="*/ 372041 w 3551982"/>
                <a:gd name="connsiteY18" fmla="*/ 3384375 h 4035631"/>
                <a:gd name="connsiteX19" fmla="*/ 695967 w 3551982"/>
                <a:gd name="connsiteY19" fmla="*/ 3580410 h 4035631"/>
                <a:gd name="connsiteX20" fmla="*/ 1016600 w 3551982"/>
                <a:gd name="connsiteY20" fmla="*/ 3770416 h 4035631"/>
                <a:gd name="connsiteX21" fmla="*/ 1408486 w 3551982"/>
                <a:gd name="connsiteY21" fmla="*/ 3996047 h 4035631"/>
                <a:gd name="connsiteX22" fmla="*/ 1919125 w 3551982"/>
                <a:gd name="connsiteY22" fmla="*/ 4007922 h 4035631"/>
                <a:gd name="connsiteX23" fmla="*/ 2477265 w 3551982"/>
                <a:gd name="connsiteY23" fmla="*/ 3889169 h 4035631"/>
                <a:gd name="connsiteX24" fmla="*/ 2856825 w 3551982"/>
                <a:gd name="connsiteY24" fmla="*/ 3672408 h 4035631"/>
                <a:gd name="connsiteX25" fmla="*/ 3118533 w 3551982"/>
                <a:gd name="connsiteY25" fmla="*/ 3295403 h 4035631"/>
                <a:gd name="connsiteX26" fmla="*/ 3462917 w 3551982"/>
                <a:gd name="connsiteY26" fmla="*/ 2487880 h 4035631"/>
                <a:gd name="connsiteX27" fmla="*/ 3451042 w 3551982"/>
                <a:gd name="connsiteY27" fmla="*/ 1454727 h 4035631"/>
                <a:gd name="connsiteX28" fmla="*/ 2857276 w 3551982"/>
                <a:gd name="connsiteY28" fmla="*/ 932213 h 4035631"/>
                <a:gd name="connsiteX29" fmla="*/ 2358512 w 3551982"/>
                <a:gd name="connsiteY29" fmla="*/ 908462 h 4035631"/>
                <a:gd name="connsiteX30" fmla="*/ 2168507 w 3551982"/>
                <a:gd name="connsiteY30" fmla="*/ 1003465 h 4035631"/>
                <a:gd name="connsiteX31" fmla="*/ 2156632 w 3551982"/>
                <a:gd name="connsiteY31" fmla="*/ 1003465 h 4035631"/>
                <a:gd name="connsiteX32" fmla="*/ 1992729 w 3551982"/>
                <a:gd name="connsiteY32" fmla="*/ 864096 h 4035631"/>
                <a:gd name="connsiteX33" fmla="*/ 1920721 w 3551982"/>
                <a:gd name="connsiteY33" fmla="*/ 648072 h 4035631"/>
                <a:gd name="connsiteX34" fmla="*/ 1895374 w 3551982"/>
                <a:gd name="connsiteY34" fmla="*/ 421574 h 4035631"/>
                <a:gd name="connsiteX35" fmla="*/ 1883499 w 3551982"/>
                <a:gd name="connsiteY35" fmla="*/ 65314 h 4035631"/>
                <a:gd name="connsiteX0" fmla="*/ 1835494 w 3503977"/>
                <a:gd name="connsiteY0" fmla="*/ 65314 h 4035631"/>
                <a:gd name="connsiteX1" fmla="*/ 1740492 w 3503977"/>
                <a:gd name="connsiteY1" fmla="*/ 29688 h 4035631"/>
                <a:gd name="connsiteX2" fmla="*/ 1621738 w 3503977"/>
                <a:gd name="connsiteY2" fmla="*/ 5938 h 4035631"/>
                <a:gd name="connsiteX3" fmla="*/ 1455484 w 3503977"/>
                <a:gd name="connsiteY3" fmla="*/ 29688 h 4035631"/>
                <a:gd name="connsiteX4" fmla="*/ 1301105 w 3503977"/>
                <a:gd name="connsiteY4" fmla="*/ 100940 h 4035631"/>
                <a:gd name="connsiteX5" fmla="*/ 1348606 w 3503977"/>
                <a:gd name="connsiteY5" fmla="*/ 492826 h 4035631"/>
                <a:gd name="connsiteX6" fmla="*/ 1526736 w 3503977"/>
                <a:gd name="connsiteY6" fmla="*/ 1181595 h 4035631"/>
                <a:gd name="connsiteX7" fmla="*/ 1586112 w 3503977"/>
                <a:gd name="connsiteY7" fmla="*/ 1834738 h 4035631"/>
                <a:gd name="connsiteX8" fmla="*/ 1597988 w 3503977"/>
                <a:gd name="connsiteY8" fmla="*/ 2487880 h 4035631"/>
                <a:gd name="connsiteX9" fmla="*/ 1407982 w 3503977"/>
                <a:gd name="connsiteY9" fmla="*/ 2844140 h 4035631"/>
                <a:gd name="connsiteX10" fmla="*/ 1188132 w 3503977"/>
                <a:gd name="connsiteY10" fmla="*/ 3024335 h 4035631"/>
                <a:gd name="connsiteX11" fmla="*/ 972108 w 3503977"/>
                <a:gd name="connsiteY11" fmla="*/ 3096343 h 4035631"/>
                <a:gd name="connsiteX12" fmla="*/ 684076 w 3503977"/>
                <a:gd name="connsiteY12" fmla="*/ 3096343 h 4035631"/>
                <a:gd name="connsiteX13" fmla="*/ 324036 w 3503977"/>
                <a:gd name="connsiteY13" fmla="*/ 3024335 h 4035631"/>
                <a:gd name="connsiteX14" fmla="*/ 36004 w 3503977"/>
                <a:gd name="connsiteY14" fmla="*/ 3024335 h 4035631"/>
                <a:gd name="connsiteX15" fmla="*/ 108012 w 3503977"/>
                <a:gd name="connsiteY15" fmla="*/ 3384375 h 4035631"/>
                <a:gd name="connsiteX16" fmla="*/ 180020 w 3503977"/>
                <a:gd name="connsiteY16" fmla="*/ 3456383 h 4035631"/>
                <a:gd name="connsiteX17" fmla="*/ 324036 w 3503977"/>
                <a:gd name="connsiteY17" fmla="*/ 3384375 h 4035631"/>
                <a:gd name="connsiteX18" fmla="*/ 647962 w 3503977"/>
                <a:gd name="connsiteY18" fmla="*/ 3580410 h 4035631"/>
                <a:gd name="connsiteX19" fmla="*/ 968595 w 3503977"/>
                <a:gd name="connsiteY19" fmla="*/ 3770416 h 4035631"/>
                <a:gd name="connsiteX20" fmla="*/ 1360481 w 3503977"/>
                <a:gd name="connsiteY20" fmla="*/ 3996047 h 4035631"/>
                <a:gd name="connsiteX21" fmla="*/ 1871120 w 3503977"/>
                <a:gd name="connsiteY21" fmla="*/ 4007922 h 4035631"/>
                <a:gd name="connsiteX22" fmla="*/ 2429260 w 3503977"/>
                <a:gd name="connsiteY22" fmla="*/ 3889169 h 4035631"/>
                <a:gd name="connsiteX23" fmla="*/ 2808820 w 3503977"/>
                <a:gd name="connsiteY23" fmla="*/ 3672408 h 4035631"/>
                <a:gd name="connsiteX24" fmla="*/ 3070528 w 3503977"/>
                <a:gd name="connsiteY24" fmla="*/ 3295403 h 4035631"/>
                <a:gd name="connsiteX25" fmla="*/ 3414912 w 3503977"/>
                <a:gd name="connsiteY25" fmla="*/ 2487880 h 4035631"/>
                <a:gd name="connsiteX26" fmla="*/ 3403037 w 3503977"/>
                <a:gd name="connsiteY26" fmla="*/ 1454727 h 4035631"/>
                <a:gd name="connsiteX27" fmla="*/ 2809271 w 3503977"/>
                <a:gd name="connsiteY27" fmla="*/ 932213 h 4035631"/>
                <a:gd name="connsiteX28" fmla="*/ 2310507 w 3503977"/>
                <a:gd name="connsiteY28" fmla="*/ 908462 h 4035631"/>
                <a:gd name="connsiteX29" fmla="*/ 2120502 w 3503977"/>
                <a:gd name="connsiteY29" fmla="*/ 1003465 h 4035631"/>
                <a:gd name="connsiteX30" fmla="*/ 2108627 w 3503977"/>
                <a:gd name="connsiteY30" fmla="*/ 1003465 h 4035631"/>
                <a:gd name="connsiteX31" fmla="*/ 1944724 w 3503977"/>
                <a:gd name="connsiteY31" fmla="*/ 864096 h 4035631"/>
                <a:gd name="connsiteX32" fmla="*/ 1872716 w 3503977"/>
                <a:gd name="connsiteY32" fmla="*/ 648072 h 4035631"/>
                <a:gd name="connsiteX33" fmla="*/ 1847369 w 3503977"/>
                <a:gd name="connsiteY33" fmla="*/ 421574 h 4035631"/>
                <a:gd name="connsiteX34" fmla="*/ 1835494 w 3503977"/>
                <a:gd name="connsiteY34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5 w 3491976"/>
                <a:gd name="connsiteY16" fmla="*/ 3384375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4 w 3491976"/>
                <a:gd name="connsiteY16" fmla="*/ 3528391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4 w 3491977"/>
                <a:gd name="connsiteY0" fmla="*/ 65314 h 4035631"/>
                <a:gd name="connsiteX1" fmla="*/ 1728492 w 3491977"/>
                <a:gd name="connsiteY1" fmla="*/ 29688 h 4035631"/>
                <a:gd name="connsiteX2" fmla="*/ 1609738 w 3491977"/>
                <a:gd name="connsiteY2" fmla="*/ 5938 h 4035631"/>
                <a:gd name="connsiteX3" fmla="*/ 1443484 w 3491977"/>
                <a:gd name="connsiteY3" fmla="*/ 29688 h 4035631"/>
                <a:gd name="connsiteX4" fmla="*/ 1289105 w 3491977"/>
                <a:gd name="connsiteY4" fmla="*/ 100940 h 4035631"/>
                <a:gd name="connsiteX5" fmla="*/ 1336606 w 3491977"/>
                <a:gd name="connsiteY5" fmla="*/ 492826 h 4035631"/>
                <a:gd name="connsiteX6" fmla="*/ 1514736 w 3491977"/>
                <a:gd name="connsiteY6" fmla="*/ 1181595 h 4035631"/>
                <a:gd name="connsiteX7" fmla="*/ 1574112 w 3491977"/>
                <a:gd name="connsiteY7" fmla="*/ 1834738 h 4035631"/>
                <a:gd name="connsiteX8" fmla="*/ 1585988 w 3491977"/>
                <a:gd name="connsiteY8" fmla="*/ 2487880 h 4035631"/>
                <a:gd name="connsiteX9" fmla="*/ 1395982 w 3491977"/>
                <a:gd name="connsiteY9" fmla="*/ 2844140 h 4035631"/>
                <a:gd name="connsiteX10" fmla="*/ 1176132 w 3491977"/>
                <a:gd name="connsiteY10" fmla="*/ 3024335 h 4035631"/>
                <a:gd name="connsiteX11" fmla="*/ 960108 w 3491977"/>
                <a:gd name="connsiteY11" fmla="*/ 3096343 h 4035631"/>
                <a:gd name="connsiteX12" fmla="*/ 672076 w 3491977"/>
                <a:gd name="connsiteY12" fmla="*/ 3096343 h 4035631"/>
                <a:gd name="connsiteX13" fmla="*/ 312036 w 3491977"/>
                <a:gd name="connsiteY13" fmla="*/ 3024335 h 4035631"/>
                <a:gd name="connsiteX14" fmla="*/ 24003 w 3491977"/>
                <a:gd name="connsiteY14" fmla="*/ 3024335 h 4035631"/>
                <a:gd name="connsiteX15" fmla="*/ 168020 w 3491977"/>
                <a:gd name="connsiteY15" fmla="*/ 3456383 h 4035631"/>
                <a:gd name="connsiteX16" fmla="*/ 312035 w 3491977"/>
                <a:gd name="connsiteY16" fmla="*/ 3528391 h 4035631"/>
                <a:gd name="connsiteX17" fmla="*/ 635962 w 3491977"/>
                <a:gd name="connsiteY17" fmla="*/ 3580410 h 4035631"/>
                <a:gd name="connsiteX18" fmla="*/ 956595 w 3491977"/>
                <a:gd name="connsiteY18" fmla="*/ 3770416 h 4035631"/>
                <a:gd name="connsiteX19" fmla="*/ 1348481 w 3491977"/>
                <a:gd name="connsiteY19" fmla="*/ 3996047 h 4035631"/>
                <a:gd name="connsiteX20" fmla="*/ 1859120 w 3491977"/>
                <a:gd name="connsiteY20" fmla="*/ 4007922 h 4035631"/>
                <a:gd name="connsiteX21" fmla="*/ 2417260 w 3491977"/>
                <a:gd name="connsiteY21" fmla="*/ 3889169 h 4035631"/>
                <a:gd name="connsiteX22" fmla="*/ 2796820 w 3491977"/>
                <a:gd name="connsiteY22" fmla="*/ 3672408 h 4035631"/>
                <a:gd name="connsiteX23" fmla="*/ 3058528 w 3491977"/>
                <a:gd name="connsiteY23" fmla="*/ 3295403 h 4035631"/>
                <a:gd name="connsiteX24" fmla="*/ 3402912 w 3491977"/>
                <a:gd name="connsiteY24" fmla="*/ 2487880 h 4035631"/>
                <a:gd name="connsiteX25" fmla="*/ 3391037 w 3491977"/>
                <a:gd name="connsiteY25" fmla="*/ 1454727 h 4035631"/>
                <a:gd name="connsiteX26" fmla="*/ 2797271 w 3491977"/>
                <a:gd name="connsiteY26" fmla="*/ 932213 h 4035631"/>
                <a:gd name="connsiteX27" fmla="*/ 2298507 w 3491977"/>
                <a:gd name="connsiteY27" fmla="*/ 908462 h 4035631"/>
                <a:gd name="connsiteX28" fmla="*/ 2108502 w 3491977"/>
                <a:gd name="connsiteY28" fmla="*/ 1003465 h 4035631"/>
                <a:gd name="connsiteX29" fmla="*/ 2096627 w 3491977"/>
                <a:gd name="connsiteY29" fmla="*/ 1003465 h 4035631"/>
                <a:gd name="connsiteX30" fmla="*/ 1932724 w 3491977"/>
                <a:gd name="connsiteY30" fmla="*/ 864096 h 4035631"/>
                <a:gd name="connsiteX31" fmla="*/ 1860716 w 3491977"/>
                <a:gd name="connsiteY31" fmla="*/ 648072 h 4035631"/>
                <a:gd name="connsiteX32" fmla="*/ 1835369 w 3491977"/>
                <a:gd name="connsiteY32" fmla="*/ 421574 h 4035631"/>
                <a:gd name="connsiteX33" fmla="*/ 1823494 w 3491977"/>
                <a:gd name="connsiteY33" fmla="*/ 65314 h 4035631"/>
                <a:gd name="connsiteX0" fmla="*/ 1655474 w 3323957"/>
                <a:gd name="connsiteY0" fmla="*/ 65314 h 4035631"/>
                <a:gd name="connsiteX1" fmla="*/ 1560472 w 3323957"/>
                <a:gd name="connsiteY1" fmla="*/ 29688 h 4035631"/>
                <a:gd name="connsiteX2" fmla="*/ 1441718 w 3323957"/>
                <a:gd name="connsiteY2" fmla="*/ 5938 h 4035631"/>
                <a:gd name="connsiteX3" fmla="*/ 1275464 w 3323957"/>
                <a:gd name="connsiteY3" fmla="*/ 29688 h 4035631"/>
                <a:gd name="connsiteX4" fmla="*/ 1121085 w 3323957"/>
                <a:gd name="connsiteY4" fmla="*/ 100940 h 4035631"/>
                <a:gd name="connsiteX5" fmla="*/ 1168586 w 3323957"/>
                <a:gd name="connsiteY5" fmla="*/ 492826 h 4035631"/>
                <a:gd name="connsiteX6" fmla="*/ 1346716 w 3323957"/>
                <a:gd name="connsiteY6" fmla="*/ 1181595 h 4035631"/>
                <a:gd name="connsiteX7" fmla="*/ 1406092 w 3323957"/>
                <a:gd name="connsiteY7" fmla="*/ 1834738 h 4035631"/>
                <a:gd name="connsiteX8" fmla="*/ 1417968 w 3323957"/>
                <a:gd name="connsiteY8" fmla="*/ 2487880 h 4035631"/>
                <a:gd name="connsiteX9" fmla="*/ 1227962 w 3323957"/>
                <a:gd name="connsiteY9" fmla="*/ 2844140 h 4035631"/>
                <a:gd name="connsiteX10" fmla="*/ 1008112 w 3323957"/>
                <a:gd name="connsiteY10" fmla="*/ 3024335 h 4035631"/>
                <a:gd name="connsiteX11" fmla="*/ 792088 w 3323957"/>
                <a:gd name="connsiteY11" fmla="*/ 3096343 h 4035631"/>
                <a:gd name="connsiteX12" fmla="*/ 504056 w 3323957"/>
                <a:gd name="connsiteY12" fmla="*/ 3096343 h 4035631"/>
                <a:gd name="connsiteX13" fmla="*/ 144016 w 3323957"/>
                <a:gd name="connsiteY13" fmla="*/ 3024335 h 4035631"/>
                <a:gd name="connsiteX14" fmla="*/ 0 w 3323957"/>
                <a:gd name="connsiteY14" fmla="*/ 3456383 h 4035631"/>
                <a:gd name="connsiteX15" fmla="*/ 144015 w 3323957"/>
                <a:gd name="connsiteY15" fmla="*/ 3528391 h 4035631"/>
                <a:gd name="connsiteX16" fmla="*/ 467942 w 3323957"/>
                <a:gd name="connsiteY16" fmla="*/ 3580410 h 4035631"/>
                <a:gd name="connsiteX17" fmla="*/ 788575 w 3323957"/>
                <a:gd name="connsiteY17" fmla="*/ 3770416 h 4035631"/>
                <a:gd name="connsiteX18" fmla="*/ 1180461 w 3323957"/>
                <a:gd name="connsiteY18" fmla="*/ 3996047 h 4035631"/>
                <a:gd name="connsiteX19" fmla="*/ 1691100 w 3323957"/>
                <a:gd name="connsiteY19" fmla="*/ 4007922 h 4035631"/>
                <a:gd name="connsiteX20" fmla="*/ 2249240 w 3323957"/>
                <a:gd name="connsiteY20" fmla="*/ 3889169 h 4035631"/>
                <a:gd name="connsiteX21" fmla="*/ 2628800 w 3323957"/>
                <a:gd name="connsiteY21" fmla="*/ 3672408 h 4035631"/>
                <a:gd name="connsiteX22" fmla="*/ 2890508 w 3323957"/>
                <a:gd name="connsiteY22" fmla="*/ 3295403 h 4035631"/>
                <a:gd name="connsiteX23" fmla="*/ 3234892 w 3323957"/>
                <a:gd name="connsiteY23" fmla="*/ 2487880 h 4035631"/>
                <a:gd name="connsiteX24" fmla="*/ 3223017 w 3323957"/>
                <a:gd name="connsiteY24" fmla="*/ 1454727 h 4035631"/>
                <a:gd name="connsiteX25" fmla="*/ 2629251 w 3323957"/>
                <a:gd name="connsiteY25" fmla="*/ 932213 h 4035631"/>
                <a:gd name="connsiteX26" fmla="*/ 2130487 w 3323957"/>
                <a:gd name="connsiteY26" fmla="*/ 908462 h 4035631"/>
                <a:gd name="connsiteX27" fmla="*/ 1940482 w 3323957"/>
                <a:gd name="connsiteY27" fmla="*/ 1003465 h 4035631"/>
                <a:gd name="connsiteX28" fmla="*/ 1928607 w 3323957"/>
                <a:gd name="connsiteY28" fmla="*/ 1003465 h 4035631"/>
                <a:gd name="connsiteX29" fmla="*/ 1764704 w 3323957"/>
                <a:gd name="connsiteY29" fmla="*/ 864096 h 4035631"/>
                <a:gd name="connsiteX30" fmla="*/ 1692696 w 3323957"/>
                <a:gd name="connsiteY30" fmla="*/ 648072 h 4035631"/>
                <a:gd name="connsiteX31" fmla="*/ 1667349 w 3323957"/>
                <a:gd name="connsiteY31" fmla="*/ 421574 h 4035631"/>
                <a:gd name="connsiteX32" fmla="*/ 1655474 w 3323957"/>
                <a:gd name="connsiteY32" fmla="*/ 65314 h 4035631"/>
                <a:gd name="connsiteX0" fmla="*/ 1571465 w 3239948"/>
                <a:gd name="connsiteY0" fmla="*/ 65314 h 4035631"/>
                <a:gd name="connsiteX1" fmla="*/ 1476463 w 3239948"/>
                <a:gd name="connsiteY1" fmla="*/ 29688 h 4035631"/>
                <a:gd name="connsiteX2" fmla="*/ 1357709 w 3239948"/>
                <a:gd name="connsiteY2" fmla="*/ 5938 h 4035631"/>
                <a:gd name="connsiteX3" fmla="*/ 1191455 w 3239948"/>
                <a:gd name="connsiteY3" fmla="*/ 29688 h 4035631"/>
                <a:gd name="connsiteX4" fmla="*/ 1037076 w 3239948"/>
                <a:gd name="connsiteY4" fmla="*/ 100940 h 4035631"/>
                <a:gd name="connsiteX5" fmla="*/ 1084577 w 3239948"/>
                <a:gd name="connsiteY5" fmla="*/ 492826 h 4035631"/>
                <a:gd name="connsiteX6" fmla="*/ 1262707 w 3239948"/>
                <a:gd name="connsiteY6" fmla="*/ 1181595 h 4035631"/>
                <a:gd name="connsiteX7" fmla="*/ 1322083 w 3239948"/>
                <a:gd name="connsiteY7" fmla="*/ 1834738 h 4035631"/>
                <a:gd name="connsiteX8" fmla="*/ 1333959 w 3239948"/>
                <a:gd name="connsiteY8" fmla="*/ 2487880 h 4035631"/>
                <a:gd name="connsiteX9" fmla="*/ 1143953 w 3239948"/>
                <a:gd name="connsiteY9" fmla="*/ 2844140 h 4035631"/>
                <a:gd name="connsiteX10" fmla="*/ 924103 w 3239948"/>
                <a:gd name="connsiteY10" fmla="*/ 3024335 h 4035631"/>
                <a:gd name="connsiteX11" fmla="*/ 708079 w 3239948"/>
                <a:gd name="connsiteY11" fmla="*/ 3096343 h 4035631"/>
                <a:gd name="connsiteX12" fmla="*/ 420047 w 3239948"/>
                <a:gd name="connsiteY12" fmla="*/ 3096343 h 4035631"/>
                <a:gd name="connsiteX13" fmla="*/ 60007 w 3239948"/>
                <a:gd name="connsiteY13" fmla="*/ 3024335 h 4035631"/>
                <a:gd name="connsiteX14" fmla="*/ 60006 w 3239948"/>
                <a:gd name="connsiteY14" fmla="*/ 3528391 h 4035631"/>
                <a:gd name="connsiteX15" fmla="*/ 383933 w 3239948"/>
                <a:gd name="connsiteY15" fmla="*/ 3580410 h 4035631"/>
                <a:gd name="connsiteX16" fmla="*/ 704566 w 3239948"/>
                <a:gd name="connsiteY16" fmla="*/ 3770416 h 4035631"/>
                <a:gd name="connsiteX17" fmla="*/ 1096452 w 3239948"/>
                <a:gd name="connsiteY17" fmla="*/ 3996047 h 4035631"/>
                <a:gd name="connsiteX18" fmla="*/ 1607091 w 3239948"/>
                <a:gd name="connsiteY18" fmla="*/ 4007922 h 4035631"/>
                <a:gd name="connsiteX19" fmla="*/ 2165231 w 3239948"/>
                <a:gd name="connsiteY19" fmla="*/ 3889169 h 4035631"/>
                <a:gd name="connsiteX20" fmla="*/ 2544791 w 3239948"/>
                <a:gd name="connsiteY20" fmla="*/ 3672408 h 4035631"/>
                <a:gd name="connsiteX21" fmla="*/ 2806499 w 3239948"/>
                <a:gd name="connsiteY21" fmla="*/ 3295403 h 4035631"/>
                <a:gd name="connsiteX22" fmla="*/ 3150883 w 3239948"/>
                <a:gd name="connsiteY22" fmla="*/ 2487880 h 4035631"/>
                <a:gd name="connsiteX23" fmla="*/ 3139008 w 3239948"/>
                <a:gd name="connsiteY23" fmla="*/ 1454727 h 4035631"/>
                <a:gd name="connsiteX24" fmla="*/ 2545242 w 3239948"/>
                <a:gd name="connsiteY24" fmla="*/ 932213 h 4035631"/>
                <a:gd name="connsiteX25" fmla="*/ 2046478 w 3239948"/>
                <a:gd name="connsiteY25" fmla="*/ 908462 h 4035631"/>
                <a:gd name="connsiteX26" fmla="*/ 1856473 w 3239948"/>
                <a:gd name="connsiteY26" fmla="*/ 1003465 h 4035631"/>
                <a:gd name="connsiteX27" fmla="*/ 1844598 w 3239948"/>
                <a:gd name="connsiteY27" fmla="*/ 1003465 h 4035631"/>
                <a:gd name="connsiteX28" fmla="*/ 1680695 w 3239948"/>
                <a:gd name="connsiteY28" fmla="*/ 864096 h 4035631"/>
                <a:gd name="connsiteX29" fmla="*/ 1608687 w 3239948"/>
                <a:gd name="connsiteY29" fmla="*/ 648072 h 4035631"/>
                <a:gd name="connsiteX30" fmla="*/ 1583340 w 3239948"/>
                <a:gd name="connsiteY30" fmla="*/ 421574 h 4035631"/>
                <a:gd name="connsiteX31" fmla="*/ 1571465 w 3239948"/>
                <a:gd name="connsiteY31" fmla="*/ 65314 h 4035631"/>
                <a:gd name="connsiteX0" fmla="*/ 1517477 w 3185960"/>
                <a:gd name="connsiteY0" fmla="*/ 65314 h 4035631"/>
                <a:gd name="connsiteX1" fmla="*/ 1422475 w 3185960"/>
                <a:gd name="connsiteY1" fmla="*/ 29688 h 4035631"/>
                <a:gd name="connsiteX2" fmla="*/ 1303721 w 3185960"/>
                <a:gd name="connsiteY2" fmla="*/ 5938 h 4035631"/>
                <a:gd name="connsiteX3" fmla="*/ 1137467 w 3185960"/>
                <a:gd name="connsiteY3" fmla="*/ 29688 h 4035631"/>
                <a:gd name="connsiteX4" fmla="*/ 983088 w 3185960"/>
                <a:gd name="connsiteY4" fmla="*/ 100940 h 4035631"/>
                <a:gd name="connsiteX5" fmla="*/ 1030589 w 3185960"/>
                <a:gd name="connsiteY5" fmla="*/ 492826 h 4035631"/>
                <a:gd name="connsiteX6" fmla="*/ 1208719 w 3185960"/>
                <a:gd name="connsiteY6" fmla="*/ 1181595 h 4035631"/>
                <a:gd name="connsiteX7" fmla="*/ 1268095 w 3185960"/>
                <a:gd name="connsiteY7" fmla="*/ 1834738 h 4035631"/>
                <a:gd name="connsiteX8" fmla="*/ 1279971 w 3185960"/>
                <a:gd name="connsiteY8" fmla="*/ 2487880 h 4035631"/>
                <a:gd name="connsiteX9" fmla="*/ 1089965 w 3185960"/>
                <a:gd name="connsiteY9" fmla="*/ 2844140 h 4035631"/>
                <a:gd name="connsiteX10" fmla="*/ 870115 w 3185960"/>
                <a:gd name="connsiteY10" fmla="*/ 3024335 h 4035631"/>
                <a:gd name="connsiteX11" fmla="*/ 654091 w 3185960"/>
                <a:gd name="connsiteY11" fmla="*/ 3096343 h 4035631"/>
                <a:gd name="connsiteX12" fmla="*/ 366059 w 3185960"/>
                <a:gd name="connsiteY12" fmla="*/ 3096343 h 4035631"/>
                <a:gd name="connsiteX13" fmla="*/ 6019 w 3185960"/>
                <a:gd name="connsiteY13" fmla="*/ 3024335 h 4035631"/>
                <a:gd name="connsiteX14" fmla="*/ 329945 w 3185960"/>
                <a:gd name="connsiteY14" fmla="*/ 3580410 h 4035631"/>
                <a:gd name="connsiteX15" fmla="*/ 650578 w 3185960"/>
                <a:gd name="connsiteY15" fmla="*/ 3770416 h 4035631"/>
                <a:gd name="connsiteX16" fmla="*/ 1042464 w 3185960"/>
                <a:gd name="connsiteY16" fmla="*/ 3996047 h 4035631"/>
                <a:gd name="connsiteX17" fmla="*/ 1553103 w 3185960"/>
                <a:gd name="connsiteY17" fmla="*/ 4007922 h 4035631"/>
                <a:gd name="connsiteX18" fmla="*/ 2111243 w 3185960"/>
                <a:gd name="connsiteY18" fmla="*/ 3889169 h 4035631"/>
                <a:gd name="connsiteX19" fmla="*/ 2490803 w 3185960"/>
                <a:gd name="connsiteY19" fmla="*/ 3672408 h 4035631"/>
                <a:gd name="connsiteX20" fmla="*/ 2752511 w 3185960"/>
                <a:gd name="connsiteY20" fmla="*/ 3295403 h 4035631"/>
                <a:gd name="connsiteX21" fmla="*/ 3096895 w 3185960"/>
                <a:gd name="connsiteY21" fmla="*/ 2487880 h 4035631"/>
                <a:gd name="connsiteX22" fmla="*/ 3085020 w 3185960"/>
                <a:gd name="connsiteY22" fmla="*/ 1454727 h 4035631"/>
                <a:gd name="connsiteX23" fmla="*/ 2491254 w 3185960"/>
                <a:gd name="connsiteY23" fmla="*/ 932213 h 4035631"/>
                <a:gd name="connsiteX24" fmla="*/ 1992490 w 3185960"/>
                <a:gd name="connsiteY24" fmla="*/ 908462 h 4035631"/>
                <a:gd name="connsiteX25" fmla="*/ 1802485 w 3185960"/>
                <a:gd name="connsiteY25" fmla="*/ 1003465 h 4035631"/>
                <a:gd name="connsiteX26" fmla="*/ 1790610 w 3185960"/>
                <a:gd name="connsiteY26" fmla="*/ 1003465 h 4035631"/>
                <a:gd name="connsiteX27" fmla="*/ 1626707 w 3185960"/>
                <a:gd name="connsiteY27" fmla="*/ 864096 h 4035631"/>
                <a:gd name="connsiteX28" fmla="*/ 1554699 w 3185960"/>
                <a:gd name="connsiteY28" fmla="*/ 648072 h 4035631"/>
                <a:gd name="connsiteX29" fmla="*/ 1529352 w 3185960"/>
                <a:gd name="connsiteY29" fmla="*/ 421574 h 4035631"/>
                <a:gd name="connsiteX30" fmla="*/ 1517477 w 3185960"/>
                <a:gd name="connsiteY30" fmla="*/ 65314 h 4035631"/>
                <a:gd name="connsiteX0" fmla="*/ 1234952 w 2903435"/>
                <a:gd name="connsiteY0" fmla="*/ 65314 h 4035631"/>
                <a:gd name="connsiteX1" fmla="*/ 1139950 w 2903435"/>
                <a:gd name="connsiteY1" fmla="*/ 29688 h 4035631"/>
                <a:gd name="connsiteX2" fmla="*/ 1021196 w 2903435"/>
                <a:gd name="connsiteY2" fmla="*/ 5938 h 4035631"/>
                <a:gd name="connsiteX3" fmla="*/ 854942 w 2903435"/>
                <a:gd name="connsiteY3" fmla="*/ 29688 h 4035631"/>
                <a:gd name="connsiteX4" fmla="*/ 700563 w 2903435"/>
                <a:gd name="connsiteY4" fmla="*/ 100940 h 4035631"/>
                <a:gd name="connsiteX5" fmla="*/ 748064 w 2903435"/>
                <a:gd name="connsiteY5" fmla="*/ 492826 h 4035631"/>
                <a:gd name="connsiteX6" fmla="*/ 926194 w 2903435"/>
                <a:gd name="connsiteY6" fmla="*/ 1181595 h 4035631"/>
                <a:gd name="connsiteX7" fmla="*/ 985570 w 2903435"/>
                <a:gd name="connsiteY7" fmla="*/ 1834738 h 4035631"/>
                <a:gd name="connsiteX8" fmla="*/ 997446 w 2903435"/>
                <a:gd name="connsiteY8" fmla="*/ 2487880 h 4035631"/>
                <a:gd name="connsiteX9" fmla="*/ 807440 w 2903435"/>
                <a:gd name="connsiteY9" fmla="*/ 2844140 h 4035631"/>
                <a:gd name="connsiteX10" fmla="*/ 587590 w 2903435"/>
                <a:gd name="connsiteY10" fmla="*/ 3024335 h 4035631"/>
                <a:gd name="connsiteX11" fmla="*/ 371566 w 2903435"/>
                <a:gd name="connsiteY11" fmla="*/ 3096343 h 4035631"/>
                <a:gd name="connsiteX12" fmla="*/ 83534 w 2903435"/>
                <a:gd name="connsiteY12" fmla="*/ 3096343 h 4035631"/>
                <a:gd name="connsiteX13" fmla="*/ 47420 w 2903435"/>
                <a:gd name="connsiteY13" fmla="*/ 3580410 h 4035631"/>
                <a:gd name="connsiteX14" fmla="*/ 368053 w 2903435"/>
                <a:gd name="connsiteY14" fmla="*/ 3770416 h 4035631"/>
                <a:gd name="connsiteX15" fmla="*/ 759939 w 2903435"/>
                <a:gd name="connsiteY15" fmla="*/ 3996047 h 4035631"/>
                <a:gd name="connsiteX16" fmla="*/ 1270578 w 2903435"/>
                <a:gd name="connsiteY16" fmla="*/ 4007922 h 4035631"/>
                <a:gd name="connsiteX17" fmla="*/ 1828718 w 2903435"/>
                <a:gd name="connsiteY17" fmla="*/ 3889169 h 4035631"/>
                <a:gd name="connsiteX18" fmla="*/ 2208278 w 2903435"/>
                <a:gd name="connsiteY18" fmla="*/ 3672408 h 4035631"/>
                <a:gd name="connsiteX19" fmla="*/ 2469986 w 2903435"/>
                <a:gd name="connsiteY19" fmla="*/ 3295403 h 4035631"/>
                <a:gd name="connsiteX20" fmla="*/ 2814370 w 2903435"/>
                <a:gd name="connsiteY20" fmla="*/ 2487880 h 4035631"/>
                <a:gd name="connsiteX21" fmla="*/ 2802495 w 2903435"/>
                <a:gd name="connsiteY21" fmla="*/ 1454727 h 4035631"/>
                <a:gd name="connsiteX22" fmla="*/ 2208729 w 2903435"/>
                <a:gd name="connsiteY22" fmla="*/ 932213 h 4035631"/>
                <a:gd name="connsiteX23" fmla="*/ 1709965 w 2903435"/>
                <a:gd name="connsiteY23" fmla="*/ 908462 h 4035631"/>
                <a:gd name="connsiteX24" fmla="*/ 1519960 w 2903435"/>
                <a:gd name="connsiteY24" fmla="*/ 1003465 h 4035631"/>
                <a:gd name="connsiteX25" fmla="*/ 1508085 w 2903435"/>
                <a:gd name="connsiteY25" fmla="*/ 1003465 h 4035631"/>
                <a:gd name="connsiteX26" fmla="*/ 1344182 w 2903435"/>
                <a:gd name="connsiteY26" fmla="*/ 864096 h 4035631"/>
                <a:gd name="connsiteX27" fmla="*/ 1272174 w 2903435"/>
                <a:gd name="connsiteY27" fmla="*/ 648072 h 4035631"/>
                <a:gd name="connsiteX28" fmla="*/ 1246827 w 2903435"/>
                <a:gd name="connsiteY28" fmla="*/ 421574 h 4035631"/>
                <a:gd name="connsiteX29" fmla="*/ 1234952 w 2903435"/>
                <a:gd name="connsiteY29" fmla="*/ 65314 h 4035631"/>
                <a:gd name="connsiteX0" fmla="*/ 1249313 w 2917796"/>
                <a:gd name="connsiteY0" fmla="*/ 65314 h 4035631"/>
                <a:gd name="connsiteX1" fmla="*/ 1154311 w 2917796"/>
                <a:gd name="connsiteY1" fmla="*/ 29688 h 4035631"/>
                <a:gd name="connsiteX2" fmla="*/ 1035557 w 2917796"/>
                <a:gd name="connsiteY2" fmla="*/ 5938 h 4035631"/>
                <a:gd name="connsiteX3" fmla="*/ 869303 w 2917796"/>
                <a:gd name="connsiteY3" fmla="*/ 29688 h 4035631"/>
                <a:gd name="connsiteX4" fmla="*/ 714924 w 2917796"/>
                <a:gd name="connsiteY4" fmla="*/ 100940 h 4035631"/>
                <a:gd name="connsiteX5" fmla="*/ 762425 w 2917796"/>
                <a:gd name="connsiteY5" fmla="*/ 492826 h 4035631"/>
                <a:gd name="connsiteX6" fmla="*/ 940555 w 2917796"/>
                <a:gd name="connsiteY6" fmla="*/ 1181595 h 4035631"/>
                <a:gd name="connsiteX7" fmla="*/ 999931 w 2917796"/>
                <a:gd name="connsiteY7" fmla="*/ 1834738 h 4035631"/>
                <a:gd name="connsiteX8" fmla="*/ 1011807 w 2917796"/>
                <a:gd name="connsiteY8" fmla="*/ 2487880 h 4035631"/>
                <a:gd name="connsiteX9" fmla="*/ 821801 w 2917796"/>
                <a:gd name="connsiteY9" fmla="*/ 2844140 h 4035631"/>
                <a:gd name="connsiteX10" fmla="*/ 601951 w 2917796"/>
                <a:gd name="connsiteY10" fmla="*/ 3024335 h 4035631"/>
                <a:gd name="connsiteX11" fmla="*/ 385927 w 2917796"/>
                <a:gd name="connsiteY11" fmla="*/ 3096343 h 4035631"/>
                <a:gd name="connsiteX12" fmla="*/ 97895 w 2917796"/>
                <a:gd name="connsiteY12" fmla="*/ 3096343 h 4035631"/>
                <a:gd name="connsiteX13" fmla="*/ 11730 w 2917796"/>
                <a:gd name="connsiteY13" fmla="*/ 3451067 h 4035631"/>
                <a:gd name="connsiteX14" fmla="*/ 61781 w 2917796"/>
                <a:gd name="connsiteY14" fmla="*/ 3580410 h 4035631"/>
                <a:gd name="connsiteX15" fmla="*/ 382414 w 2917796"/>
                <a:gd name="connsiteY15" fmla="*/ 3770416 h 4035631"/>
                <a:gd name="connsiteX16" fmla="*/ 774300 w 2917796"/>
                <a:gd name="connsiteY16" fmla="*/ 3996047 h 4035631"/>
                <a:gd name="connsiteX17" fmla="*/ 1284939 w 2917796"/>
                <a:gd name="connsiteY17" fmla="*/ 4007922 h 4035631"/>
                <a:gd name="connsiteX18" fmla="*/ 1843079 w 2917796"/>
                <a:gd name="connsiteY18" fmla="*/ 3889169 h 4035631"/>
                <a:gd name="connsiteX19" fmla="*/ 2222639 w 2917796"/>
                <a:gd name="connsiteY19" fmla="*/ 3672408 h 4035631"/>
                <a:gd name="connsiteX20" fmla="*/ 2484347 w 2917796"/>
                <a:gd name="connsiteY20" fmla="*/ 3295403 h 4035631"/>
                <a:gd name="connsiteX21" fmla="*/ 2828731 w 2917796"/>
                <a:gd name="connsiteY21" fmla="*/ 2487880 h 4035631"/>
                <a:gd name="connsiteX22" fmla="*/ 2816856 w 2917796"/>
                <a:gd name="connsiteY22" fmla="*/ 1454727 h 4035631"/>
                <a:gd name="connsiteX23" fmla="*/ 2223090 w 2917796"/>
                <a:gd name="connsiteY23" fmla="*/ 932213 h 4035631"/>
                <a:gd name="connsiteX24" fmla="*/ 1724326 w 2917796"/>
                <a:gd name="connsiteY24" fmla="*/ 908462 h 4035631"/>
                <a:gd name="connsiteX25" fmla="*/ 1534321 w 2917796"/>
                <a:gd name="connsiteY25" fmla="*/ 1003465 h 4035631"/>
                <a:gd name="connsiteX26" fmla="*/ 1522446 w 2917796"/>
                <a:gd name="connsiteY26" fmla="*/ 1003465 h 4035631"/>
                <a:gd name="connsiteX27" fmla="*/ 1358543 w 2917796"/>
                <a:gd name="connsiteY27" fmla="*/ 864096 h 4035631"/>
                <a:gd name="connsiteX28" fmla="*/ 1286535 w 2917796"/>
                <a:gd name="connsiteY28" fmla="*/ 648072 h 4035631"/>
                <a:gd name="connsiteX29" fmla="*/ 1261188 w 2917796"/>
                <a:gd name="connsiteY29" fmla="*/ 421574 h 4035631"/>
                <a:gd name="connsiteX30" fmla="*/ 1249313 w 2917796"/>
                <a:gd name="connsiteY30" fmla="*/ 65314 h 4035631"/>
                <a:gd name="connsiteX0" fmla="*/ 1799491 w 3467974"/>
                <a:gd name="connsiteY0" fmla="*/ 65314 h 4035631"/>
                <a:gd name="connsiteX1" fmla="*/ 1704489 w 3467974"/>
                <a:gd name="connsiteY1" fmla="*/ 29688 h 4035631"/>
                <a:gd name="connsiteX2" fmla="*/ 1585735 w 3467974"/>
                <a:gd name="connsiteY2" fmla="*/ 5938 h 4035631"/>
                <a:gd name="connsiteX3" fmla="*/ 1419481 w 3467974"/>
                <a:gd name="connsiteY3" fmla="*/ 29688 h 4035631"/>
                <a:gd name="connsiteX4" fmla="*/ 1265102 w 3467974"/>
                <a:gd name="connsiteY4" fmla="*/ 100940 h 4035631"/>
                <a:gd name="connsiteX5" fmla="*/ 1312603 w 3467974"/>
                <a:gd name="connsiteY5" fmla="*/ 492826 h 4035631"/>
                <a:gd name="connsiteX6" fmla="*/ 1490733 w 3467974"/>
                <a:gd name="connsiteY6" fmla="*/ 1181595 h 4035631"/>
                <a:gd name="connsiteX7" fmla="*/ 1550109 w 3467974"/>
                <a:gd name="connsiteY7" fmla="*/ 1834738 h 4035631"/>
                <a:gd name="connsiteX8" fmla="*/ 1561985 w 3467974"/>
                <a:gd name="connsiteY8" fmla="*/ 2487880 h 4035631"/>
                <a:gd name="connsiteX9" fmla="*/ 1371979 w 3467974"/>
                <a:gd name="connsiteY9" fmla="*/ 2844140 h 4035631"/>
                <a:gd name="connsiteX10" fmla="*/ 1152129 w 3467974"/>
                <a:gd name="connsiteY10" fmla="*/ 3024335 h 4035631"/>
                <a:gd name="connsiteX11" fmla="*/ 936105 w 3467974"/>
                <a:gd name="connsiteY11" fmla="*/ 3096343 h 4035631"/>
                <a:gd name="connsiteX12" fmla="*/ 648073 w 3467974"/>
                <a:gd name="connsiteY12" fmla="*/ 3096343 h 4035631"/>
                <a:gd name="connsiteX13" fmla="*/ 561908 w 3467974"/>
                <a:gd name="connsiteY13" fmla="*/ 3451067 h 4035631"/>
                <a:gd name="connsiteX14" fmla="*/ 611959 w 3467974"/>
                <a:gd name="connsiteY14" fmla="*/ 3580410 h 4035631"/>
                <a:gd name="connsiteX15" fmla="*/ 0 w 3467974"/>
                <a:gd name="connsiteY15" fmla="*/ 3528391 h 4035631"/>
                <a:gd name="connsiteX16" fmla="*/ 932592 w 3467974"/>
                <a:gd name="connsiteY16" fmla="*/ 3770416 h 4035631"/>
                <a:gd name="connsiteX17" fmla="*/ 1324478 w 3467974"/>
                <a:gd name="connsiteY17" fmla="*/ 3996047 h 4035631"/>
                <a:gd name="connsiteX18" fmla="*/ 1835117 w 3467974"/>
                <a:gd name="connsiteY18" fmla="*/ 4007922 h 4035631"/>
                <a:gd name="connsiteX19" fmla="*/ 2393257 w 3467974"/>
                <a:gd name="connsiteY19" fmla="*/ 3889169 h 4035631"/>
                <a:gd name="connsiteX20" fmla="*/ 2772817 w 3467974"/>
                <a:gd name="connsiteY20" fmla="*/ 3672408 h 4035631"/>
                <a:gd name="connsiteX21" fmla="*/ 3034525 w 3467974"/>
                <a:gd name="connsiteY21" fmla="*/ 3295403 h 4035631"/>
                <a:gd name="connsiteX22" fmla="*/ 3378909 w 3467974"/>
                <a:gd name="connsiteY22" fmla="*/ 2487880 h 4035631"/>
                <a:gd name="connsiteX23" fmla="*/ 3367034 w 3467974"/>
                <a:gd name="connsiteY23" fmla="*/ 1454727 h 4035631"/>
                <a:gd name="connsiteX24" fmla="*/ 2773268 w 3467974"/>
                <a:gd name="connsiteY24" fmla="*/ 932213 h 4035631"/>
                <a:gd name="connsiteX25" fmla="*/ 2274504 w 3467974"/>
                <a:gd name="connsiteY25" fmla="*/ 908462 h 4035631"/>
                <a:gd name="connsiteX26" fmla="*/ 2084499 w 3467974"/>
                <a:gd name="connsiteY26" fmla="*/ 1003465 h 4035631"/>
                <a:gd name="connsiteX27" fmla="*/ 2072624 w 3467974"/>
                <a:gd name="connsiteY27" fmla="*/ 1003465 h 4035631"/>
                <a:gd name="connsiteX28" fmla="*/ 1908721 w 3467974"/>
                <a:gd name="connsiteY28" fmla="*/ 864096 h 4035631"/>
                <a:gd name="connsiteX29" fmla="*/ 1836713 w 3467974"/>
                <a:gd name="connsiteY29" fmla="*/ 648072 h 4035631"/>
                <a:gd name="connsiteX30" fmla="*/ 1811366 w 3467974"/>
                <a:gd name="connsiteY30" fmla="*/ 421574 h 4035631"/>
                <a:gd name="connsiteX31" fmla="*/ 1799491 w 3467974"/>
                <a:gd name="connsiteY31" fmla="*/ 65314 h 4035631"/>
                <a:gd name="connsiteX0" fmla="*/ 2021534 w 3690017"/>
                <a:gd name="connsiteY0" fmla="*/ 65314 h 4035631"/>
                <a:gd name="connsiteX1" fmla="*/ 1926532 w 3690017"/>
                <a:gd name="connsiteY1" fmla="*/ 29688 h 4035631"/>
                <a:gd name="connsiteX2" fmla="*/ 1807778 w 3690017"/>
                <a:gd name="connsiteY2" fmla="*/ 5938 h 4035631"/>
                <a:gd name="connsiteX3" fmla="*/ 1641524 w 3690017"/>
                <a:gd name="connsiteY3" fmla="*/ 29688 h 4035631"/>
                <a:gd name="connsiteX4" fmla="*/ 1487145 w 3690017"/>
                <a:gd name="connsiteY4" fmla="*/ 100940 h 4035631"/>
                <a:gd name="connsiteX5" fmla="*/ 1534646 w 3690017"/>
                <a:gd name="connsiteY5" fmla="*/ 492826 h 4035631"/>
                <a:gd name="connsiteX6" fmla="*/ 1712776 w 3690017"/>
                <a:gd name="connsiteY6" fmla="*/ 1181595 h 4035631"/>
                <a:gd name="connsiteX7" fmla="*/ 1772152 w 3690017"/>
                <a:gd name="connsiteY7" fmla="*/ 1834738 h 4035631"/>
                <a:gd name="connsiteX8" fmla="*/ 1784028 w 3690017"/>
                <a:gd name="connsiteY8" fmla="*/ 2487880 h 4035631"/>
                <a:gd name="connsiteX9" fmla="*/ 1594022 w 3690017"/>
                <a:gd name="connsiteY9" fmla="*/ 2844140 h 4035631"/>
                <a:gd name="connsiteX10" fmla="*/ 1374172 w 3690017"/>
                <a:gd name="connsiteY10" fmla="*/ 3024335 h 4035631"/>
                <a:gd name="connsiteX11" fmla="*/ 1158148 w 3690017"/>
                <a:gd name="connsiteY11" fmla="*/ 3096343 h 4035631"/>
                <a:gd name="connsiteX12" fmla="*/ 870116 w 3690017"/>
                <a:gd name="connsiteY12" fmla="*/ 3096343 h 4035631"/>
                <a:gd name="connsiteX13" fmla="*/ 6019 w 3690017"/>
                <a:gd name="connsiteY13" fmla="*/ 2952327 h 4035631"/>
                <a:gd name="connsiteX14" fmla="*/ 834002 w 3690017"/>
                <a:gd name="connsiteY14" fmla="*/ 3580410 h 4035631"/>
                <a:gd name="connsiteX15" fmla="*/ 222043 w 3690017"/>
                <a:gd name="connsiteY15" fmla="*/ 3528391 h 4035631"/>
                <a:gd name="connsiteX16" fmla="*/ 1154635 w 3690017"/>
                <a:gd name="connsiteY16" fmla="*/ 3770416 h 4035631"/>
                <a:gd name="connsiteX17" fmla="*/ 1546521 w 3690017"/>
                <a:gd name="connsiteY17" fmla="*/ 3996047 h 4035631"/>
                <a:gd name="connsiteX18" fmla="*/ 2057160 w 3690017"/>
                <a:gd name="connsiteY18" fmla="*/ 4007922 h 4035631"/>
                <a:gd name="connsiteX19" fmla="*/ 2615300 w 3690017"/>
                <a:gd name="connsiteY19" fmla="*/ 3889169 h 4035631"/>
                <a:gd name="connsiteX20" fmla="*/ 2994860 w 3690017"/>
                <a:gd name="connsiteY20" fmla="*/ 3672408 h 4035631"/>
                <a:gd name="connsiteX21" fmla="*/ 3256568 w 3690017"/>
                <a:gd name="connsiteY21" fmla="*/ 3295403 h 4035631"/>
                <a:gd name="connsiteX22" fmla="*/ 3600952 w 3690017"/>
                <a:gd name="connsiteY22" fmla="*/ 2487880 h 4035631"/>
                <a:gd name="connsiteX23" fmla="*/ 3589077 w 3690017"/>
                <a:gd name="connsiteY23" fmla="*/ 1454727 h 4035631"/>
                <a:gd name="connsiteX24" fmla="*/ 2995311 w 3690017"/>
                <a:gd name="connsiteY24" fmla="*/ 932213 h 4035631"/>
                <a:gd name="connsiteX25" fmla="*/ 2496547 w 3690017"/>
                <a:gd name="connsiteY25" fmla="*/ 908462 h 4035631"/>
                <a:gd name="connsiteX26" fmla="*/ 2306542 w 3690017"/>
                <a:gd name="connsiteY26" fmla="*/ 1003465 h 4035631"/>
                <a:gd name="connsiteX27" fmla="*/ 2294667 w 3690017"/>
                <a:gd name="connsiteY27" fmla="*/ 1003465 h 4035631"/>
                <a:gd name="connsiteX28" fmla="*/ 2130764 w 3690017"/>
                <a:gd name="connsiteY28" fmla="*/ 864096 h 4035631"/>
                <a:gd name="connsiteX29" fmla="*/ 2058756 w 3690017"/>
                <a:gd name="connsiteY29" fmla="*/ 648072 h 4035631"/>
                <a:gd name="connsiteX30" fmla="*/ 2033409 w 3690017"/>
                <a:gd name="connsiteY30" fmla="*/ 421574 h 4035631"/>
                <a:gd name="connsiteX31" fmla="*/ 2021534 w 3690017"/>
                <a:gd name="connsiteY31" fmla="*/ 65314 h 4035631"/>
                <a:gd name="connsiteX0" fmla="*/ 2159531 w 3828014"/>
                <a:gd name="connsiteY0" fmla="*/ 65314 h 4035631"/>
                <a:gd name="connsiteX1" fmla="*/ 2064529 w 3828014"/>
                <a:gd name="connsiteY1" fmla="*/ 29688 h 4035631"/>
                <a:gd name="connsiteX2" fmla="*/ 1945775 w 3828014"/>
                <a:gd name="connsiteY2" fmla="*/ 5938 h 4035631"/>
                <a:gd name="connsiteX3" fmla="*/ 1779521 w 3828014"/>
                <a:gd name="connsiteY3" fmla="*/ 29688 h 4035631"/>
                <a:gd name="connsiteX4" fmla="*/ 1625142 w 3828014"/>
                <a:gd name="connsiteY4" fmla="*/ 100940 h 4035631"/>
                <a:gd name="connsiteX5" fmla="*/ 1672643 w 3828014"/>
                <a:gd name="connsiteY5" fmla="*/ 492826 h 4035631"/>
                <a:gd name="connsiteX6" fmla="*/ 1850773 w 3828014"/>
                <a:gd name="connsiteY6" fmla="*/ 1181595 h 4035631"/>
                <a:gd name="connsiteX7" fmla="*/ 1910149 w 3828014"/>
                <a:gd name="connsiteY7" fmla="*/ 1834738 h 4035631"/>
                <a:gd name="connsiteX8" fmla="*/ 1922025 w 3828014"/>
                <a:gd name="connsiteY8" fmla="*/ 2487880 h 4035631"/>
                <a:gd name="connsiteX9" fmla="*/ 1732019 w 3828014"/>
                <a:gd name="connsiteY9" fmla="*/ 2844140 h 4035631"/>
                <a:gd name="connsiteX10" fmla="*/ 1512169 w 3828014"/>
                <a:gd name="connsiteY10" fmla="*/ 3024335 h 4035631"/>
                <a:gd name="connsiteX11" fmla="*/ 1296145 w 3828014"/>
                <a:gd name="connsiteY11" fmla="*/ 3096343 h 4035631"/>
                <a:gd name="connsiteX12" fmla="*/ 1008113 w 3828014"/>
                <a:gd name="connsiteY12" fmla="*/ 3096343 h 4035631"/>
                <a:gd name="connsiteX13" fmla="*/ 144016 w 3828014"/>
                <a:gd name="connsiteY13" fmla="*/ 2952327 h 4035631"/>
                <a:gd name="connsiteX14" fmla="*/ 144017 w 3828014"/>
                <a:gd name="connsiteY14" fmla="*/ 3312367 h 4035631"/>
                <a:gd name="connsiteX15" fmla="*/ 360040 w 3828014"/>
                <a:gd name="connsiteY15" fmla="*/ 3528391 h 4035631"/>
                <a:gd name="connsiteX16" fmla="*/ 1292632 w 3828014"/>
                <a:gd name="connsiteY16" fmla="*/ 3770416 h 4035631"/>
                <a:gd name="connsiteX17" fmla="*/ 1684518 w 3828014"/>
                <a:gd name="connsiteY17" fmla="*/ 3996047 h 4035631"/>
                <a:gd name="connsiteX18" fmla="*/ 2195157 w 3828014"/>
                <a:gd name="connsiteY18" fmla="*/ 4007922 h 4035631"/>
                <a:gd name="connsiteX19" fmla="*/ 2753297 w 3828014"/>
                <a:gd name="connsiteY19" fmla="*/ 3889169 h 4035631"/>
                <a:gd name="connsiteX20" fmla="*/ 3132857 w 3828014"/>
                <a:gd name="connsiteY20" fmla="*/ 3672408 h 4035631"/>
                <a:gd name="connsiteX21" fmla="*/ 3394565 w 3828014"/>
                <a:gd name="connsiteY21" fmla="*/ 3295403 h 4035631"/>
                <a:gd name="connsiteX22" fmla="*/ 3738949 w 3828014"/>
                <a:gd name="connsiteY22" fmla="*/ 2487880 h 4035631"/>
                <a:gd name="connsiteX23" fmla="*/ 3727074 w 3828014"/>
                <a:gd name="connsiteY23" fmla="*/ 1454727 h 4035631"/>
                <a:gd name="connsiteX24" fmla="*/ 3133308 w 3828014"/>
                <a:gd name="connsiteY24" fmla="*/ 932213 h 4035631"/>
                <a:gd name="connsiteX25" fmla="*/ 2634544 w 3828014"/>
                <a:gd name="connsiteY25" fmla="*/ 908462 h 4035631"/>
                <a:gd name="connsiteX26" fmla="*/ 2444539 w 3828014"/>
                <a:gd name="connsiteY26" fmla="*/ 1003465 h 4035631"/>
                <a:gd name="connsiteX27" fmla="*/ 2432664 w 3828014"/>
                <a:gd name="connsiteY27" fmla="*/ 1003465 h 4035631"/>
                <a:gd name="connsiteX28" fmla="*/ 2268761 w 3828014"/>
                <a:gd name="connsiteY28" fmla="*/ 864096 h 4035631"/>
                <a:gd name="connsiteX29" fmla="*/ 2196753 w 3828014"/>
                <a:gd name="connsiteY29" fmla="*/ 648072 h 4035631"/>
                <a:gd name="connsiteX30" fmla="*/ 2171406 w 3828014"/>
                <a:gd name="connsiteY30" fmla="*/ 421574 h 4035631"/>
                <a:gd name="connsiteX31" fmla="*/ 2159531 w 3828014"/>
                <a:gd name="connsiteY31" fmla="*/ 65314 h 4035631"/>
                <a:gd name="connsiteX0" fmla="*/ 2159530 w 3828013"/>
                <a:gd name="connsiteY0" fmla="*/ 65314 h 4035631"/>
                <a:gd name="connsiteX1" fmla="*/ 2064528 w 3828013"/>
                <a:gd name="connsiteY1" fmla="*/ 29688 h 4035631"/>
                <a:gd name="connsiteX2" fmla="*/ 1945774 w 3828013"/>
                <a:gd name="connsiteY2" fmla="*/ 5938 h 4035631"/>
                <a:gd name="connsiteX3" fmla="*/ 1779520 w 3828013"/>
                <a:gd name="connsiteY3" fmla="*/ 29688 h 4035631"/>
                <a:gd name="connsiteX4" fmla="*/ 1625141 w 3828013"/>
                <a:gd name="connsiteY4" fmla="*/ 100940 h 4035631"/>
                <a:gd name="connsiteX5" fmla="*/ 1672642 w 3828013"/>
                <a:gd name="connsiteY5" fmla="*/ 492826 h 4035631"/>
                <a:gd name="connsiteX6" fmla="*/ 1850772 w 3828013"/>
                <a:gd name="connsiteY6" fmla="*/ 1181595 h 4035631"/>
                <a:gd name="connsiteX7" fmla="*/ 1910148 w 3828013"/>
                <a:gd name="connsiteY7" fmla="*/ 1834738 h 4035631"/>
                <a:gd name="connsiteX8" fmla="*/ 1922024 w 3828013"/>
                <a:gd name="connsiteY8" fmla="*/ 2487880 h 4035631"/>
                <a:gd name="connsiteX9" fmla="*/ 1732018 w 3828013"/>
                <a:gd name="connsiteY9" fmla="*/ 2844140 h 4035631"/>
                <a:gd name="connsiteX10" fmla="*/ 1512168 w 3828013"/>
                <a:gd name="connsiteY10" fmla="*/ 3024335 h 4035631"/>
                <a:gd name="connsiteX11" fmla="*/ 1296144 w 3828013"/>
                <a:gd name="connsiteY11" fmla="*/ 3096343 h 4035631"/>
                <a:gd name="connsiteX12" fmla="*/ 1008112 w 3828013"/>
                <a:gd name="connsiteY12" fmla="*/ 3096343 h 4035631"/>
                <a:gd name="connsiteX13" fmla="*/ 144016 w 3828013"/>
                <a:gd name="connsiteY13" fmla="*/ 2880319 h 4035631"/>
                <a:gd name="connsiteX14" fmla="*/ 144016 w 3828013"/>
                <a:gd name="connsiteY14" fmla="*/ 3312367 h 4035631"/>
                <a:gd name="connsiteX15" fmla="*/ 360039 w 3828013"/>
                <a:gd name="connsiteY15" fmla="*/ 3528391 h 4035631"/>
                <a:gd name="connsiteX16" fmla="*/ 1292631 w 3828013"/>
                <a:gd name="connsiteY16" fmla="*/ 3770416 h 4035631"/>
                <a:gd name="connsiteX17" fmla="*/ 1684517 w 3828013"/>
                <a:gd name="connsiteY17" fmla="*/ 3996047 h 4035631"/>
                <a:gd name="connsiteX18" fmla="*/ 2195156 w 3828013"/>
                <a:gd name="connsiteY18" fmla="*/ 4007922 h 4035631"/>
                <a:gd name="connsiteX19" fmla="*/ 2753296 w 3828013"/>
                <a:gd name="connsiteY19" fmla="*/ 3889169 h 4035631"/>
                <a:gd name="connsiteX20" fmla="*/ 3132856 w 3828013"/>
                <a:gd name="connsiteY20" fmla="*/ 3672408 h 4035631"/>
                <a:gd name="connsiteX21" fmla="*/ 3394564 w 3828013"/>
                <a:gd name="connsiteY21" fmla="*/ 3295403 h 4035631"/>
                <a:gd name="connsiteX22" fmla="*/ 3738948 w 3828013"/>
                <a:gd name="connsiteY22" fmla="*/ 2487880 h 4035631"/>
                <a:gd name="connsiteX23" fmla="*/ 3727073 w 3828013"/>
                <a:gd name="connsiteY23" fmla="*/ 1454727 h 4035631"/>
                <a:gd name="connsiteX24" fmla="*/ 3133307 w 3828013"/>
                <a:gd name="connsiteY24" fmla="*/ 932213 h 4035631"/>
                <a:gd name="connsiteX25" fmla="*/ 2634543 w 3828013"/>
                <a:gd name="connsiteY25" fmla="*/ 908462 h 4035631"/>
                <a:gd name="connsiteX26" fmla="*/ 2444538 w 3828013"/>
                <a:gd name="connsiteY26" fmla="*/ 1003465 h 4035631"/>
                <a:gd name="connsiteX27" fmla="*/ 2432663 w 3828013"/>
                <a:gd name="connsiteY27" fmla="*/ 1003465 h 4035631"/>
                <a:gd name="connsiteX28" fmla="*/ 2268760 w 3828013"/>
                <a:gd name="connsiteY28" fmla="*/ 864096 h 4035631"/>
                <a:gd name="connsiteX29" fmla="*/ 2196752 w 3828013"/>
                <a:gd name="connsiteY29" fmla="*/ 648072 h 4035631"/>
                <a:gd name="connsiteX30" fmla="*/ 2171405 w 3828013"/>
                <a:gd name="connsiteY30" fmla="*/ 421574 h 4035631"/>
                <a:gd name="connsiteX31" fmla="*/ 2159530 w 3828013"/>
                <a:gd name="connsiteY31" fmla="*/ 65314 h 4035631"/>
                <a:gd name="connsiteX0" fmla="*/ 2159530 w 3828013"/>
                <a:gd name="connsiteY0" fmla="*/ 65314 h 4035631"/>
                <a:gd name="connsiteX1" fmla="*/ 2064528 w 3828013"/>
                <a:gd name="connsiteY1" fmla="*/ 29688 h 4035631"/>
                <a:gd name="connsiteX2" fmla="*/ 1945774 w 3828013"/>
                <a:gd name="connsiteY2" fmla="*/ 5938 h 4035631"/>
                <a:gd name="connsiteX3" fmla="*/ 1779520 w 3828013"/>
                <a:gd name="connsiteY3" fmla="*/ 29688 h 4035631"/>
                <a:gd name="connsiteX4" fmla="*/ 1625141 w 3828013"/>
                <a:gd name="connsiteY4" fmla="*/ 100940 h 4035631"/>
                <a:gd name="connsiteX5" fmla="*/ 1672642 w 3828013"/>
                <a:gd name="connsiteY5" fmla="*/ 492826 h 4035631"/>
                <a:gd name="connsiteX6" fmla="*/ 1850772 w 3828013"/>
                <a:gd name="connsiteY6" fmla="*/ 1181595 h 4035631"/>
                <a:gd name="connsiteX7" fmla="*/ 1910148 w 3828013"/>
                <a:gd name="connsiteY7" fmla="*/ 1834738 h 4035631"/>
                <a:gd name="connsiteX8" fmla="*/ 1922024 w 3828013"/>
                <a:gd name="connsiteY8" fmla="*/ 2487880 h 4035631"/>
                <a:gd name="connsiteX9" fmla="*/ 1732018 w 3828013"/>
                <a:gd name="connsiteY9" fmla="*/ 2844140 h 4035631"/>
                <a:gd name="connsiteX10" fmla="*/ 1512168 w 3828013"/>
                <a:gd name="connsiteY10" fmla="*/ 3024335 h 4035631"/>
                <a:gd name="connsiteX11" fmla="*/ 1296144 w 3828013"/>
                <a:gd name="connsiteY11" fmla="*/ 3096343 h 4035631"/>
                <a:gd name="connsiteX12" fmla="*/ 1008112 w 3828013"/>
                <a:gd name="connsiteY12" fmla="*/ 3096343 h 4035631"/>
                <a:gd name="connsiteX13" fmla="*/ 144016 w 3828013"/>
                <a:gd name="connsiteY13" fmla="*/ 2880319 h 4035631"/>
                <a:gd name="connsiteX14" fmla="*/ 144016 w 3828013"/>
                <a:gd name="connsiteY14" fmla="*/ 3312367 h 4035631"/>
                <a:gd name="connsiteX15" fmla="*/ 432048 w 3828013"/>
                <a:gd name="connsiteY15" fmla="*/ 3528391 h 4035631"/>
                <a:gd name="connsiteX16" fmla="*/ 1292631 w 3828013"/>
                <a:gd name="connsiteY16" fmla="*/ 3770416 h 4035631"/>
                <a:gd name="connsiteX17" fmla="*/ 1684517 w 3828013"/>
                <a:gd name="connsiteY17" fmla="*/ 3996047 h 4035631"/>
                <a:gd name="connsiteX18" fmla="*/ 2195156 w 3828013"/>
                <a:gd name="connsiteY18" fmla="*/ 4007922 h 4035631"/>
                <a:gd name="connsiteX19" fmla="*/ 2753296 w 3828013"/>
                <a:gd name="connsiteY19" fmla="*/ 3889169 h 4035631"/>
                <a:gd name="connsiteX20" fmla="*/ 3132856 w 3828013"/>
                <a:gd name="connsiteY20" fmla="*/ 3672408 h 4035631"/>
                <a:gd name="connsiteX21" fmla="*/ 3394564 w 3828013"/>
                <a:gd name="connsiteY21" fmla="*/ 3295403 h 4035631"/>
                <a:gd name="connsiteX22" fmla="*/ 3738948 w 3828013"/>
                <a:gd name="connsiteY22" fmla="*/ 2487880 h 4035631"/>
                <a:gd name="connsiteX23" fmla="*/ 3727073 w 3828013"/>
                <a:gd name="connsiteY23" fmla="*/ 1454727 h 4035631"/>
                <a:gd name="connsiteX24" fmla="*/ 3133307 w 3828013"/>
                <a:gd name="connsiteY24" fmla="*/ 932213 h 4035631"/>
                <a:gd name="connsiteX25" fmla="*/ 2634543 w 3828013"/>
                <a:gd name="connsiteY25" fmla="*/ 908462 h 4035631"/>
                <a:gd name="connsiteX26" fmla="*/ 2444538 w 3828013"/>
                <a:gd name="connsiteY26" fmla="*/ 1003465 h 4035631"/>
                <a:gd name="connsiteX27" fmla="*/ 2432663 w 3828013"/>
                <a:gd name="connsiteY27" fmla="*/ 1003465 h 4035631"/>
                <a:gd name="connsiteX28" fmla="*/ 2268760 w 3828013"/>
                <a:gd name="connsiteY28" fmla="*/ 864096 h 4035631"/>
                <a:gd name="connsiteX29" fmla="*/ 2196752 w 3828013"/>
                <a:gd name="connsiteY29" fmla="*/ 648072 h 4035631"/>
                <a:gd name="connsiteX30" fmla="*/ 2171405 w 3828013"/>
                <a:gd name="connsiteY30" fmla="*/ 421574 h 4035631"/>
                <a:gd name="connsiteX31" fmla="*/ 2159530 w 3828013"/>
                <a:gd name="connsiteY31" fmla="*/ 65314 h 4035631"/>
                <a:gd name="connsiteX0" fmla="*/ 2087522 w 3756005"/>
                <a:gd name="connsiteY0" fmla="*/ 65314 h 5616623"/>
                <a:gd name="connsiteX1" fmla="*/ 1992520 w 3756005"/>
                <a:gd name="connsiteY1" fmla="*/ 29688 h 5616623"/>
                <a:gd name="connsiteX2" fmla="*/ 1873766 w 3756005"/>
                <a:gd name="connsiteY2" fmla="*/ 5938 h 5616623"/>
                <a:gd name="connsiteX3" fmla="*/ 1707512 w 3756005"/>
                <a:gd name="connsiteY3" fmla="*/ 29688 h 5616623"/>
                <a:gd name="connsiteX4" fmla="*/ 1553133 w 3756005"/>
                <a:gd name="connsiteY4" fmla="*/ 100940 h 5616623"/>
                <a:gd name="connsiteX5" fmla="*/ 1600634 w 3756005"/>
                <a:gd name="connsiteY5" fmla="*/ 492826 h 5616623"/>
                <a:gd name="connsiteX6" fmla="*/ 1778764 w 3756005"/>
                <a:gd name="connsiteY6" fmla="*/ 1181595 h 5616623"/>
                <a:gd name="connsiteX7" fmla="*/ 1838140 w 3756005"/>
                <a:gd name="connsiteY7" fmla="*/ 1834738 h 5616623"/>
                <a:gd name="connsiteX8" fmla="*/ 1850016 w 3756005"/>
                <a:gd name="connsiteY8" fmla="*/ 2487880 h 5616623"/>
                <a:gd name="connsiteX9" fmla="*/ 1660010 w 3756005"/>
                <a:gd name="connsiteY9" fmla="*/ 2844140 h 5616623"/>
                <a:gd name="connsiteX10" fmla="*/ 1440160 w 3756005"/>
                <a:gd name="connsiteY10" fmla="*/ 3024335 h 5616623"/>
                <a:gd name="connsiteX11" fmla="*/ 1224136 w 3756005"/>
                <a:gd name="connsiteY11" fmla="*/ 3096343 h 5616623"/>
                <a:gd name="connsiteX12" fmla="*/ 936104 w 3756005"/>
                <a:gd name="connsiteY12" fmla="*/ 3096343 h 5616623"/>
                <a:gd name="connsiteX13" fmla="*/ 72008 w 3756005"/>
                <a:gd name="connsiteY13" fmla="*/ 2880319 h 5616623"/>
                <a:gd name="connsiteX14" fmla="*/ 504056 w 3756005"/>
                <a:gd name="connsiteY14" fmla="*/ 5616623 h 5616623"/>
                <a:gd name="connsiteX15" fmla="*/ 360040 w 3756005"/>
                <a:gd name="connsiteY15" fmla="*/ 3528391 h 5616623"/>
                <a:gd name="connsiteX16" fmla="*/ 1220623 w 3756005"/>
                <a:gd name="connsiteY16" fmla="*/ 3770416 h 5616623"/>
                <a:gd name="connsiteX17" fmla="*/ 1612509 w 3756005"/>
                <a:gd name="connsiteY17" fmla="*/ 3996047 h 5616623"/>
                <a:gd name="connsiteX18" fmla="*/ 2123148 w 3756005"/>
                <a:gd name="connsiteY18" fmla="*/ 4007922 h 5616623"/>
                <a:gd name="connsiteX19" fmla="*/ 2681288 w 3756005"/>
                <a:gd name="connsiteY19" fmla="*/ 3889169 h 5616623"/>
                <a:gd name="connsiteX20" fmla="*/ 3060848 w 3756005"/>
                <a:gd name="connsiteY20" fmla="*/ 3672408 h 5616623"/>
                <a:gd name="connsiteX21" fmla="*/ 3322556 w 3756005"/>
                <a:gd name="connsiteY21" fmla="*/ 3295403 h 5616623"/>
                <a:gd name="connsiteX22" fmla="*/ 3666940 w 3756005"/>
                <a:gd name="connsiteY22" fmla="*/ 2487880 h 5616623"/>
                <a:gd name="connsiteX23" fmla="*/ 3655065 w 3756005"/>
                <a:gd name="connsiteY23" fmla="*/ 1454727 h 5616623"/>
                <a:gd name="connsiteX24" fmla="*/ 3061299 w 3756005"/>
                <a:gd name="connsiteY24" fmla="*/ 932213 h 5616623"/>
                <a:gd name="connsiteX25" fmla="*/ 2562535 w 3756005"/>
                <a:gd name="connsiteY25" fmla="*/ 908462 h 5616623"/>
                <a:gd name="connsiteX26" fmla="*/ 2372530 w 3756005"/>
                <a:gd name="connsiteY26" fmla="*/ 1003465 h 5616623"/>
                <a:gd name="connsiteX27" fmla="*/ 2360655 w 3756005"/>
                <a:gd name="connsiteY27" fmla="*/ 1003465 h 5616623"/>
                <a:gd name="connsiteX28" fmla="*/ 2196752 w 3756005"/>
                <a:gd name="connsiteY28" fmla="*/ 864096 h 5616623"/>
                <a:gd name="connsiteX29" fmla="*/ 2124744 w 3756005"/>
                <a:gd name="connsiteY29" fmla="*/ 648072 h 5616623"/>
                <a:gd name="connsiteX30" fmla="*/ 2099397 w 3756005"/>
                <a:gd name="connsiteY30" fmla="*/ 421574 h 5616623"/>
                <a:gd name="connsiteX31" fmla="*/ 2087522 w 3756005"/>
                <a:gd name="connsiteY31" fmla="*/ 65314 h 5616623"/>
                <a:gd name="connsiteX0" fmla="*/ 2155999 w 3824482"/>
                <a:gd name="connsiteY0" fmla="*/ 65314 h 5616623"/>
                <a:gd name="connsiteX1" fmla="*/ 2060997 w 3824482"/>
                <a:gd name="connsiteY1" fmla="*/ 29688 h 5616623"/>
                <a:gd name="connsiteX2" fmla="*/ 1942243 w 3824482"/>
                <a:gd name="connsiteY2" fmla="*/ 5938 h 5616623"/>
                <a:gd name="connsiteX3" fmla="*/ 1775989 w 3824482"/>
                <a:gd name="connsiteY3" fmla="*/ 29688 h 5616623"/>
                <a:gd name="connsiteX4" fmla="*/ 1621610 w 3824482"/>
                <a:gd name="connsiteY4" fmla="*/ 100940 h 5616623"/>
                <a:gd name="connsiteX5" fmla="*/ 1669111 w 3824482"/>
                <a:gd name="connsiteY5" fmla="*/ 492826 h 5616623"/>
                <a:gd name="connsiteX6" fmla="*/ 1847241 w 3824482"/>
                <a:gd name="connsiteY6" fmla="*/ 1181595 h 5616623"/>
                <a:gd name="connsiteX7" fmla="*/ 1906617 w 3824482"/>
                <a:gd name="connsiteY7" fmla="*/ 1834738 h 5616623"/>
                <a:gd name="connsiteX8" fmla="*/ 1918493 w 3824482"/>
                <a:gd name="connsiteY8" fmla="*/ 2487880 h 5616623"/>
                <a:gd name="connsiteX9" fmla="*/ 1728487 w 3824482"/>
                <a:gd name="connsiteY9" fmla="*/ 2844140 h 5616623"/>
                <a:gd name="connsiteX10" fmla="*/ 1508637 w 3824482"/>
                <a:gd name="connsiteY10" fmla="*/ 3024335 h 5616623"/>
                <a:gd name="connsiteX11" fmla="*/ 1292613 w 3824482"/>
                <a:gd name="connsiteY11" fmla="*/ 3096343 h 5616623"/>
                <a:gd name="connsiteX12" fmla="*/ 1004581 w 3824482"/>
                <a:gd name="connsiteY12" fmla="*/ 3096343 h 5616623"/>
                <a:gd name="connsiteX13" fmla="*/ 140485 w 3824482"/>
                <a:gd name="connsiteY13" fmla="*/ 2880319 h 5616623"/>
                <a:gd name="connsiteX14" fmla="*/ 161672 w 3824482"/>
                <a:gd name="connsiteY14" fmla="*/ 3482598 h 5616623"/>
                <a:gd name="connsiteX15" fmla="*/ 572533 w 3824482"/>
                <a:gd name="connsiteY15" fmla="*/ 5616623 h 5616623"/>
                <a:gd name="connsiteX16" fmla="*/ 428517 w 3824482"/>
                <a:gd name="connsiteY16" fmla="*/ 3528391 h 5616623"/>
                <a:gd name="connsiteX17" fmla="*/ 1289100 w 3824482"/>
                <a:gd name="connsiteY17" fmla="*/ 3770416 h 5616623"/>
                <a:gd name="connsiteX18" fmla="*/ 1680986 w 3824482"/>
                <a:gd name="connsiteY18" fmla="*/ 3996047 h 5616623"/>
                <a:gd name="connsiteX19" fmla="*/ 2191625 w 3824482"/>
                <a:gd name="connsiteY19" fmla="*/ 4007922 h 5616623"/>
                <a:gd name="connsiteX20" fmla="*/ 2749765 w 3824482"/>
                <a:gd name="connsiteY20" fmla="*/ 3889169 h 5616623"/>
                <a:gd name="connsiteX21" fmla="*/ 3129325 w 3824482"/>
                <a:gd name="connsiteY21" fmla="*/ 3672408 h 5616623"/>
                <a:gd name="connsiteX22" fmla="*/ 3391033 w 3824482"/>
                <a:gd name="connsiteY22" fmla="*/ 3295403 h 5616623"/>
                <a:gd name="connsiteX23" fmla="*/ 3735417 w 3824482"/>
                <a:gd name="connsiteY23" fmla="*/ 2487880 h 5616623"/>
                <a:gd name="connsiteX24" fmla="*/ 3723542 w 3824482"/>
                <a:gd name="connsiteY24" fmla="*/ 1454727 h 5616623"/>
                <a:gd name="connsiteX25" fmla="*/ 3129776 w 3824482"/>
                <a:gd name="connsiteY25" fmla="*/ 932213 h 5616623"/>
                <a:gd name="connsiteX26" fmla="*/ 2631012 w 3824482"/>
                <a:gd name="connsiteY26" fmla="*/ 908462 h 5616623"/>
                <a:gd name="connsiteX27" fmla="*/ 2441007 w 3824482"/>
                <a:gd name="connsiteY27" fmla="*/ 1003465 h 5616623"/>
                <a:gd name="connsiteX28" fmla="*/ 2429132 w 3824482"/>
                <a:gd name="connsiteY28" fmla="*/ 1003465 h 5616623"/>
                <a:gd name="connsiteX29" fmla="*/ 2265229 w 3824482"/>
                <a:gd name="connsiteY29" fmla="*/ 864096 h 5616623"/>
                <a:gd name="connsiteX30" fmla="*/ 2193221 w 3824482"/>
                <a:gd name="connsiteY30" fmla="*/ 648072 h 5616623"/>
                <a:gd name="connsiteX31" fmla="*/ 2167874 w 3824482"/>
                <a:gd name="connsiteY31" fmla="*/ 421574 h 5616623"/>
                <a:gd name="connsiteX32" fmla="*/ 2155999 w 3824482"/>
                <a:gd name="connsiteY32" fmla="*/ 65314 h 5616623"/>
                <a:gd name="connsiteX0" fmla="*/ 2231538 w 3900021"/>
                <a:gd name="connsiteY0" fmla="*/ 65314 h 6144682"/>
                <a:gd name="connsiteX1" fmla="*/ 2136536 w 3900021"/>
                <a:gd name="connsiteY1" fmla="*/ 29688 h 6144682"/>
                <a:gd name="connsiteX2" fmla="*/ 2017782 w 3900021"/>
                <a:gd name="connsiteY2" fmla="*/ 5938 h 6144682"/>
                <a:gd name="connsiteX3" fmla="*/ 1851528 w 3900021"/>
                <a:gd name="connsiteY3" fmla="*/ 29688 h 6144682"/>
                <a:gd name="connsiteX4" fmla="*/ 1697149 w 3900021"/>
                <a:gd name="connsiteY4" fmla="*/ 100940 h 6144682"/>
                <a:gd name="connsiteX5" fmla="*/ 1744650 w 3900021"/>
                <a:gd name="connsiteY5" fmla="*/ 492826 h 6144682"/>
                <a:gd name="connsiteX6" fmla="*/ 1922780 w 3900021"/>
                <a:gd name="connsiteY6" fmla="*/ 1181595 h 6144682"/>
                <a:gd name="connsiteX7" fmla="*/ 1982156 w 3900021"/>
                <a:gd name="connsiteY7" fmla="*/ 1834738 h 6144682"/>
                <a:gd name="connsiteX8" fmla="*/ 1994032 w 3900021"/>
                <a:gd name="connsiteY8" fmla="*/ 2487880 h 6144682"/>
                <a:gd name="connsiteX9" fmla="*/ 1804026 w 3900021"/>
                <a:gd name="connsiteY9" fmla="*/ 2844140 h 6144682"/>
                <a:gd name="connsiteX10" fmla="*/ 1584176 w 3900021"/>
                <a:gd name="connsiteY10" fmla="*/ 3024335 h 6144682"/>
                <a:gd name="connsiteX11" fmla="*/ 1368152 w 3900021"/>
                <a:gd name="connsiteY11" fmla="*/ 3096343 h 6144682"/>
                <a:gd name="connsiteX12" fmla="*/ 1080120 w 3900021"/>
                <a:gd name="connsiteY12" fmla="*/ 3096343 h 6144682"/>
                <a:gd name="connsiteX13" fmla="*/ 216024 w 3900021"/>
                <a:gd name="connsiteY13" fmla="*/ 2880319 h 6144682"/>
                <a:gd name="connsiteX14" fmla="*/ 72008 w 3900021"/>
                <a:gd name="connsiteY14" fmla="*/ 5688631 h 6144682"/>
                <a:gd name="connsiteX15" fmla="*/ 648072 w 3900021"/>
                <a:gd name="connsiteY15" fmla="*/ 5616623 h 6144682"/>
                <a:gd name="connsiteX16" fmla="*/ 504056 w 3900021"/>
                <a:gd name="connsiteY16" fmla="*/ 3528391 h 6144682"/>
                <a:gd name="connsiteX17" fmla="*/ 1364639 w 3900021"/>
                <a:gd name="connsiteY17" fmla="*/ 3770416 h 6144682"/>
                <a:gd name="connsiteX18" fmla="*/ 1756525 w 3900021"/>
                <a:gd name="connsiteY18" fmla="*/ 3996047 h 6144682"/>
                <a:gd name="connsiteX19" fmla="*/ 2267164 w 3900021"/>
                <a:gd name="connsiteY19" fmla="*/ 4007922 h 6144682"/>
                <a:gd name="connsiteX20" fmla="*/ 2825304 w 3900021"/>
                <a:gd name="connsiteY20" fmla="*/ 3889169 h 6144682"/>
                <a:gd name="connsiteX21" fmla="*/ 3204864 w 3900021"/>
                <a:gd name="connsiteY21" fmla="*/ 3672408 h 6144682"/>
                <a:gd name="connsiteX22" fmla="*/ 3466572 w 3900021"/>
                <a:gd name="connsiteY22" fmla="*/ 3295403 h 6144682"/>
                <a:gd name="connsiteX23" fmla="*/ 3810956 w 3900021"/>
                <a:gd name="connsiteY23" fmla="*/ 2487880 h 6144682"/>
                <a:gd name="connsiteX24" fmla="*/ 3799081 w 3900021"/>
                <a:gd name="connsiteY24" fmla="*/ 1454727 h 6144682"/>
                <a:gd name="connsiteX25" fmla="*/ 3205315 w 3900021"/>
                <a:gd name="connsiteY25" fmla="*/ 932213 h 6144682"/>
                <a:gd name="connsiteX26" fmla="*/ 2706551 w 3900021"/>
                <a:gd name="connsiteY26" fmla="*/ 908462 h 6144682"/>
                <a:gd name="connsiteX27" fmla="*/ 2516546 w 3900021"/>
                <a:gd name="connsiteY27" fmla="*/ 1003465 h 6144682"/>
                <a:gd name="connsiteX28" fmla="*/ 2504671 w 3900021"/>
                <a:gd name="connsiteY28" fmla="*/ 1003465 h 6144682"/>
                <a:gd name="connsiteX29" fmla="*/ 2340768 w 3900021"/>
                <a:gd name="connsiteY29" fmla="*/ 864096 h 6144682"/>
                <a:gd name="connsiteX30" fmla="*/ 2268760 w 3900021"/>
                <a:gd name="connsiteY30" fmla="*/ 648072 h 6144682"/>
                <a:gd name="connsiteX31" fmla="*/ 2243413 w 3900021"/>
                <a:gd name="connsiteY31" fmla="*/ 421574 h 6144682"/>
                <a:gd name="connsiteX32" fmla="*/ 2231538 w 3900021"/>
                <a:gd name="connsiteY32" fmla="*/ 65314 h 6144682"/>
                <a:gd name="connsiteX0" fmla="*/ 2399556 w 4068039"/>
                <a:gd name="connsiteY0" fmla="*/ 65314 h 6156683"/>
                <a:gd name="connsiteX1" fmla="*/ 2304554 w 4068039"/>
                <a:gd name="connsiteY1" fmla="*/ 29688 h 6156683"/>
                <a:gd name="connsiteX2" fmla="*/ 2185800 w 4068039"/>
                <a:gd name="connsiteY2" fmla="*/ 5938 h 6156683"/>
                <a:gd name="connsiteX3" fmla="*/ 2019546 w 4068039"/>
                <a:gd name="connsiteY3" fmla="*/ 29688 h 6156683"/>
                <a:gd name="connsiteX4" fmla="*/ 1865167 w 4068039"/>
                <a:gd name="connsiteY4" fmla="*/ 100940 h 6156683"/>
                <a:gd name="connsiteX5" fmla="*/ 1912668 w 4068039"/>
                <a:gd name="connsiteY5" fmla="*/ 492826 h 6156683"/>
                <a:gd name="connsiteX6" fmla="*/ 2090798 w 4068039"/>
                <a:gd name="connsiteY6" fmla="*/ 1181595 h 6156683"/>
                <a:gd name="connsiteX7" fmla="*/ 2150174 w 4068039"/>
                <a:gd name="connsiteY7" fmla="*/ 1834738 h 6156683"/>
                <a:gd name="connsiteX8" fmla="*/ 2162050 w 4068039"/>
                <a:gd name="connsiteY8" fmla="*/ 2487880 h 6156683"/>
                <a:gd name="connsiteX9" fmla="*/ 1972044 w 4068039"/>
                <a:gd name="connsiteY9" fmla="*/ 2844140 h 6156683"/>
                <a:gd name="connsiteX10" fmla="*/ 1752194 w 4068039"/>
                <a:gd name="connsiteY10" fmla="*/ 3024335 h 6156683"/>
                <a:gd name="connsiteX11" fmla="*/ 1536170 w 4068039"/>
                <a:gd name="connsiteY11" fmla="*/ 3096343 h 6156683"/>
                <a:gd name="connsiteX12" fmla="*/ 1248138 w 4068039"/>
                <a:gd name="connsiteY12" fmla="*/ 3096343 h 6156683"/>
                <a:gd name="connsiteX13" fmla="*/ 168019 w 4068039"/>
                <a:gd name="connsiteY13" fmla="*/ 2808310 h 6156683"/>
                <a:gd name="connsiteX14" fmla="*/ 240026 w 4068039"/>
                <a:gd name="connsiteY14" fmla="*/ 5688631 h 6156683"/>
                <a:gd name="connsiteX15" fmla="*/ 816090 w 4068039"/>
                <a:gd name="connsiteY15" fmla="*/ 5616623 h 6156683"/>
                <a:gd name="connsiteX16" fmla="*/ 672074 w 4068039"/>
                <a:gd name="connsiteY16" fmla="*/ 3528391 h 6156683"/>
                <a:gd name="connsiteX17" fmla="*/ 1532657 w 4068039"/>
                <a:gd name="connsiteY17" fmla="*/ 3770416 h 6156683"/>
                <a:gd name="connsiteX18" fmla="*/ 1924543 w 4068039"/>
                <a:gd name="connsiteY18" fmla="*/ 3996047 h 6156683"/>
                <a:gd name="connsiteX19" fmla="*/ 2435182 w 4068039"/>
                <a:gd name="connsiteY19" fmla="*/ 4007922 h 6156683"/>
                <a:gd name="connsiteX20" fmla="*/ 2993322 w 4068039"/>
                <a:gd name="connsiteY20" fmla="*/ 3889169 h 6156683"/>
                <a:gd name="connsiteX21" fmla="*/ 3372882 w 4068039"/>
                <a:gd name="connsiteY21" fmla="*/ 3672408 h 6156683"/>
                <a:gd name="connsiteX22" fmla="*/ 3634590 w 4068039"/>
                <a:gd name="connsiteY22" fmla="*/ 3295403 h 6156683"/>
                <a:gd name="connsiteX23" fmla="*/ 3978974 w 4068039"/>
                <a:gd name="connsiteY23" fmla="*/ 2487880 h 6156683"/>
                <a:gd name="connsiteX24" fmla="*/ 3967099 w 4068039"/>
                <a:gd name="connsiteY24" fmla="*/ 1454727 h 6156683"/>
                <a:gd name="connsiteX25" fmla="*/ 3373333 w 4068039"/>
                <a:gd name="connsiteY25" fmla="*/ 932213 h 6156683"/>
                <a:gd name="connsiteX26" fmla="*/ 2874569 w 4068039"/>
                <a:gd name="connsiteY26" fmla="*/ 908462 h 6156683"/>
                <a:gd name="connsiteX27" fmla="*/ 2684564 w 4068039"/>
                <a:gd name="connsiteY27" fmla="*/ 1003465 h 6156683"/>
                <a:gd name="connsiteX28" fmla="*/ 2672689 w 4068039"/>
                <a:gd name="connsiteY28" fmla="*/ 1003465 h 6156683"/>
                <a:gd name="connsiteX29" fmla="*/ 2508786 w 4068039"/>
                <a:gd name="connsiteY29" fmla="*/ 864096 h 6156683"/>
                <a:gd name="connsiteX30" fmla="*/ 2436778 w 4068039"/>
                <a:gd name="connsiteY30" fmla="*/ 648072 h 6156683"/>
                <a:gd name="connsiteX31" fmla="*/ 2411431 w 4068039"/>
                <a:gd name="connsiteY31" fmla="*/ 421574 h 6156683"/>
                <a:gd name="connsiteX32" fmla="*/ 2399556 w 4068039"/>
                <a:gd name="connsiteY32" fmla="*/ 65314 h 6156683"/>
                <a:gd name="connsiteX0" fmla="*/ 2421946 w 4090429"/>
                <a:gd name="connsiteY0" fmla="*/ 65314 h 5994378"/>
                <a:gd name="connsiteX1" fmla="*/ 2326944 w 4090429"/>
                <a:gd name="connsiteY1" fmla="*/ 29688 h 5994378"/>
                <a:gd name="connsiteX2" fmla="*/ 2208190 w 4090429"/>
                <a:gd name="connsiteY2" fmla="*/ 5938 h 5994378"/>
                <a:gd name="connsiteX3" fmla="*/ 2041936 w 4090429"/>
                <a:gd name="connsiteY3" fmla="*/ 29688 h 5994378"/>
                <a:gd name="connsiteX4" fmla="*/ 1887557 w 4090429"/>
                <a:gd name="connsiteY4" fmla="*/ 100940 h 5994378"/>
                <a:gd name="connsiteX5" fmla="*/ 1935058 w 4090429"/>
                <a:gd name="connsiteY5" fmla="*/ 492826 h 5994378"/>
                <a:gd name="connsiteX6" fmla="*/ 2113188 w 4090429"/>
                <a:gd name="connsiteY6" fmla="*/ 1181595 h 5994378"/>
                <a:gd name="connsiteX7" fmla="*/ 2172564 w 4090429"/>
                <a:gd name="connsiteY7" fmla="*/ 1834738 h 5994378"/>
                <a:gd name="connsiteX8" fmla="*/ 2184440 w 4090429"/>
                <a:gd name="connsiteY8" fmla="*/ 2487880 h 5994378"/>
                <a:gd name="connsiteX9" fmla="*/ 1994434 w 4090429"/>
                <a:gd name="connsiteY9" fmla="*/ 2844140 h 5994378"/>
                <a:gd name="connsiteX10" fmla="*/ 1774584 w 4090429"/>
                <a:gd name="connsiteY10" fmla="*/ 3024335 h 5994378"/>
                <a:gd name="connsiteX11" fmla="*/ 1558560 w 4090429"/>
                <a:gd name="connsiteY11" fmla="*/ 3096343 h 5994378"/>
                <a:gd name="connsiteX12" fmla="*/ 1270528 w 4090429"/>
                <a:gd name="connsiteY12" fmla="*/ 3096343 h 5994378"/>
                <a:gd name="connsiteX13" fmla="*/ 190409 w 4090429"/>
                <a:gd name="connsiteY13" fmla="*/ 2808310 h 5994378"/>
                <a:gd name="connsiteX14" fmla="*/ 128075 w 4090429"/>
                <a:gd name="connsiteY14" fmla="*/ 3782142 h 5994378"/>
                <a:gd name="connsiteX15" fmla="*/ 262416 w 4090429"/>
                <a:gd name="connsiteY15" fmla="*/ 5688631 h 5994378"/>
                <a:gd name="connsiteX16" fmla="*/ 838480 w 4090429"/>
                <a:gd name="connsiteY16" fmla="*/ 5616623 h 5994378"/>
                <a:gd name="connsiteX17" fmla="*/ 694464 w 4090429"/>
                <a:gd name="connsiteY17" fmla="*/ 3528391 h 5994378"/>
                <a:gd name="connsiteX18" fmla="*/ 1555047 w 4090429"/>
                <a:gd name="connsiteY18" fmla="*/ 3770416 h 5994378"/>
                <a:gd name="connsiteX19" fmla="*/ 1946933 w 4090429"/>
                <a:gd name="connsiteY19" fmla="*/ 3996047 h 5994378"/>
                <a:gd name="connsiteX20" fmla="*/ 2457572 w 4090429"/>
                <a:gd name="connsiteY20" fmla="*/ 4007922 h 5994378"/>
                <a:gd name="connsiteX21" fmla="*/ 3015712 w 4090429"/>
                <a:gd name="connsiteY21" fmla="*/ 3889169 h 5994378"/>
                <a:gd name="connsiteX22" fmla="*/ 3395272 w 4090429"/>
                <a:gd name="connsiteY22" fmla="*/ 3672408 h 5994378"/>
                <a:gd name="connsiteX23" fmla="*/ 3656980 w 4090429"/>
                <a:gd name="connsiteY23" fmla="*/ 3295403 h 5994378"/>
                <a:gd name="connsiteX24" fmla="*/ 4001364 w 4090429"/>
                <a:gd name="connsiteY24" fmla="*/ 2487880 h 5994378"/>
                <a:gd name="connsiteX25" fmla="*/ 3989489 w 4090429"/>
                <a:gd name="connsiteY25" fmla="*/ 1454727 h 5994378"/>
                <a:gd name="connsiteX26" fmla="*/ 3395723 w 4090429"/>
                <a:gd name="connsiteY26" fmla="*/ 932213 h 5994378"/>
                <a:gd name="connsiteX27" fmla="*/ 2896959 w 4090429"/>
                <a:gd name="connsiteY27" fmla="*/ 908462 h 5994378"/>
                <a:gd name="connsiteX28" fmla="*/ 2706954 w 4090429"/>
                <a:gd name="connsiteY28" fmla="*/ 1003465 h 5994378"/>
                <a:gd name="connsiteX29" fmla="*/ 2695079 w 4090429"/>
                <a:gd name="connsiteY29" fmla="*/ 1003465 h 5994378"/>
                <a:gd name="connsiteX30" fmla="*/ 2531176 w 4090429"/>
                <a:gd name="connsiteY30" fmla="*/ 864096 h 5994378"/>
                <a:gd name="connsiteX31" fmla="*/ 2459168 w 4090429"/>
                <a:gd name="connsiteY31" fmla="*/ 648072 h 5994378"/>
                <a:gd name="connsiteX32" fmla="*/ 2433821 w 4090429"/>
                <a:gd name="connsiteY32" fmla="*/ 421574 h 5994378"/>
                <a:gd name="connsiteX33" fmla="*/ 2421946 w 4090429"/>
                <a:gd name="connsiteY33" fmla="*/ 65314 h 5994378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6 w 4163541"/>
                <a:gd name="connsiteY17" fmla="*/ 3528391 h 6000666"/>
                <a:gd name="connsiteX18" fmla="*/ 1628159 w 4163541"/>
                <a:gd name="connsiteY18" fmla="*/ 3770416 h 6000666"/>
                <a:gd name="connsiteX19" fmla="*/ 2020045 w 4163541"/>
                <a:gd name="connsiteY19" fmla="*/ 3996047 h 6000666"/>
                <a:gd name="connsiteX20" fmla="*/ 2530684 w 4163541"/>
                <a:gd name="connsiteY20" fmla="*/ 4007922 h 6000666"/>
                <a:gd name="connsiteX21" fmla="*/ 3088824 w 4163541"/>
                <a:gd name="connsiteY21" fmla="*/ 3889169 h 6000666"/>
                <a:gd name="connsiteX22" fmla="*/ 3468384 w 4163541"/>
                <a:gd name="connsiteY22" fmla="*/ 3672408 h 6000666"/>
                <a:gd name="connsiteX23" fmla="*/ 3730092 w 4163541"/>
                <a:gd name="connsiteY23" fmla="*/ 3295403 h 6000666"/>
                <a:gd name="connsiteX24" fmla="*/ 4074476 w 4163541"/>
                <a:gd name="connsiteY24" fmla="*/ 2487880 h 6000666"/>
                <a:gd name="connsiteX25" fmla="*/ 4062601 w 4163541"/>
                <a:gd name="connsiteY25" fmla="*/ 1454727 h 6000666"/>
                <a:gd name="connsiteX26" fmla="*/ 3468835 w 4163541"/>
                <a:gd name="connsiteY26" fmla="*/ 932213 h 6000666"/>
                <a:gd name="connsiteX27" fmla="*/ 2970071 w 4163541"/>
                <a:gd name="connsiteY27" fmla="*/ 908462 h 6000666"/>
                <a:gd name="connsiteX28" fmla="*/ 2780066 w 4163541"/>
                <a:gd name="connsiteY28" fmla="*/ 1003465 h 6000666"/>
                <a:gd name="connsiteX29" fmla="*/ 2768191 w 4163541"/>
                <a:gd name="connsiteY29" fmla="*/ 1003465 h 6000666"/>
                <a:gd name="connsiteX30" fmla="*/ 2604288 w 4163541"/>
                <a:gd name="connsiteY30" fmla="*/ 864096 h 6000666"/>
                <a:gd name="connsiteX31" fmla="*/ 2532280 w 4163541"/>
                <a:gd name="connsiteY31" fmla="*/ 648072 h 6000666"/>
                <a:gd name="connsiteX32" fmla="*/ 2506933 w 4163541"/>
                <a:gd name="connsiteY32" fmla="*/ 421574 h 6000666"/>
                <a:gd name="connsiteX33" fmla="*/ 2495058 w 4163541"/>
                <a:gd name="connsiteY33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816042 w 4163541"/>
                <a:gd name="connsiteY17" fmla="*/ 4365466 h 6000666"/>
                <a:gd name="connsiteX18" fmla="*/ 767576 w 4163541"/>
                <a:gd name="connsiteY18" fmla="*/ 3528391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6 w 4163541"/>
                <a:gd name="connsiteY18" fmla="*/ 3528391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7 w 4163541"/>
                <a:gd name="connsiteY18" fmla="*/ 3456382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7 w 4163541"/>
                <a:gd name="connsiteY18" fmla="*/ 3456382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7 w 4163541"/>
                <a:gd name="connsiteY18" fmla="*/ 3456382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631672 w 4163541"/>
                <a:gd name="connsiteY11" fmla="*/ 3096343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628159 w 4163541"/>
                <a:gd name="connsiteY19" fmla="*/ 377041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631672 w 4163541"/>
                <a:gd name="connsiteY11" fmla="*/ 3096343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415649 w 4163541"/>
                <a:gd name="connsiteY19" fmla="*/ 367240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631672 w 4163541"/>
                <a:gd name="connsiteY11" fmla="*/ 3096343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415649 w 4163541"/>
                <a:gd name="connsiteY19" fmla="*/ 367240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415649 w 4163541"/>
                <a:gd name="connsiteY19" fmla="*/ 367240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026203 w 4163541"/>
                <a:gd name="connsiteY19" fmla="*/ 3570373 h 5988664"/>
                <a:gd name="connsiteX20" fmla="*/ 1415649 w 4163541"/>
                <a:gd name="connsiteY20" fmla="*/ 3672406 h 5988664"/>
                <a:gd name="connsiteX21" fmla="*/ 2020045 w 4163541"/>
                <a:gd name="connsiteY21" fmla="*/ 3996047 h 5988664"/>
                <a:gd name="connsiteX22" fmla="*/ 2530684 w 4163541"/>
                <a:gd name="connsiteY22" fmla="*/ 4007922 h 5988664"/>
                <a:gd name="connsiteX23" fmla="*/ 3088824 w 4163541"/>
                <a:gd name="connsiteY23" fmla="*/ 3889169 h 5988664"/>
                <a:gd name="connsiteX24" fmla="*/ 3468384 w 4163541"/>
                <a:gd name="connsiteY24" fmla="*/ 3672408 h 5988664"/>
                <a:gd name="connsiteX25" fmla="*/ 3730092 w 4163541"/>
                <a:gd name="connsiteY25" fmla="*/ 3295403 h 5988664"/>
                <a:gd name="connsiteX26" fmla="*/ 4074476 w 4163541"/>
                <a:gd name="connsiteY26" fmla="*/ 2487880 h 5988664"/>
                <a:gd name="connsiteX27" fmla="*/ 4062601 w 4163541"/>
                <a:gd name="connsiteY27" fmla="*/ 1454727 h 5988664"/>
                <a:gd name="connsiteX28" fmla="*/ 3468835 w 4163541"/>
                <a:gd name="connsiteY28" fmla="*/ 932213 h 5988664"/>
                <a:gd name="connsiteX29" fmla="*/ 2970071 w 4163541"/>
                <a:gd name="connsiteY29" fmla="*/ 908462 h 5988664"/>
                <a:gd name="connsiteX30" fmla="*/ 2780066 w 4163541"/>
                <a:gd name="connsiteY30" fmla="*/ 1003465 h 5988664"/>
                <a:gd name="connsiteX31" fmla="*/ 2768191 w 4163541"/>
                <a:gd name="connsiteY31" fmla="*/ 1003465 h 5988664"/>
                <a:gd name="connsiteX32" fmla="*/ 2604288 w 4163541"/>
                <a:gd name="connsiteY32" fmla="*/ 864096 h 5988664"/>
                <a:gd name="connsiteX33" fmla="*/ 2532280 w 4163541"/>
                <a:gd name="connsiteY33" fmla="*/ 648072 h 5988664"/>
                <a:gd name="connsiteX34" fmla="*/ 2506933 w 4163541"/>
                <a:gd name="connsiteY34" fmla="*/ 421574 h 5988664"/>
                <a:gd name="connsiteX35" fmla="*/ 2495058 w 4163541"/>
                <a:gd name="connsiteY35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031701 w 4163541"/>
                <a:gd name="connsiteY19" fmla="*/ 3384376 h 5988664"/>
                <a:gd name="connsiteX20" fmla="*/ 1415649 w 4163541"/>
                <a:gd name="connsiteY20" fmla="*/ 3672406 h 5988664"/>
                <a:gd name="connsiteX21" fmla="*/ 2020045 w 4163541"/>
                <a:gd name="connsiteY21" fmla="*/ 3996047 h 5988664"/>
                <a:gd name="connsiteX22" fmla="*/ 2530684 w 4163541"/>
                <a:gd name="connsiteY22" fmla="*/ 4007922 h 5988664"/>
                <a:gd name="connsiteX23" fmla="*/ 3088824 w 4163541"/>
                <a:gd name="connsiteY23" fmla="*/ 3889169 h 5988664"/>
                <a:gd name="connsiteX24" fmla="*/ 3468384 w 4163541"/>
                <a:gd name="connsiteY24" fmla="*/ 3672408 h 5988664"/>
                <a:gd name="connsiteX25" fmla="*/ 3730092 w 4163541"/>
                <a:gd name="connsiteY25" fmla="*/ 3295403 h 5988664"/>
                <a:gd name="connsiteX26" fmla="*/ 4074476 w 4163541"/>
                <a:gd name="connsiteY26" fmla="*/ 2487880 h 5988664"/>
                <a:gd name="connsiteX27" fmla="*/ 4062601 w 4163541"/>
                <a:gd name="connsiteY27" fmla="*/ 1454727 h 5988664"/>
                <a:gd name="connsiteX28" fmla="*/ 3468835 w 4163541"/>
                <a:gd name="connsiteY28" fmla="*/ 932213 h 5988664"/>
                <a:gd name="connsiteX29" fmla="*/ 2970071 w 4163541"/>
                <a:gd name="connsiteY29" fmla="*/ 908462 h 5988664"/>
                <a:gd name="connsiteX30" fmla="*/ 2780066 w 4163541"/>
                <a:gd name="connsiteY30" fmla="*/ 1003465 h 5988664"/>
                <a:gd name="connsiteX31" fmla="*/ 2768191 w 4163541"/>
                <a:gd name="connsiteY31" fmla="*/ 1003465 h 5988664"/>
                <a:gd name="connsiteX32" fmla="*/ 2604288 w 4163541"/>
                <a:gd name="connsiteY32" fmla="*/ 864096 h 5988664"/>
                <a:gd name="connsiteX33" fmla="*/ 2532280 w 4163541"/>
                <a:gd name="connsiteY33" fmla="*/ 648072 h 5988664"/>
                <a:gd name="connsiteX34" fmla="*/ 2506933 w 4163541"/>
                <a:gd name="connsiteY34" fmla="*/ 421574 h 5988664"/>
                <a:gd name="connsiteX35" fmla="*/ 2495058 w 4163541"/>
                <a:gd name="connsiteY35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959693 w 4163541"/>
                <a:gd name="connsiteY19" fmla="*/ 3456384 h 5988664"/>
                <a:gd name="connsiteX20" fmla="*/ 1415649 w 4163541"/>
                <a:gd name="connsiteY20" fmla="*/ 3672406 h 5988664"/>
                <a:gd name="connsiteX21" fmla="*/ 2020045 w 4163541"/>
                <a:gd name="connsiteY21" fmla="*/ 3996047 h 5988664"/>
                <a:gd name="connsiteX22" fmla="*/ 2530684 w 4163541"/>
                <a:gd name="connsiteY22" fmla="*/ 4007922 h 5988664"/>
                <a:gd name="connsiteX23" fmla="*/ 3088824 w 4163541"/>
                <a:gd name="connsiteY23" fmla="*/ 3889169 h 5988664"/>
                <a:gd name="connsiteX24" fmla="*/ 3468384 w 4163541"/>
                <a:gd name="connsiteY24" fmla="*/ 3672408 h 5988664"/>
                <a:gd name="connsiteX25" fmla="*/ 3730092 w 4163541"/>
                <a:gd name="connsiteY25" fmla="*/ 3295403 h 5988664"/>
                <a:gd name="connsiteX26" fmla="*/ 4074476 w 4163541"/>
                <a:gd name="connsiteY26" fmla="*/ 2487880 h 5988664"/>
                <a:gd name="connsiteX27" fmla="*/ 4062601 w 4163541"/>
                <a:gd name="connsiteY27" fmla="*/ 1454727 h 5988664"/>
                <a:gd name="connsiteX28" fmla="*/ 3468835 w 4163541"/>
                <a:gd name="connsiteY28" fmla="*/ 932213 h 5988664"/>
                <a:gd name="connsiteX29" fmla="*/ 2970071 w 4163541"/>
                <a:gd name="connsiteY29" fmla="*/ 908462 h 5988664"/>
                <a:gd name="connsiteX30" fmla="*/ 2780066 w 4163541"/>
                <a:gd name="connsiteY30" fmla="*/ 1003465 h 5988664"/>
                <a:gd name="connsiteX31" fmla="*/ 2768191 w 4163541"/>
                <a:gd name="connsiteY31" fmla="*/ 1003465 h 5988664"/>
                <a:gd name="connsiteX32" fmla="*/ 2604288 w 4163541"/>
                <a:gd name="connsiteY32" fmla="*/ 864096 h 5988664"/>
                <a:gd name="connsiteX33" fmla="*/ 2532280 w 4163541"/>
                <a:gd name="connsiteY33" fmla="*/ 648072 h 5988664"/>
                <a:gd name="connsiteX34" fmla="*/ 2506933 w 4163541"/>
                <a:gd name="connsiteY34" fmla="*/ 421574 h 5988664"/>
                <a:gd name="connsiteX35" fmla="*/ 2495058 w 4163541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456384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456384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456384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528392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335470 w 4003953"/>
                <a:gd name="connsiteY0" fmla="*/ 65314 h 5988664"/>
                <a:gd name="connsiteX1" fmla="*/ 2240468 w 4003953"/>
                <a:gd name="connsiteY1" fmla="*/ 29688 h 5988664"/>
                <a:gd name="connsiteX2" fmla="*/ 2121714 w 4003953"/>
                <a:gd name="connsiteY2" fmla="*/ 5938 h 5988664"/>
                <a:gd name="connsiteX3" fmla="*/ 1955460 w 4003953"/>
                <a:gd name="connsiteY3" fmla="*/ 29688 h 5988664"/>
                <a:gd name="connsiteX4" fmla="*/ 1801081 w 4003953"/>
                <a:gd name="connsiteY4" fmla="*/ 100940 h 5988664"/>
                <a:gd name="connsiteX5" fmla="*/ 1848582 w 4003953"/>
                <a:gd name="connsiteY5" fmla="*/ 492826 h 5988664"/>
                <a:gd name="connsiteX6" fmla="*/ 2026712 w 4003953"/>
                <a:gd name="connsiteY6" fmla="*/ 1181595 h 5988664"/>
                <a:gd name="connsiteX7" fmla="*/ 2086088 w 4003953"/>
                <a:gd name="connsiteY7" fmla="*/ 1834738 h 5988664"/>
                <a:gd name="connsiteX8" fmla="*/ 2097964 w 4003953"/>
                <a:gd name="connsiteY8" fmla="*/ 2487880 h 5988664"/>
                <a:gd name="connsiteX9" fmla="*/ 1907958 w 4003953"/>
                <a:gd name="connsiteY9" fmla="*/ 2844140 h 5988664"/>
                <a:gd name="connsiteX10" fmla="*/ 1688108 w 4003953"/>
                <a:gd name="connsiteY10" fmla="*/ 3024335 h 5988664"/>
                <a:gd name="connsiteX11" fmla="*/ 1328069 w 4003953"/>
                <a:gd name="connsiteY11" fmla="*/ 3168350 h 5988664"/>
                <a:gd name="connsiteX12" fmla="*/ 1184052 w 4003953"/>
                <a:gd name="connsiteY12" fmla="*/ 3096343 h 5988664"/>
                <a:gd name="connsiteX13" fmla="*/ 224041 w 4003953"/>
                <a:gd name="connsiteY13" fmla="*/ 2952328 h 5988664"/>
                <a:gd name="connsiteX14" fmla="*/ 8017 w 4003953"/>
                <a:gd name="connsiteY14" fmla="*/ 3816424 h 5988664"/>
                <a:gd name="connsiteX15" fmla="*/ 175940 w 4003953"/>
                <a:gd name="connsiteY15" fmla="*/ 5688631 h 5988664"/>
                <a:gd name="connsiteX16" fmla="*/ 752004 w 4003953"/>
                <a:gd name="connsiteY16" fmla="*/ 5616623 h 5988664"/>
                <a:gd name="connsiteX17" fmla="*/ 607989 w 4003953"/>
                <a:gd name="connsiteY17" fmla="*/ 4320478 h 5988664"/>
                <a:gd name="connsiteX18" fmla="*/ 607989 w 4003953"/>
                <a:gd name="connsiteY18" fmla="*/ 3456382 h 5988664"/>
                <a:gd name="connsiteX19" fmla="*/ 800105 w 4003953"/>
                <a:gd name="connsiteY19" fmla="*/ 3528392 h 5988664"/>
                <a:gd name="connsiteX20" fmla="*/ 1256061 w 4003953"/>
                <a:gd name="connsiteY20" fmla="*/ 3672406 h 5988664"/>
                <a:gd name="connsiteX21" fmla="*/ 1860457 w 4003953"/>
                <a:gd name="connsiteY21" fmla="*/ 3996047 h 5988664"/>
                <a:gd name="connsiteX22" fmla="*/ 2371096 w 4003953"/>
                <a:gd name="connsiteY22" fmla="*/ 4007922 h 5988664"/>
                <a:gd name="connsiteX23" fmla="*/ 2929236 w 4003953"/>
                <a:gd name="connsiteY23" fmla="*/ 3889169 h 5988664"/>
                <a:gd name="connsiteX24" fmla="*/ 3308796 w 4003953"/>
                <a:gd name="connsiteY24" fmla="*/ 3672408 h 5988664"/>
                <a:gd name="connsiteX25" fmla="*/ 3570504 w 4003953"/>
                <a:gd name="connsiteY25" fmla="*/ 3295403 h 5988664"/>
                <a:gd name="connsiteX26" fmla="*/ 3914888 w 4003953"/>
                <a:gd name="connsiteY26" fmla="*/ 2487880 h 5988664"/>
                <a:gd name="connsiteX27" fmla="*/ 3903013 w 4003953"/>
                <a:gd name="connsiteY27" fmla="*/ 1454727 h 5988664"/>
                <a:gd name="connsiteX28" fmla="*/ 3309247 w 4003953"/>
                <a:gd name="connsiteY28" fmla="*/ 932213 h 5988664"/>
                <a:gd name="connsiteX29" fmla="*/ 2810483 w 4003953"/>
                <a:gd name="connsiteY29" fmla="*/ 908462 h 5988664"/>
                <a:gd name="connsiteX30" fmla="*/ 2620478 w 4003953"/>
                <a:gd name="connsiteY30" fmla="*/ 1003465 h 5988664"/>
                <a:gd name="connsiteX31" fmla="*/ 2608603 w 4003953"/>
                <a:gd name="connsiteY31" fmla="*/ 1003465 h 5988664"/>
                <a:gd name="connsiteX32" fmla="*/ 2444700 w 4003953"/>
                <a:gd name="connsiteY32" fmla="*/ 864096 h 5988664"/>
                <a:gd name="connsiteX33" fmla="*/ 2372692 w 4003953"/>
                <a:gd name="connsiteY33" fmla="*/ 648072 h 5988664"/>
                <a:gd name="connsiteX34" fmla="*/ 2347345 w 4003953"/>
                <a:gd name="connsiteY34" fmla="*/ 421574 h 5988664"/>
                <a:gd name="connsiteX35" fmla="*/ 2335470 w 4003953"/>
                <a:gd name="connsiteY35" fmla="*/ 65314 h 5988664"/>
                <a:gd name="connsiteX0" fmla="*/ 2379443 w 4047926"/>
                <a:gd name="connsiteY0" fmla="*/ 65314 h 5837150"/>
                <a:gd name="connsiteX1" fmla="*/ 2284441 w 4047926"/>
                <a:gd name="connsiteY1" fmla="*/ 29688 h 5837150"/>
                <a:gd name="connsiteX2" fmla="*/ 2165687 w 4047926"/>
                <a:gd name="connsiteY2" fmla="*/ 5938 h 5837150"/>
                <a:gd name="connsiteX3" fmla="*/ 1999433 w 4047926"/>
                <a:gd name="connsiteY3" fmla="*/ 29688 h 5837150"/>
                <a:gd name="connsiteX4" fmla="*/ 1845054 w 4047926"/>
                <a:gd name="connsiteY4" fmla="*/ 100940 h 5837150"/>
                <a:gd name="connsiteX5" fmla="*/ 1892555 w 4047926"/>
                <a:gd name="connsiteY5" fmla="*/ 492826 h 5837150"/>
                <a:gd name="connsiteX6" fmla="*/ 2070685 w 4047926"/>
                <a:gd name="connsiteY6" fmla="*/ 1181595 h 5837150"/>
                <a:gd name="connsiteX7" fmla="*/ 2130061 w 4047926"/>
                <a:gd name="connsiteY7" fmla="*/ 1834738 h 5837150"/>
                <a:gd name="connsiteX8" fmla="*/ 2141937 w 4047926"/>
                <a:gd name="connsiteY8" fmla="*/ 2487880 h 5837150"/>
                <a:gd name="connsiteX9" fmla="*/ 1951931 w 4047926"/>
                <a:gd name="connsiteY9" fmla="*/ 2844140 h 5837150"/>
                <a:gd name="connsiteX10" fmla="*/ 1732081 w 4047926"/>
                <a:gd name="connsiteY10" fmla="*/ 3024335 h 5837150"/>
                <a:gd name="connsiteX11" fmla="*/ 1372042 w 4047926"/>
                <a:gd name="connsiteY11" fmla="*/ 3168350 h 5837150"/>
                <a:gd name="connsiteX12" fmla="*/ 1228025 w 4047926"/>
                <a:gd name="connsiteY12" fmla="*/ 3096343 h 5837150"/>
                <a:gd name="connsiteX13" fmla="*/ 268014 w 4047926"/>
                <a:gd name="connsiteY13" fmla="*/ 2952328 h 5837150"/>
                <a:gd name="connsiteX14" fmla="*/ 51990 w 4047926"/>
                <a:gd name="connsiteY14" fmla="*/ 3816424 h 5837150"/>
                <a:gd name="connsiteX15" fmla="*/ 123998 w 4047926"/>
                <a:gd name="connsiteY15" fmla="*/ 5256584 h 5837150"/>
                <a:gd name="connsiteX16" fmla="*/ 795977 w 4047926"/>
                <a:gd name="connsiteY16" fmla="*/ 5616623 h 5837150"/>
                <a:gd name="connsiteX17" fmla="*/ 651962 w 4047926"/>
                <a:gd name="connsiteY17" fmla="*/ 4320478 h 5837150"/>
                <a:gd name="connsiteX18" fmla="*/ 651962 w 4047926"/>
                <a:gd name="connsiteY18" fmla="*/ 3456382 h 5837150"/>
                <a:gd name="connsiteX19" fmla="*/ 844078 w 4047926"/>
                <a:gd name="connsiteY19" fmla="*/ 3528392 h 5837150"/>
                <a:gd name="connsiteX20" fmla="*/ 1300034 w 4047926"/>
                <a:gd name="connsiteY20" fmla="*/ 3672406 h 5837150"/>
                <a:gd name="connsiteX21" fmla="*/ 1904430 w 4047926"/>
                <a:gd name="connsiteY21" fmla="*/ 3996047 h 5837150"/>
                <a:gd name="connsiteX22" fmla="*/ 2415069 w 4047926"/>
                <a:gd name="connsiteY22" fmla="*/ 4007922 h 5837150"/>
                <a:gd name="connsiteX23" fmla="*/ 2973209 w 4047926"/>
                <a:gd name="connsiteY23" fmla="*/ 3889169 h 5837150"/>
                <a:gd name="connsiteX24" fmla="*/ 3352769 w 4047926"/>
                <a:gd name="connsiteY24" fmla="*/ 3672408 h 5837150"/>
                <a:gd name="connsiteX25" fmla="*/ 3614477 w 4047926"/>
                <a:gd name="connsiteY25" fmla="*/ 3295403 h 5837150"/>
                <a:gd name="connsiteX26" fmla="*/ 3958861 w 4047926"/>
                <a:gd name="connsiteY26" fmla="*/ 2487880 h 5837150"/>
                <a:gd name="connsiteX27" fmla="*/ 3946986 w 4047926"/>
                <a:gd name="connsiteY27" fmla="*/ 1454727 h 5837150"/>
                <a:gd name="connsiteX28" fmla="*/ 3353220 w 4047926"/>
                <a:gd name="connsiteY28" fmla="*/ 932213 h 5837150"/>
                <a:gd name="connsiteX29" fmla="*/ 2854456 w 4047926"/>
                <a:gd name="connsiteY29" fmla="*/ 908462 h 5837150"/>
                <a:gd name="connsiteX30" fmla="*/ 2664451 w 4047926"/>
                <a:gd name="connsiteY30" fmla="*/ 1003465 h 5837150"/>
                <a:gd name="connsiteX31" fmla="*/ 2652576 w 4047926"/>
                <a:gd name="connsiteY31" fmla="*/ 1003465 h 5837150"/>
                <a:gd name="connsiteX32" fmla="*/ 2488673 w 4047926"/>
                <a:gd name="connsiteY32" fmla="*/ 864096 h 5837150"/>
                <a:gd name="connsiteX33" fmla="*/ 2416665 w 4047926"/>
                <a:gd name="connsiteY33" fmla="*/ 648072 h 5837150"/>
                <a:gd name="connsiteX34" fmla="*/ 2391318 w 4047926"/>
                <a:gd name="connsiteY34" fmla="*/ 421574 h 5837150"/>
                <a:gd name="connsiteX35" fmla="*/ 2379443 w 4047926"/>
                <a:gd name="connsiteY35" fmla="*/ 65314 h 5837150"/>
                <a:gd name="connsiteX0" fmla="*/ 2339454 w 4007937"/>
                <a:gd name="connsiteY0" fmla="*/ 65314 h 5837150"/>
                <a:gd name="connsiteX1" fmla="*/ 2244452 w 4007937"/>
                <a:gd name="connsiteY1" fmla="*/ 29688 h 5837150"/>
                <a:gd name="connsiteX2" fmla="*/ 2125698 w 4007937"/>
                <a:gd name="connsiteY2" fmla="*/ 5938 h 5837150"/>
                <a:gd name="connsiteX3" fmla="*/ 1959444 w 4007937"/>
                <a:gd name="connsiteY3" fmla="*/ 29688 h 5837150"/>
                <a:gd name="connsiteX4" fmla="*/ 1805065 w 4007937"/>
                <a:gd name="connsiteY4" fmla="*/ 100940 h 5837150"/>
                <a:gd name="connsiteX5" fmla="*/ 1852566 w 4007937"/>
                <a:gd name="connsiteY5" fmla="*/ 492826 h 5837150"/>
                <a:gd name="connsiteX6" fmla="*/ 2030696 w 4007937"/>
                <a:gd name="connsiteY6" fmla="*/ 1181595 h 5837150"/>
                <a:gd name="connsiteX7" fmla="*/ 2090072 w 4007937"/>
                <a:gd name="connsiteY7" fmla="*/ 1834738 h 5837150"/>
                <a:gd name="connsiteX8" fmla="*/ 2101948 w 4007937"/>
                <a:gd name="connsiteY8" fmla="*/ 2487880 h 5837150"/>
                <a:gd name="connsiteX9" fmla="*/ 1911942 w 4007937"/>
                <a:gd name="connsiteY9" fmla="*/ 2844140 h 5837150"/>
                <a:gd name="connsiteX10" fmla="*/ 1692092 w 4007937"/>
                <a:gd name="connsiteY10" fmla="*/ 3024335 h 5837150"/>
                <a:gd name="connsiteX11" fmla="*/ 1332053 w 4007937"/>
                <a:gd name="connsiteY11" fmla="*/ 3168350 h 5837150"/>
                <a:gd name="connsiteX12" fmla="*/ 1188036 w 4007937"/>
                <a:gd name="connsiteY12" fmla="*/ 3096343 h 5837150"/>
                <a:gd name="connsiteX13" fmla="*/ 228025 w 4007937"/>
                <a:gd name="connsiteY13" fmla="*/ 2952328 h 5837150"/>
                <a:gd name="connsiteX14" fmla="*/ 12001 w 4007937"/>
                <a:gd name="connsiteY14" fmla="*/ 3816424 h 5837150"/>
                <a:gd name="connsiteX15" fmla="*/ 156017 w 4007937"/>
                <a:gd name="connsiteY15" fmla="*/ 5400600 h 5837150"/>
                <a:gd name="connsiteX16" fmla="*/ 755988 w 4007937"/>
                <a:gd name="connsiteY16" fmla="*/ 5616623 h 5837150"/>
                <a:gd name="connsiteX17" fmla="*/ 611973 w 4007937"/>
                <a:gd name="connsiteY17" fmla="*/ 4320478 h 5837150"/>
                <a:gd name="connsiteX18" fmla="*/ 611973 w 4007937"/>
                <a:gd name="connsiteY18" fmla="*/ 3456382 h 5837150"/>
                <a:gd name="connsiteX19" fmla="*/ 804089 w 4007937"/>
                <a:gd name="connsiteY19" fmla="*/ 3528392 h 5837150"/>
                <a:gd name="connsiteX20" fmla="*/ 1260045 w 4007937"/>
                <a:gd name="connsiteY20" fmla="*/ 3672406 h 5837150"/>
                <a:gd name="connsiteX21" fmla="*/ 1864441 w 4007937"/>
                <a:gd name="connsiteY21" fmla="*/ 3996047 h 5837150"/>
                <a:gd name="connsiteX22" fmla="*/ 2375080 w 4007937"/>
                <a:gd name="connsiteY22" fmla="*/ 4007922 h 5837150"/>
                <a:gd name="connsiteX23" fmla="*/ 2933220 w 4007937"/>
                <a:gd name="connsiteY23" fmla="*/ 3889169 h 5837150"/>
                <a:gd name="connsiteX24" fmla="*/ 3312780 w 4007937"/>
                <a:gd name="connsiteY24" fmla="*/ 3672408 h 5837150"/>
                <a:gd name="connsiteX25" fmla="*/ 3574488 w 4007937"/>
                <a:gd name="connsiteY25" fmla="*/ 3295403 h 5837150"/>
                <a:gd name="connsiteX26" fmla="*/ 3918872 w 4007937"/>
                <a:gd name="connsiteY26" fmla="*/ 2487880 h 5837150"/>
                <a:gd name="connsiteX27" fmla="*/ 3906997 w 4007937"/>
                <a:gd name="connsiteY27" fmla="*/ 1454727 h 5837150"/>
                <a:gd name="connsiteX28" fmla="*/ 3313231 w 4007937"/>
                <a:gd name="connsiteY28" fmla="*/ 932213 h 5837150"/>
                <a:gd name="connsiteX29" fmla="*/ 2814467 w 4007937"/>
                <a:gd name="connsiteY29" fmla="*/ 908462 h 5837150"/>
                <a:gd name="connsiteX30" fmla="*/ 2624462 w 4007937"/>
                <a:gd name="connsiteY30" fmla="*/ 1003465 h 5837150"/>
                <a:gd name="connsiteX31" fmla="*/ 2612587 w 4007937"/>
                <a:gd name="connsiteY31" fmla="*/ 1003465 h 5837150"/>
                <a:gd name="connsiteX32" fmla="*/ 2448684 w 4007937"/>
                <a:gd name="connsiteY32" fmla="*/ 864096 h 5837150"/>
                <a:gd name="connsiteX33" fmla="*/ 2376676 w 4007937"/>
                <a:gd name="connsiteY33" fmla="*/ 648072 h 5837150"/>
                <a:gd name="connsiteX34" fmla="*/ 2351329 w 4007937"/>
                <a:gd name="connsiteY34" fmla="*/ 421574 h 5837150"/>
                <a:gd name="connsiteX35" fmla="*/ 2339454 w 4007937"/>
                <a:gd name="connsiteY35" fmla="*/ 65314 h 5837150"/>
                <a:gd name="connsiteX0" fmla="*/ 2339454 w 4007937"/>
                <a:gd name="connsiteY0" fmla="*/ 65314 h 5837150"/>
                <a:gd name="connsiteX1" fmla="*/ 2244452 w 4007937"/>
                <a:gd name="connsiteY1" fmla="*/ 29688 h 5837150"/>
                <a:gd name="connsiteX2" fmla="*/ 2125698 w 4007937"/>
                <a:gd name="connsiteY2" fmla="*/ 5938 h 5837150"/>
                <a:gd name="connsiteX3" fmla="*/ 1959444 w 4007937"/>
                <a:gd name="connsiteY3" fmla="*/ 29688 h 5837150"/>
                <a:gd name="connsiteX4" fmla="*/ 1805065 w 4007937"/>
                <a:gd name="connsiteY4" fmla="*/ 100940 h 5837150"/>
                <a:gd name="connsiteX5" fmla="*/ 1852566 w 4007937"/>
                <a:gd name="connsiteY5" fmla="*/ 492826 h 5837150"/>
                <a:gd name="connsiteX6" fmla="*/ 2030696 w 4007937"/>
                <a:gd name="connsiteY6" fmla="*/ 1181595 h 5837150"/>
                <a:gd name="connsiteX7" fmla="*/ 2090072 w 4007937"/>
                <a:gd name="connsiteY7" fmla="*/ 1834738 h 5837150"/>
                <a:gd name="connsiteX8" fmla="*/ 2101948 w 4007937"/>
                <a:gd name="connsiteY8" fmla="*/ 2487880 h 5837150"/>
                <a:gd name="connsiteX9" fmla="*/ 1911942 w 4007937"/>
                <a:gd name="connsiteY9" fmla="*/ 2844140 h 5837150"/>
                <a:gd name="connsiteX10" fmla="*/ 1692092 w 4007937"/>
                <a:gd name="connsiteY10" fmla="*/ 3024335 h 5837150"/>
                <a:gd name="connsiteX11" fmla="*/ 1332053 w 4007937"/>
                <a:gd name="connsiteY11" fmla="*/ 3168350 h 5837150"/>
                <a:gd name="connsiteX12" fmla="*/ 1188036 w 4007937"/>
                <a:gd name="connsiteY12" fmla="*/ 3096343 h 5837150"/>
                <a:gd name="connsiteX13" fmla="*/ 228025 w 4007937"/>
                <a:gd name="connsiteY13" fmla="*/ 2952328 h 5837150"/>
                <a:gd name="connsiteX14" fmla="*/ 12001 w 4007937"/>
                <a:gd name="connsiteY14" fmla="*/ 3816424 h 5837150"/>
                <a:gd name="connsiteX15" fmla="*/ 156017 w 4007937"/>
                <a:gd name="connsiteY15" fmla="*/ 5400600 h 5837150"/>
                <a:gd name="connsiteX16" fmla="*/ 755988 w 4007937"/>
                <a:gd name="connsiteY16" fmla="*/ 5616623 h 5837150"/>
                <a:gd name="connsiteX17" fmla="*/ 611973 w 4007937"/>
                <a:gd name="connsiteY17" fmla="*/ 4320478 h 5837150"/>
                <a:gd name="connsiteX18" fmla="*/ 611973 w 4007937"/>
                <a:gd name="connsiteY18" fmla="*/ 3456382 h 5837150"/>
                <a:gd name="connsiteX19" fmla="*/ 804089 w 4007937"/>
                <a:gd name="connsiteY19" fmla="*/ 3528392 h 5837150"/>
                <a:gd name="connsiteX20" fmla="*/ 1260045 w 4007937"/>
                <a:gd name="connsiteY20" fmla="*/ 3672406 h 5837150"/>
                <a:gd name="connsiteX21" fmla="*/ 1864441 w 4007937"/>
                <a:gd name="connsiteY21" fmla="*/ 3996047 h 5837150"/>
                <a:gd name="connsiteX22" fmla="*/ 2375080 w 4007937"/>
                <a:gd name="connsiteY22" fmla="*/ 4007922 h 5837150"/>
                <a:gd name="connsiteX23" fmla="*/ 2933220 w 4007937"/>
                <a:gd name="connsiteY23" fmla="*/ 3889169 h 5837150"/>
                <a:gd name="connsiteX24" fmla="*/ 3312780 w 4007937"/>
                <a:gd name="connsiteY24" fmla="*/ 3672408 h 5837150"/>
                <a:gd name="connsiteX25" fmla="*/ 3574488 w 4007937"/>
                <a:gd name="connsiteY25" fmla="*/ 3295403 h 5837150"/>
                <a:gd name="connsiteX26" fmla="*/ 3918872 w 4007937"/>
                <a:gd name="connsiteY26" fmla="*/ 2487880 h 5837150"/>
                <a:gd name="connsiteX27" fmla="*/ 3906997 w 4007937"/>
                <a:gd name="connsiteY27" fmla="*/ 1454727 h 5837150"/>
                <a:gd name="connsiteX28" fmla="*/ 3313231 w 4007937"/>
                <a:gd name="connsiteY28" fmla="*/ 932213 h 5837150"/>
                <a:gd name="connsiteX29" fmla="*/ 2814467 w 4007937"/>
                <a:gd name="connsiteY29" fmla="*/ 908462 h 5837150"/>
                <a:gd name="connsiteX30" fmla="*/ 2624462 w 4007937"/>
                <a:gd name="connsiteY30" fmla="*/ 1003465 h 5837150"/>
                <a:gd name="connsiteX31" fmla="*/ 2612587 w 4007937"/>
                <a:gd name="connsiteY31" fmla="*/ 1003465 h 5837150"/>
                <a:gd name="connsiteX32" fmla="*/ 2448684 w 4007937"/>
                <a:gd name="connsiteY32" fmla="*/ 864096 h 5837150"/>
                <a:gd name="connsiteX33" fmla="*/ 2376676 w 4007937"/>
                <a:gd name="connsiteY33" fmla="*/ 648072 h 5837150"/>
                <a:gd name="connsiteX34" fmla="*/ 2351329 w 4007937"/>
                <a:gd name="connsiteY34" fmla="*/ 421574 h 5837150"/>
                <a:gd name="connsiteX35" fmla="*/ 2339454 w 4007937"/>
                <a:gd name="connsiteY35" fmla="*/ 65314 h 5837150"/>
                <a:gd name="connsiteX0" fmla="*/ 2339454 w 4007937"/>
                <a:gd name="connsiteY0" fmla="*/ 65314 h 5837150"/>
                <a:gd name="connsiteX1" fmla="*/ 2244452 w 4007937"/>
                <a:gd name="connsiteY1" fmla="*/ 29688 h 5837150"/>
                <a:gd name="connsiteX2" fmla="*/ 2125698 w 4007937"/>
                <a:gd name="connsiteY2" fmla="*/ 5938 h 5837150"/>
                <a:gd name="connsiteX3" fmla="*/ 1959444 w 4007937"/>
                <a:gd name="connsiteY3" fmla="*/ 29688 h 5837150"/>
                <a:gd name="connsiteX4" fmla="*/ 1805065 w 4007937"/>
                <a:gd name="connsiteY4" fmla="*/ 100940 h 5837150"/>
                <a:gd name="connsiteX5" fmla="*/ 1852566 w 4007937"/>
                <a:gd name="connsiteY5" fmla="*/ 492826 h 5837150"/>
                <a:gd name="connsiteX6" fmla="*/ 2030696 w 4007937"/>
                <a:gd name="connsiteY6" fmla="*/ 1181595 h 5837150"/>
                <a:gd name="connsiteX7" fmla="*/ 2090072 w 4007937"/>
                <a:gd name="connsiteY7" fmla="*/ 1834738 h 5837150"/>
                <a:gd name="connsiteX8" fmla="*/ 2101948 w 4007937"/>
                <a:gd name="connsiteY8" fmla="*/ 2487880 h 5837150"/>
                <a:gd name="connsiteX9" fmla="*/ 1911942 w 4007937"/>
                <a:gd name="connsiteY9" fmla="*/ 2844140 h 5837150"/>
                <a:gd name="connsiteX10" fmla="*/ 1692092 w 4007937"/>
                <a:gd name="connsiteY10" fmla="*/ 3024335 h 5837150"/>
                <a:gd name="connsiteX11" fmla="*/ 1332053 w 4007937"/>
                <a:gd name="connsiteY11" fmla="*/ 3168350 h 5837150"/>
                <a:gd name="connsiteX12" fmla="*/ 1188036 w 4007937"/>
                <a:gd name="connsiteY12" fmla="*/ 3096343 h 5837150"/>
                <a:gd name="connsiteX13" fmla="*/ 228025 w 4007937"/>
                <a:gd name="connsiteY13" fmla="*/ 2952328 h 5837150"/>
                <a:gd name="connsiteX14" fmla="*/ 12001 w 4007937"/>
                <a:gd name="connsiteY14" fmla="*/ 3816424 h 5837150"/>
                <a:gd name="connsiteX15" fmla="*/ 156017 w 4007937"/>
                <a:gd name="connsiteY15" fmla="*/ 5400600 h 5837150"/>
                <a:gd name="connsiteX16" fmla="*/ 755988 w 4007937"/>
                <a:gd name="connsiteY16" fmla="*/ 5616623 h 5837150"/>
                <a:gd name="connsiteX17" fmla="*/ 611973 w 4007937"/>
                <a:gd name="connsiteY17" fmla="*/ 4320478 h 5837150"/>
                <a:gd name="connsiteX18" fmla="*/ 611973 w 4007937"/>
                <a:gd name="connsiteY18" fmla="*/ 3456382 h 5837150"/>
                <a:gd name="connsiteX19" fmla="*/ 804089 w 4007937"/>
                <a:gd name="connsiteY19" fmla="*/ 3528392 h 5837150"/>
                <a:gd name="connsiteX20" fmla="*/ 1260045 w 4007937"/>
                <a:gd name="connsiteY20" fmla="*/ 3672406 h 5837150"/>
                <a:gd name="connsiteX21" fmla="*/ 1864441 w 4007937"/>
                <a:gd name="connsiteY21" fmla="*/ 3996047 h 5837150"/>
                <a:gd name="connsiteX22" fmla="*/ 2375080 w 4007937"/>
                <a:gd name="connsiteY22" fmla="*/ 4007922 h 5837150"/>
                <a:gd name="connsiteX23" fmla="*/ 2933220 w 4007937"/>
                <a:gd name="connsiteY23" fmla="*/ 3889169 h 5837150"/>
                <a:gd name="connsiteX24" fmla="*/ 3312780 w 4007937"/>
                <a:gd name="connsiteY24" fmla="*/ 3672408 h 5837150"/>
                <a:gd name="connsiteX25" fmla="*/ 3574488 w 4007937"/>
                <a:gd name="connsiteY25" fmla="*/ 3295403 h 5837150"/>
                <a:gd name="connsiteX26" fmla="*/ 3918872 w 4007937"/>
                <a:gd name="connsiteY26" fmla="*/ 2487880 h 5837150"/>
                <a:gd name="connsiteX27" fmla="*/ 3906997 w 4007937"/>
                <a:gd name="connsiteY27" fmla="*/ 1454727 h 5837150"/>
                <a:gd name="connsiteX28" fmla="*/ 3313231 w 4007937"/>
                <a:gd name="connsiteY28" fmla="*/ 932213 h 5837150"/>
                <a:gd name="connsiteX29" fmla="*/ 2814467 w 4007937"/>
                <a:gd name="connsiteY29" fmla="*/ 908462 h 5837150"/>
                <a:gd name="connsiteX30" fmla="*/ 2624462 w 4007937"/>
                <a:gd name="connsiteY30" fmla="*/ 1003465 h 5837150"/>
                <a:gd name="connsiteX31" fmla="*/ 2612587 w 4007937"/>
                <a:gd name="connsiteY31" fmla="*/ 1003465 h 5837150"/>
                <a:gd name="connsiteX32" fmla="*/ 2448684 w 4007937"/>
                <a:gd name="connsiteY32" fmla="*/ 864096 h 5837150"/>
                <a:gd name="connsiteX33" fmla="*/ 2376676 w 4007937"/>
                <a:gd name="connsiteY33" fmla="*/ 648072 h 5837150"/>
                <a:gd name="connsiteX34" fmla="*/ 2351329 w 4007937"/>
                <a:gd name="connsiteY34" fmla="*/ 421574 h 5837150"/>
                <a:gd name="connsiteX35" fmla="*/ 2339454 w 4007937"/>
                <a:gd name="connsiteY35" fmla="*/ 65314 h 5837150"/>
                <a:gd name="connsiteX0" fmla="*/ 2339454 w 4007937"/>
                <a:gd name="connsiteY0" fmla="*/ 65314 h 5549119"/>
                <a:gd name="connsiteX1" fmla="*/ 2244452 w 4007937"/>
                <a:gd name="connsiteY1" fmla="*/ 29688 h 5549119"/>
                <a:gd name="connsiteX2" fmla="*/ 2125698 w 4007937"/>
                <a:gd name="connsiteY2" fmla="*/ 5938 h 5549119"/>
                <a:gd name="connsiteX3" fmla="*/ 1959444 w 4007937"/>
                <a:gd name="connsiteY3" fmla="*/ 29688 h 5549119"/>
                <a:gd name="connsiteX4" fmla="*/ 1805065 w 4007937"/>
                <a:gd name="connsiteY4" fmla="*/ 100940 h 5549119"/>
                <a:gd name="connsiteX5" fmla="*/ 1852566 w 4007937"/>
                <a:gd name="connsiteY5" fmla="*/ 492826 h 5549119"/>
                <a:gd name="connsiteX6" fmla="*/ 2030696 w 4007937"/>
                <a:gd name="connsiteY6" fmla="*/ 1181595 h 5549119"/>
                <a:gd name="connsiteX7" fmla="*/ 2090072 w 4007937"/>
                <a:gd name="connsiteY7" fmla="*/ 1834738 h 5549119"/>
                <a:gd name="connsiteX8" fmla="*/ 2101948 w 4007937"/>
                <a:gd name="connsiteY8" fmla="*/ 2487880 h 5549119"/>
                <a:gd name="connsiteX9" fmla="*/ 1911942 w 4007937"/>
                <a:gd name="connsiteY9" fmla="*/ 2844140 h 5549119"/>
                <a:gd name="connsiteX10" fmla="*/ 1692092 w 4007937"/>
                <a:gd name="connsiteY10" fmla="*/ 3024335 h 5549119"/>
                <a:gd name="connsiteX11" fmla="*/ 1332053 w 4007937"/>
                <a:gd name="connsiteY11" fmla="*/ 3168350 h 5549119"/>
                <a:gd name="connsiteX12" fmla="*/ 1188036 w 4007937"/>
                <a:gd name="connsiteY12" fmla="*/ 3096343 h 5549119"/>
                <a:gd name="connsiteX13" fmla="*/ 228025 w 4007937"/>
                <a:gd name="connsiteY13" fmla="*/ 2952328 h 5549119"/>
                <a:gd name="connsiteX14" fmla="*/ 12001 w 4007937"/>
                <a:gd name="connsiteY14" fmla="*/ 3816424 h 5549119"/>
                <a:gd name="connsiteX15" fmla="*/ 156017 w 4007937"/>
                <a:gd name="connsiteY15" fmla="*/ 5400600 h 5549119"/>
                <a:gd name="connsiteX16" fmla="*/ 732081 w 4007937"/>
                <a:gd name="connsiteY16" fmla="*/ 5328592 h 5549119"/>
                <a:gd name="connsiteX17" fmla="*/ 611973 w 4007937"/>
                <a:gd name="connsiteY17" fmla="*/ 4320478 h 5549119"/>
                <a:gd name="connsiteX18" fmla="*/ 611973 w 4007937"/>
                <a:gd name="connsiteY18" fmla="*/ 3456382 h 5549119"/>
                <a:gd name="connsiteX19" fmla="*/ 804089 w 4007937"/>
                <a:gd name="connsiteY19" fmla="*/ 3528392 h 5549119"/>
                <a:gd name="connsiteX20" fmla="*/ 1260045 w 4007937"/>
                <a:gd name="connsiteY20" fmla="*/ 3672406 h 5549119"/>
                <a:gd name="connsiteX21" fmla="*/ 1864441 w 4007937"/>
                <a:gd name="connsiteY21" fmla="*/ 3996047 h 5549119"/>
                <a:gd name="connsiteX22" fmla="*/ 2375080 w 4007937"/>
                <a:gd name="connsiteY22" fmla="*/ 4007922 h 5549119"/>
                <a:gd name="connsiteX23" fmla="*/ 2933220 w 4007937"/>
                <a:gd name="connsiteY23" fmla="*/ 3889169 h 5549119"/>
                <a:gd name="connsiteX24" fmla="*/ 3312780 w 4007937"/>
                <a:gd name="connsiteY24" fmla="*/ 3672408 h 5549119"/>
                <a:gd name="connsiteX25" fmla="*/ 3574488 w 4007937"/>
                <a:gd name="connsiteY25" fmla="*/ 3295403 h 5549119"/>
                <a:gd name="connsiteX26" fmla="*/ 3918872 w 4007937"/>
                <a:gd name="connsiteY26" fmla="*/ 2487880 h 5549119"/>
                <a:gd name="connsiteX27" fmla="*/ 3906997 w 4007937"/>
                <a:gd name="connsiteY27" fmla="*/ 1454727 h 5549119"/>
                <a:gd name="connsiteX28" fmla="*/ 3313231 w 4007937"/>
                <a:gd name="connsiteY28" fmla="*/ 932213 h 5549119"/>
                <a:gd name="connsiteX29" fmla="*/ 2814467 w 4007937"/>
                <a:gd name="connsiteY29" fmla="*/ 908462 h 5549119"/>
                <a:gd name="connsiteX30" fmla="*/ 2624462 w 4007937"/>
                <a:gd name="connsiteY30" fmla="*/ 1003465 h 5549119"/>
                <a:gd name="connsiteX31" fmla="*/ 2612587 w 4007937"/>
                <a:gd name="connsiteY31" fmla="*/ 1003465 h 5549119"/>
                <a:gd name="connsiteX32" fmla="*/ 2448684 w 4007937"/>
                <a:gd name="connsiteY32" fmla="*/ 864096 h 5549119"/>
                <a:gd name="connsiteX33" fmla="*/ 2376676 w 4007937"/>
                <a:gd name="connsiteY33" fmla="*/ 648072 h 5549119"/>
                <a:gd name="connsiteX34" fmla="*/ 2351329 w 4007937"/>
                <a:gd name="connsiteY34" fmla="*/ 421574 h 5549119"/>
                <a:gd name="connsiteX35" fmla="*/ 2339454 w 4007937"/>
                <a:gd name="connsiteY35" fmla="*/ 65314 h 5549119"/>
                <a:gd name="connsiteX0" fmla="*/ 2339454 w 4007937"/>
                <a:gd name="connsiteY0" fmla="*/ 65314 h 5549119"/>
                <a:gd name="connsiteX1" fmla="*/ 2244452 w 4007937"/>
                <a:gd name="connsiteY1" fmla="*/ 29688 h 5549119"/>
                <a:gd name="connsiteX2" fmla="*/ 2125698 w 4007937"/>
                <a:gd name="connsiteY2" fmla="*/ 5938 h 5549119"/>
                <a:gd name="connsiteX3" fmla="*/ 1959444 w 4007937"/>
                <a:gd name="connsiteY3" fmla="*/ 29688 h 5549119"/>
                <a:gd name="connsiteX4" fmla="*/ 1805065 w 4007937"/>
                <a:gd name="connsiteY4" fmla="*/ 100940 h 5549119"/>
                <a:gd name="connsiteX5" fmla="*/ 1852566 w 4007937"/>
                <a:gd name="connsiteY5" fmla="*/ 492826 h 5549119"/>
                <a:gd name="connsiteX6" fmla="*/ 2030696 w 4007937"/>
                <a:gd name="connsiteY6" fmla="*/ 1181595 h 5549119"/>
                <a:gd name="connsiteX7" fmla="*/ 2090072 w 4007937"/>
                <a:gd name="connsiteY7" fmla="*/ 1834738 h 5549119"/>
                <a:gd name="connsiteX8" fmla="*/ 2101948 w 4007937"/>
                <a:gd name="connsiteY8" fmla="*/ 2487880 h 5549119"/>
                <a:gd name="connsiteX9" fmla="*/ 1911942 w 4007937"/>
                <a:gd name="connsiteY9" fmla="*/ 2844140 h 5549119"/>
                <a:gd name="connsiteX10" fmla="*/ 1692092 w 4007937"/>
                <a:gd name="connsiteY10" fmla="*/ 3024335 h 5549119"/>
                <a:gd name="connsiteX11" fmla="*/ 1332053 w 4007937"/>
                <a:gd name="connsiteY11" fmla="*/ 3168350 h 5549119"/>
                <a:gd name="connsiteX12" fmla="*/ 1188036 w 4007937"/>
                <a:gd name="connsiteY12" fmla="*/ 3096343 h 5549119"/>
                <a:gd name="connsiteX13" fmla="*/ 228025 w 4007937"/>
                <a:gd name="connsiteY13" fmla="*/ 2952328 h 5549119"/>
                <a:gd name="connsiteX14" fmla="*/ 12001 w 4007937"/>
                <a:gd name="connsiteY14" fmla="*/ 3816424 h 5549119"/>
                <a:gd name="connsiteX15" fmla="*/ 156017 w 4007937"/>
                <a:gd name="connsiteY15" fmla="*/ 5400600 h 5549119"/>
                <a:gd name="connsiteX16" fmla="*/ 732081 w 4007937"/>
                <a:gd name="connsiteY16" fmla="*/ 5328592 h 5549119"/>
                <a:gd name="connsiteX17" fmla="*/ 611973 w 4007937"/>
                <a:gd name="connsiteY17" fmla="*/ 4320478 h 5549119"/>
                <a:gd name="connsiteX18" fmla="*/ 611973 w 4007937"/>
                <a:gd name="connsiteY18" fmla="*/ 3456382 h 5549119"/>
                <a:gd name="connsiteX19" fmla="*/ 804089 w 4007937"/>
                <a:gd name="connsiteY19" fmla="*/ 3528392 h 5549119"/>
                <a:gd name="connsiteX20" fmla="*/ 1260045 w 4007937"/>
                <a:gd name="connsiteY20" fmla="*/ 3672406 h 5549119"/>
                <a:gd name="connsiteX21" fmla="*/ 1864441 w 4007937"/>
                <a:gd name="connsiteY21" fmla="*/ 3996047 h 5549119"/>
                <a:gd name="connsiteX22" fmla="*/ 2375080 w 4007937"/>
                <a:gd name="connsiteY22" fmla="*/ 4007922 h 5549119"/>
                <a:gd name="connsiteX23" fmla="*/ 2933220 w 4007937"/>
                <a:gd name="connsiteY23" fmla="*/ 3889169 h 5549119"/>
                <a:gd name="connsiteX24" fmla="*/ 3312780 w 4007937"/>
                <a:gd name="connsiteY24" fmla="*/ 3672408 h 5549119"/>
                <a:gd name="connsiteX25" fmla="*/ 3574488 w 4007937"/>
                <a:gd name="connsiteY25" fmla="*/ 3295403 h 5549119"/>
                <a:gd name="connsiteX26" fmla="*/ 3918872 w 4007937"/>
                <a:gd name="connsiteY26" fmla="*/ 2487880 h 5549119"/>
                <a:gd name="connsiteX27" fmla="*/ 3906997 w 4007937"/>
                <a:gd name="connsiteY27" fmla="*/ 1454727 h 5549119"/>
                <a:gd name="connsiteX28" fmla="*/ 3313231 w 4007937"/>
                <a:gd name="connsiteY28" fmla="*/ 932213 h 5549119"/>
                <a:gd name="connsiteX29" fmla="*/ 2814467 w 4007937"/>
                <a:gd name="connsiteY29" fmla="*/ 908462 h 5549119"/>
                <a:gd name="connsiteX30" fmla="*/ 2624462 w 4007937"/>
                <a:gd name="connsiteY30" fmla="*/ 1003465 h 5549119"/>
                <a:gd name="connsiteX31" fmla="*/ 2612587 w 4007937"/>
                <a:gd name="connsiteY31" fmla="*/ 1003465 h 5549119"/>
                <a:gd name="connsiteX32" fmla="*/ 2448684 w 4007937"/>
                <a:gd name="connsiteY32" fmla="*/ 864096 h 5549119"/>
                <a:gd name="connsiteX33" fmla="*/ 2376676 w 4007937"/>
                <a:gd name="connsiteY33" fmla="*/ 648072 h 5549119"/>
                <a:gd name="connsiteX34" fmla="*/ 2351329 w 4007937"/>
                <a:gd name="connsiteY34" fmla="*/ 421574 h 5549119"/>
                <a:gd name="connsiteX35" fmla="*/ 2339454 w 4007937"/>
                <a:gd name="connsiteY35" fmla="*/ 65314 h 5549119"/>
                <a:gd name="connsiteX0" fmla="*/ 2339454 w 4007937"/>
                <a:gd name="connsiteY0" fmla="*/ 65314 h 5400600"/>
                <a:gd name="connsiteX1" fmla="*/ 2244452 w 4007937"/>
                <a:gd name="connsiteY1" fmla="*/ 29688 h 5400600"/>
                <a:gd name="connsiteX2" fmla="*/ 2125698 w 4007937"/>
                <a:gd name="connsiteY2" fmla="*/ 5938 h 5400600"/>
                <a:gd name="connsiteX3" fmla="*/ 1959444 w 4007937"/>
                <a:gd name="connsiteY3" fmla="*/ 29688 h 5400600"/>
                <a:gd name="connsiteX4" fmla="*/ 1805065 w 4007937"/>
                <a:gd name="connsiteY4" fmla="*/ 100940 h 5400600"/>
                <a:gd name="connsiteX5" fmla="*/ 1852566 w 4007937"/>
                <a:gd name="connsiteY5" fmla="*/ 492826 h 5400600"/>
                <a:gd name="connsiteX6" fmla="*/ 2030696 w 4007937"/>
                <a:gd name="connsiteY6" fmla="*/ 1181595 h 5400600"/>
                <a:gd name="connsiteX7" fmla="*/ 2090072 w 4007937"/>
                <a:gd name="connsiteY7" fmla="*/ 1834738 h 5400600"/>
                <a:gd name="connsiteX8" fmla="*/ 2101948 w 4007937"/>
                <a:gd name="connsiteY8" fmla="*/ 2487880 h 5400600"/>
                <a:gd name="connsiteX9" fmla="*/ 1911942 w 4007937"/>
                <a:gd name="connsiteY9" fmla="*/ 2844140 h 5400600"/>
                <a:gd name="connsiteX10" fmla="*/ 1692092 w 4007937"/>
                <a:gd name="connsiteY10" fmla="*/ 3024335 h 5400600"/>
                <a:gd name="connsiteX11" fmla="*/ 1332053 w 4007937"/>
                <a:gd name="connsiteY11" fmla="*/ 3168350 h 5400600"/>
                <a:gd name="connsiteX12" fmla="*/ 1188036 w 4007937"/>
                <a:gd name="connsiteY12" fmla="*/ 3096343 h 5400600"/>
                <a:gd name="connsiteX13" fmla="*/ 228025 w 4007937"/>
                <a:gd name="connsiteY13" fmla="*/ 2952328 h 5400600"/>
                <a:gd name="connsiteX14" fmla="*/ 12001 w 4007937"/>
                <a:gd name="connsiteY14" fmla="*/ 3816424 h 5400600"/>
                <a:gd name="connsiteX15" fmla="*/ 156017 w 4007937"/>
                <a:gd name="connsiteY15" fmla="*/ 5400600 h 5400600"/>
                <a:gd name="connsiteX16" fmla="*/ 732081 w 4007937"/>
                <a:gd name="connsiteY16" fmla="*/ 5328592 h 5400600"/>
                <a:gd name="connsiteX17" fmla="*/ 611973 w 4007937"/>
                <a:gd name="connsiteY17" fmla="*/ 4320478 h 5400600"/>
                <a:gd name="connsiteX18" fmla="*/ 611973 w 4007937"/>
                <a:gd name="connsiteY18" fmla="*/ 3456382 h 5400600"/>
                <a:gd name="connsiteX19" fmla="*/ 804089 w 4007937"/>
                <a:gd name="connsiteY19" fmla="*/ 3528392 h 5400600"/>
                <a:gd name="connsiteX20" fmla="*/ 1260045 w 4007937"/>
                <a:gd name="connsiteY20" fmla="*/ 3672406 h 5400600"/>
                <a:gd name="connsiteX21" fmla="*/ 1864441 w 4007937"/>
                <a:gd name="connsiteY21" fmla="*/ 3996047 h 5400600"/>
                <a:gd name="connsiteX22" fmla="*/ 2375080 w 4007937"/>
                <a:gd name="connsiteY22" fmla="*/ 4007922 h 5400600"/>
                <a:gd name="connsiteX23" fmla="*/ 2933220 w 4007937"/>
                <a:gd name="connsiteY23" fmla="*/ 3889169 h 5400600"/>
                <a:gd name="connsiteX24" fmla="*/ 3312780 w 4007937"/>
                <a:gd name="connsiteY24" fmla="*/ 3672408 h 5400600"/>
                <a:gd name="connsiteX25" fmla="*/ 3574488 w 4007937"/>
                <a:gd name="connsiteY25" fmla="*/ 3295403 h 5400600"/>
                <a:gd name="connsiteX26" fmla="*/ 3918872 w 4007937"/>
                <a:gd name="connsiteY26" fmla="*/ 2487880 h 5400600"/>
                <a:gd name="connsiteX27" fmla="*/ 3906997 w 4007937"/>
                <a:gd name="connsiteY27" fmla="*/ 1454727 h 5400600"/>
                <a:gd name="connsiteX28" fmla="*/ 3313231 w 4007937"/>
                <a:gd name="connsiteY28" fmla="*/ 932213 h 5400600"/>
                <a:gd name="connsiteX29" fmla="*/ 2814467 w 4007937"/>
                <a:gd name="connsiteY29" fmla="*/ 908462 h 5400600"/>
                <a:gd name="connsiteX30" fmla="*/ 2624462 w 4007937"/>
                <a:gd name="connsiteY30" fmla="*/ 1003465 h 5400600"/>
                <a:gd name="connsiteX31" fmla="*/ 2612587 w 4007937"/>
                <a:gd name="connsiteY31" fmla="*/ 1003465 h 5400600"/>
                <a:gd name="connsiteX32" fmla="*/ 2448684 w 4007937"/>
                <a:gd name="connsiteY32" fmla="*/ 864096 h 5400600"/>
                <a:gd name="connsiteX33" fmla="*/ 2376676 w 4007937"/>
                <a:gd name="connsiteY33" fmla="*/ 648072 h 5400600"/>
                <a:gd name="connsiteX34" fmla="*/ 2351329 w 4007937"/>
                <a:gd name="connsiteY34" fmla="*/ 421574 h 5400600"/>
                <a:gd name="connsiteX35" fmla="*/ 2339454 w 4007937"/>
                <a:gd name="connsiteY35" fmla="*/ 65314 h 5400600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605888 w 4001852"/>
                <a:gd name="connsiteY18" fmla="*/ 3456382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653987 w 4001852"/>
                <a:gd name="connsiteY18" fmla="*/ 3528393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528393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158043 w 4001852"/>
                <a:gd name="connsiteY20" fmla="*/ 3672409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870011 w 4001852"/>
                <a:gd name="connsiteY12" fmla="*/ 3096345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158043 w 4001852"/>
                <a:gd name="connsiteY20" fmla="*/ 3672409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870011 w 4001852"/>
                <a:gd name="connsiteY12" fmla="*/ 2952329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158043 w 4001852"/>
                <a:gd name="connsiteY20" fmla="*/ 3672409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51456 w 4019939"/>
                <a:gd name="connsiteY0" fmla="*/ 65314 h 5400601"/>
                <a:gd name="connsiteX1" fmla="*/ 2256454 w 4019939"/>
                <a:gd name="connsiteY1" fmla="*/ 29688 h 5400601"/>
                <a:gd name="connsiteX2" fmla="*/ 2137700 w 4019939"/>
                <a:gd name="connsiteY2" fmla="*/ 5938 h 5400601"/>
                <a:gd name="connsiteX3" fmla="*/ 1971446 w 4019939"/>
                <a:gd name="connsiteY3" fmla="*/ 29688 h 5400601"/>
                <a:gd name="connsiteX4" fmla="*/ 1817067 w 4019939"/>
                <a:gd name="connsiteY4" fmla="*/ 100940 h 5400601"/>
                <a:gd name="connsiteX5" fmla="*/ 1864568 w 4019939"/>
                <a:gd name="connsiteY5" fmla="*/ 492826 h 5400601"/>
                <a:gd name="connsiteX6" fmla="*/ 2042698 w 4019939"/>
                <a:gd name="connsiteY6" fmla="*/ 1181595 h 5400601"/>
                <a:gd name="connsiteX7" fmla="*/ 2102074 w 4019939"/>
                <a:gd name="connsiteY7" fmla="*/ 1834738 h 5400601"/>
                <a:gd name="connsiteX8" fmla="*/ 2113950 w 4019939"/>
                <a:gd name="connsiteY8" fmla="*/ 2487880 h 5400601"/>
                <a:gd name="connsiteX9" fmla="*/ 1923944 w 4019939"/>
                <a:gd name="connsiteY9" fmla="*/ 2844140 h 5400601"/>
                <a:gd name="connsiteX10" fmla="*/ 1704094 w 4019939"/>
                <a:gd name="connsiteY10" fmla="*/ 3024335 h 5400601"/>
                <a:gd name="connsiteX11" fmla="*/ 1344055 w 4019939"/>
                <a:gd name="connsiteY11" fmla="*/ 3168350 h 5400601"/>
                <a:gd name="connsiteX12" fmla="*/ 888098 w 4019939"/>
                <a:gd name="connsiteY12" fmla="*/ 2952329 h 5400601"/>
                <a:gd name="connsiteX13" fmla="*/ 384042 w 4019939"/>
                <a:gd name="connsiteY13" fmla="*/ 3024337 h 5400601"/>
                <a:gd name="connsiteX14" fmla="*/ 24003 w 4019939"/>
                <a:gd name="connsiteY14" fmla="*/ 3816424 h 5400601"/>
                <a:gd name="connsiteX15" fmla="*/ 240027 w 4019939"/>
                <a:gd name="connsiteY15" fmla="*/ 5400601 h 5400601"/>
                <a:gd name="connsiteX16" fmla="*/ 744083 w 4019939"/>
                <a:gd name="connsiteY16" fmla="*/ 5328592 h 5400601"/>
                <a:gd name="connsiteX17" fmla="*/ 623975 w 4019939"/>
                <a:gd name="connsiteY17" fmla="*/ 4320478 h 5400601"/>
                <a:gd name="connsiteX18" fmla="*/ 600066 w 4019939"/>
                <a:gd name="connsiteY18" fmla="*/ 3816425 h 5400601"/>
                <a:gd name="connsiteX19" fmla="*/ 816091 w 4019939"/>
                <a:gd name="connsiteY19" fmla="*/ 3528392 h 5400601"/>
                <a:gd name="connsiteX20" fmla="*/ 1176130 w 4019939"/>
                <a:gd name="connsiteY20" fmla="*/ 3672409 h 5400601"/>
                <a:gd name="connsiteX21" fmla="*/ 1876443 w 4019939"/>
                <a:gd name="connsiteY21" fmla="*/ 3996047 h 5400601"/>
                <a:gd name="connsiteX22" fmla="*/ 2387082 w 4019939"/>
                <a:gd name="connsiteY22" fmla="*/ 4007922 h 5400601"/>
                <a:gd name="connsiteX23" fmla="*/ 2945222 w 4019939"/>
                <a:gd name="connsiteY23" fmla="*/ 3889169 h 5400601"/>
                <a:gd name="connsiteX24" fmla="*/ 3324782 w 4019939"/>
                <a:gd name="connsiteY24" fmla="*/ 3672408 h 5400601"/>
                <a:gd name="connsiteX25" fmla="*/ 3586490 w 4019939"/>
                <a:gd name="connsiteY25" fmla="*/ 3295403 h 5400601"/>
                <a:gd name="connsiteX26" fmla="*/ 3930874 w 4019939"/>
                <a:gd name="connsiteY26" fmla="*/ 2487880 h 5400601"/>
                <a:gd name="connsiteX27" fmla="*/ 3918999 w 4019939"/>
                <a:gd name="connsiteY27" fmla="*/ 1454727 h 5400601"/>
                <a:gd name="connsiteX28" fmla="*/ 3325233 w 4019939"/>
                <a:gd name="connsiteY28" fmla="*/ 932213 h 5400601"/>
                <a:gd name="connsiteX29" fmla="*/ 2826469 w 4019939"/>
                <a:gd name="connsiteY29" fmla="*/ 908462 h 5400601"/>
                <a:gd name="connsiteX30" fmla="*/ 2636464 w 4019939"/>
                <a:gd name="connsiteY30" fmla="*/ 1003465 h 5400601"/>
                <a:gd name="connsiteX31" fmla="*/ 2624589 w 4019939"/>
                <a:gd name="connsiteY31" fmla="*/ 1003465 h 5400601"/>
                <a:gd name="connsiteX32" fmla="*/ 2460686 w 4019939"/>
                <a:gd name="connsiteY32" fmla="*/ 864096 h 5400601"/>
                <a:gd name="connsiteX33" fmla="*/ 2388678 w 4019939"/>
                <a:gd name="connsiteY33" fmla="*/ 648072 h 5400601"/>
                <a:gd name="connsiteX34" fmla="*/ 2363331 w 4019939"/>
                <a:gd name="connsiteY34" fmla="*/ 421574 h 5400601"/>
                <a:gd name="connsiteX35" fmla="*/ 2351456 w 4019939"/>
                <a:gd name="connsiteY35" fmla="*/ 65314 h 5400601"/>
                <a:gd name="connsiteX0" fmla="*/ 2343455 w 4011938"/>
                <a:gd name="connsiteY0" fmla="*/ 65314 h 5387910"/>
                <a:gd name="connsiteX1" fmla="*/ 2248453 w 4011938"/>
                <a:gd name="connsiteY1" fmla="*/ 29688 h 5387910"/>
                <a:gd name="connsiteX2" fmla="*/ 2129699 w 4011938"/>
                <a:gd name="connsiteY2" fmla="*/ 5938 h 5387910"/>
                <a:gd name="connsiteX3" fmla="*/ 1963445 w 4011938"/>
                <a:gd name="connsiteY3" fmla="*/ 29688 h 5387910"/>
                <a:gd name="connsiteX4" fmla="*/ 1809066 w 4011938"/>
                <a:gd name="connsiteY4" fmla="*/ 100940 h 5387910"/>
                <a:gd name="connsiteX5" fmla="*/ 1856567 w 4011938"/>
                <a:gd name="connsiteY5" fmla="*/ 492826 h 5387910"/>
                <a:gd name="connsiteX6" fmla="*/ 2034697 w 4011938"/>
                <a:gd name="connsiteY6" fmla="*/ 1181595 h 5387910"/>
                <a:gd name="connsiteX7" fmla="*/ 2094073 w 4011938"/>
                <a:gd name="connsiteY7" fmla="*/ 1834738 h 5387910"/>
                <a:gd name="connsiteX8" fmla="*/ 2105949 w 4011938"/>
                <a:gd name="connsiteY8" fmla="*/ 2487880 h 5387910"/>
                <a:gd name="connsiteX9" fmla="*/ 1915943 w 4011938"/>
                <a:gd name="connsiteY9" fmla="*/ 2844140 h 5387910"/>
                <a:gd name="connsiteX10" fmla="*/ 1696093 w 4011938"/>
                <a:gd name="connsiteY10" fmla="*/ 3024335 h 5387910"/>
                <a:gd name="connsiteX11" fmla="*/ 1336054 w 4011938"/>
                <a:gd name="connsiteY11" fmla="*/ 3168350 h 5387910"/>
                <a:gd name="connsiteX12" fmla="*/ 880097 w 4011938"/>
                <a:gd name="connsiteY12" fmla="*/ 2952329 h 5387910"/>
                <a:gd name="connsiteX13" fmla="*/ 376041 w 4011938"/>
                <a:gd name="connsiteY13" fmla="*/ 3024337 h 5387910"/>
                <a:gd name="connsiteX14" fmla="*/ 16002 w 4011938"/>
                <a:gd name="connsiteY14" fmla="*/ 3816424 h 5387910"/>
                <a:gd name="connsiteX15" fmla="*/ 280031 w 4011938"/>
                <a:gd name="connsiteY15" fmla="*/ 5328592 h 5387910"/>
                <a:gd name="connsiteX16" fmla="*/ 736082 w 4011938"/>
                <a:gd name="connsiteY16" fmla="*/ 5328592 h 5387910"/>
                <a:gd name="connsiteX17" fmla="*/ 615974 w 4011938"/>
                <a:gd name="connsiteY17" fmla="*/ 4320478 h 5387910"/>
                <a:gd name="connsiteX18" fmla="*/ 592065 w 4011938"/>
                <a:gd name="connsiteY18" fmla="*/ 3816425 h 5387910"/>
                <a:gd name="connsiteX19" fmla="*/ 808090 w 4011938"/>
                <a:gd name="connsiteY19" fmla="*/ 3528392 h 5387910"/>
                <a:gd name="connsiteX20" fmla="*/ 1168129 w 4011938"/>
                <a:gd name="connsiteY20" fmla="*/ 3672409 h 5387910"/>
                <a:gd name="connsiteX21" fmla="*/ 1868442 w 4011938"/>
                <a:gd name="connsiteY21" fmla="*/ 3996047 h 5387910"/>
                <a:gd name="connsiteX22" fmla="*/ 2379081 w 4011938"/>
                <a:gd name="connsiteY22" fmla="*/ 4007922 h 5387910"/>
                <a:gd name="connsiteX23" fmla="*/ 2937221 w 4011938"/>
                <a:gd name="connsiteY23" fmla="*/ 3889169 h 5387910"/>
                <a:gd name="connsiteX24" fmla="*/ 3316781 w 4011938"/>
                <a:gd name="connsiteY24" fmla="*/ 3672408 h 5387910"/>
                <a:gd name="connsiteX25" fmla="*/ 3578489 w 4011938"/>
                <a:gd name="connsiteY25" fmla="*/ 3295403 h 5387910"/>
                <a:gd name="connsiteX26" fmla="*/ 3922873 w 4011938"/>
                <a:gd name="connsiteY26" fmla="*/ 2487880 h 5387910"/>
                <a:gd name="connsiteX27" fmla="*/ 3910998 w 4011938"/>
                <a:gd name="connsiteY27" fmla="*/ 1454727 h 5387910"/>
                <a:gd name="connsiteX28" fmla="*/ 3317232 w 4011938"/>
                <a:gd name="connsiteY28" fmla="*/ 932213 h 5387910"/>
                <a:gd name="connsiteX29" fmla="*/ 2818468 w 4011938"/>
                <a:gd name="connsiteY29" fmla="*/ 908462 h 5387910"/>
                <a:gd name="connsiteX30" fmla="*/ 2628463 w 4011938"/>
                <a:gd name="connsiteY30" fmla="*/ 1003465 h 5387910"/>
                <a:gd name="connsiteX31" fmla="*/ 2616588 w 4011938"/>
                <a:gd name="connsiteY31" fmla="*/ 1003465 h 5387910"/>
                <a:gd name="connsiteX32" fmla="*/ 2452685 w 4011938"/>
                <a:gd name="connsiteY32" fmla="*/ 864096 h 5387910"/>
                <a:gd name="connsiteX33" fmla="*/ 2380677 w 4011938"/>
                <a:gd name="connsiteY33" fmla="*/ 648072 h 5387910"/>
                <a:gd name="connsiteX34" fmla="*/ 2355330 w 4011938"/>
                <a:gd name="connsiteY34" fmla="*/ 421574 h 5387910"/>
                <a:gd name="connsiteX35" fmla="*/ 2343455 w 4011938"/>
                <a:gd name="connsiteY35" fmla="*/ 65314 h 5387910"/>
                <a:gd name="connsiteX0" fmla="*/ 2343455 w 4012749"/>
                <a:gd name="connsiteY0" fmla="*/ 65314 h 5387910"/>
                <a:gd name="connsiteX1" fmla="*/ 2248453 w 4012749"/>
                <a:gd name="connsiteY1" fmla="*/ 29688 h 5387910"/>
                <a:gd name="connsiteX2" fmla="*/ 2129699 w 4012749"/>
                <a:gd name="connsiteY2" fmla="*/ 5938 h 5387910"/>
                <a:gd name="connsiteX3" fmla="*/ 1963445 w 4012749"/>
                <a:gd name="connsiteY3" fmla="*/ 29688 h 5387910"/>
                <a:gd name="connsiteX4" fmla="*/ 1809066 w 4012749"/>
                <a:gd name="connsiteY4" fmla="*/ 100940 h 5387910"/>
                <a:gd name="connsiteX5" fmla="*/ 1856567 w 4012749"/>
                <a:gd name="connsiteY5" fmla="*/ 492826 h 5387910"/>
                <a:gd name="connsiteX6" fmla="*/ 2034697 w 4012749"/>
                <a:gd name="connsiteY6" fmla="*/ 1181595 h 5387910"/>
                <a:gd name="connsiteX7" fmla="*/ 2094073 w 4012749"/>
                <a:gd name="connsiteY7" fmla="*/ 1834738 h 5387910"/>
                <a:gd name="connsiteX8" fmla="*/ 2105949 w 4012749"/>
                <a:gd name="connsiteY8" fmla="*/ 2487880 h 5387910"/>
                <a:gd name="connsiteX9" fmla="*/ 1915943 w 4012749"/>
                <a:gd name="connsiteY9" fmla="*/ 2844140 h 5387910"/>
                <a:gd name="connsiteX10" fmla="*/ 1696093 w 4012749"/>
                <a:gd name="connsiteY10" fmla="*/ 3024335 h 5387910"/>
                <a:gd name="connsiteX11" fmla="*/ 1336054 w 4012749"/>
                <a:gd name="connsiteY11" fmla="*/ 3168350 h 5387910"/>
                <a:gd name="connsiteX12" fmla="*/ 880097 w 4012749"/>
                <a:gd name="connsiteY12" fmla="*/ 2952329 h 5387910"/>
                <a:gd name="connsiteX13" fmla="*/ 376041 w 4012749"/>
                <a:gd name="connsiteY13" fmla="*/ 3024337 h 5387910"/>
                <a:gd name="connsiteX14" fmla="*/ 16002 w 4012749"/>
                <a:gd name="connsiteY14" fmla="*/ 3816424 h 5387910"/>
                <a:gd name="connsiteX15" fmla="*/ 280031 w 4012749"/>
                <a:gd name="connsiteY15" fmla="*/ 5328592 h 5387910"/>
                <a:gd name="connsiteX16" fmla="*/ 736082 w 4012749"/>
                <a:gd name="connsiteY16" fmla="*/ 5328592 h 5387910"/>
                <a:gd name="connsiteX17" fmla="*/ 615974 w 4012749"/>
                <a:gd name="connsiteY17" fmla="*/ 4320478 h 5387910"/>
                <a:gd name="connsiteX18" fmla="*/ 592065 w 4012749"/>
                <a:gd name="connsiteY18" fmla="*/ 3816425 h 5387910"/>
                <a:gd name="connsiteX19" fmla="*/ 808090 w 4012749"/>
                <a:gd name="connsiteY19" fmla="*/ 3528392 h 5387910"/>
                <a:gd name="connsiteX20" fmla="*/ 1168129 w 4012749"/>
                <a:gd name="connsiteY20" fmla="*/ 3672409 h 5387910"/>
                <a:gd name="connsiteX21" fmla="*/ 1868442 w 4012749"/>
                <a:gd name="connsiteY21" fmla="*/ 3996047 h 5387910"/>
                <a:gd name="connsiteX22" fmla="*/ 2379081 w 4012749"/>
                <a:gd name="connsiteY22" fmla="*/ 4007922 h 5387910"/>
                <a:gd name="connsiteX23" fmla="*/ 2937221 w 4012749"/>
                <a:gd name="connsiteY23" fmla="*/ 3889169 h 5387910"/>
                <a:gd name="connsiteX24" fmla="*/ 3316781 w 4012749"/>
                <a:gd name="connsiteY24" fmla="*/ 3672408 h 5387910"/>
                <a:gd name="connsiteX25" fmla="*/ 3578489 w 4012749"/>
                <a:gd name="connsiteY25" fmla="*/ 3295403 h 5387910"/>
                <a:gd name="connsiteX26" fmla="*/ 3922873 w 4012749"/>
                <a:gd name="connsiteY26" fmla="*/ 2487880 h 5387910"/>
                <a:gd name="connsiteX27" fmla="*/ 3910998 w 4012749"/>
                <a:gd name="connsiteY27" fmla="*/ 1454727 h 5387910"/>
                <a:gd name="connsiteX28" fmla="*/ 3312368 w 4012749"/>
                <a:gd name="connsiteY28" fmla="*/ 936104 h 5387910"/>
                <a:gd name="connsiteX29" fmla="*/ 2818468 w 4012749"/>
                <a:gd name="connsiteY29" fmla="*/ 908462 h 5387910"/>
                <a:gd name="connsiteX30" fmla="*/ 2628463 w 4012749"/>
                <a:gd name="connsiteY30" fmla="*/ 1003465 h 5387910"/>
                <a:gd name="connsiteX31" fmla="*/ 2616588 w 4012749"/>
                <a:gd name="connsiteY31" fmla="*/ 1003465 h 5387910"/>
                <a:gd name="connsiteX32" fmla="*/ 2452685 w 4012749"/>
                <a:gd name="connsiteY32" fmla="*/ 864096 h 5387910"/>
                <a:gd name="connsiteX33" fmla="*/ 2380677 w 4012749"/>
                <a:gd name="connsiteY33" fmla="*/ 648072 h 5387910"/>
                <a:gd name="connsiteX34" fmla="*/ 2355330 w 4012749"/>
                <a:gd name="connsiteY34" fmla="*/ 421574 h 5387910"/>
                <a:gd name="connsiteX35" fmla="*/ 2343455 w 4012749"/>
                <a:gd name="connsiteY35" fmla="*/ 65314 h 5387910"/>
                <a:gd name="connsiteX0" fmla="*/ 2343455 w 4095065"/>
                <a:gd name="connsiteY0" fmla="*/ 65314 h 5387910"/>
                <a:gd name="connsiteX1" fmla="*/ 2248453 w 4095065"/>
                <a:gd name="connsiteY1" fmla="*/ 29688 h 5387910"/>
                <a:gd name="connsiteX2" fmla="*/ 2129699 w 4095065"/>
                <a:gd name="connsiteY2" fmla="*/ 5938 h 5387910"/>
                <a:gd name="connsiteX3" fmla="*/ 1963445 w 4095065"/>
                <a:gd name="connsiteY3" fmla="*/ 29688 h 5387910"/>
                <a:gd name="connsiteX4" fmla="*/ 1809066 w 4095065"/>
                <a:gd name="connsiteY4" fmla="*/ 100940 h 5387910"/>
                <a:gd name="connsiteX5" fmla="*/ 1856567 w 4095065"/>
                <a:gd name="connsiteY5" fmla="*/ 492826 h 5387910"/>
                <a:gd name="connsiteX6" fmla="*/ 2034697 w 4095065"/>
                <a:gd name="connsiteY6" fmla="*/ 1181595 h 5387910"/>
                <a:gd name="connsiteX7" fmla="*/ 2094073 w 4095065"/>
                <a:gd name="connsiteY7" fmla="*/ 1834738 h 5387910"/>
                <a:gd name="connsiteX8" fmla="*/ 2105949 w 4095065"/>
                <a:gd name="connsiteY8" fmla="*/ 2487880 h 5387910"/>
                <a:gd name="connsiteX9" fmla="*/ 1915943 w 4095065"/>
                <a:gd name="connsiteY9" fmla="*/ 2844140 h 5387910"/>
                <a:gd name="connsiteX10" fmla="*/ 1696093 w 4095065"/>
                <a:gd name="connsiteY10" fmla="*/ 3024335 h 5387910"/>
                <a:gd name="connsiteX11" fmla="*/ 1336054 w 4095065"/>
                <a:gd name="connsiteY11" fmla="*/ 3168350 h 5387910"/>
                <a:gd name="connsiteX12" fmla="*/ 880097 w 4095065"/>
                <a:gd name="connsiteY12" fmla="*/ 2952329 h 5387910"/>
                <a:gd name="connsiteX13" fmla="*/ 376041 w 4095065"/>
                <a:gd name="connsiteY13" fmla="*/ 3024337 h 5387910"/>
                <a:gd name="connsiteX14" fmla="*/ 16002 w 4095065"/>
                <a:gd name="connsiteY14" fmla="*/ 3816424 h 5387910"/>
                <a:gd name="connsiteX15" fmla="*/ 280031 w 4095065"/>
                <a:gd name="connsiteY15" fmla="*/ 5328592 h 5387910"/>
                <a:gd name="connsiteX16" fmla="*/ 736082 w 4095065"/>
                <a:gd name="connsiteY16" fmla="*/ 5328592 h 5387910"/>
                <a:gd name="connsiteX17" fmla="*/ 615974 w 4095065"/>
                <a:gd name="connsiteY17" fmla="*/ 4320478 h 5387910"/>
                <a:gd name="connsiteX18" fmla="*/ 592065 w 4095065"/>
                <a:gd name="connsiteY18" fmla="*/ 3816425 h 5387910"/>
                <a:gd name="connsiteX19" fmla="*/ 808090 w 4095065"/>
                <a:gd name="connsiteY19" fmla="*/ 3528392 h 5387910"/>
                <a:gd name="connsiteX20" fmla="*/ 1168129 w 4095065"/>
                <a:gd name="connsiteY20" fmla="*/ 3672409 h 5387910"/>
                <a:gd name="connsiteX21" fmla="*/ 1868442 w 4095065"/>
                <a:gd name="connsiteY21" fmla="*/ 3996047 h 5387910"/>
                <a:gd name="connsiteX22" fmla="*/ 2379081 w 4095065"/>
                <a:gd name="connsiteY22" fmla="*/ 4007922 h 5387910"/>
                <a:gd name="connsiteX23" fmla="*/ 2937221 w 4095065"/>
                <a:gd name="connsiteY23" fmla="*/ 3889169 h 5387910"/>
                <a:gd name="connsiteX24" fmla="*/ 3316781 w 4095065"/>
                <a:gd name="connsiteY24" fmla="*/ 3672408 h 5387910"/>
                <a:gd name="connsiteX25" fmla="*/ 3578489 w 4095065"/>
                <a:gd name="connsiteY25" fmla="*/ 3295403 h 5387910"/>
                <a:gd name="connsiteX26" fmla="*/ 3922873 w 4095065"/>
                <a:gd name="connsiteY26" fmla="*/ 2487880 h 5387910"/>
                <a:gd name="connsiteX27" fmla="*/ 3910998 w 4095065"/>
                <a:gd name="connsiteY27" fmla="*/ 1454727 h 5387910"/>
                <a:gd name="connsiteX28" fmla="*/ 2818468 w 4095065"/>
                <a:gd name="connsiteY28" fmla="*/ 908462 h 5387910"/>
                <a:gd name="connsiteX29" fmla="*/ 2628463 w 4095065"/>
                <a:gd name="connsiteY29" fmla="*/ 1003465 h 5387910"/>
                <a:gd name="connsiteX30" fmla="*/ 2616588 w 4095065"/>
                <a:gd name="connsiteY30" fmla="*/ 1003465 h 5387910"/>
                <a:gd name="connsiteX31" fmla="*/ 2452685 w 4095065"/>
                <a:gd name="connsiteY31" fmla="*/ 864096 h 5387910"/>
                <a:gd name="connsiteX32" fmla="*/ 2380677 w 4095065"/>
                <a:gd name="connsiteY32" fmla="*/ 648072 h 5387910"/>
                <a:gd name="connsiteX33" fmla="*/ 2355330 w 4095065"/>
                <a:gd name="connsiteY33" fmla="*/ 421574 h 5387910"/>
                <a:gd name="connsiteX34" fmla="*/ 2343455 w 4095065"/>
                <a:gd name="connsiteY34" fmla="*/ 65314 h 5387910"/>
                <a:gd name="connsiteX0" fmla="*/ 2343455 w 4049543"/>
                <a:gd name="connsiteY0" fmla="*/ 65314 h 5387910"/>
                <a:gd name="connsiteX1" fmla="*/ 2248453 w 4049543"/>
                <a:gd name="connsiteY1" fmla="*/ 29688 h 5387910"/>
                <a:gd name="connsiteX2" fmla="*/ 2129699 w 4049543"/>
                <a:gd name="connsiteY2" fmla="*/ 5938 h 5387910"/>
                <a:gd name="connsiteX3" fmla="*/ 1963445 w 4049543"/>
                <a:gd name="connsiteY3" fmla="*/ 29688 h 5387910"/>
                <a:gd name="connsiteX4" fmla="*/ 1809066 w 4049543"/>
                <a:gd name="connsiteY4" fmla="*/ 100940 h 5387910"/>
                <a:gd name="connsiteX5" fmla="*/ 1856567 w 4049543"/>
                <a:gd name="connsiteY5" fmla="*/ 492826 h 5387910"/>
                <a:gd name="connsiteX6" fmla="*/ 2034697 w 4049543"/>
                <a:gd name="connsiteY6" fmla="*/ 1181595 h 5387910"/>
                <a:gd name="connsiteX7" fmla="*/ 2094073 w 4049543"/>
                <a:gd name="connsiteY7" fmla="*/ 1834738 h 5387910"/>
                <a:gd name="connsiteX8" fmla="*/ 2105949 w 4049543"/>
                <a:gd name="connsiteY8" fmla="*/ 2487880 h 5387910"/>
                <a:gd name="connsiteX9" fmla="*/ 1915943 w 4049543"/>
                <a:gd name="connsiteY9" fmla="*/ 2844140 h 5387910"/>
                <a:gd name="connsiteX10" fmla="*/ 1696093 w 4049543"/>
                <a:gd name="connsiteY10" fmla="*/ 3024335 h 5387910"/>
                <a:gd name="connsiteX11" fmla="*/ 1336054 w 4049543"/>
                <a:gd name="connsiteY11" fmla="*/ 3168350 h 5387910"/>
                <a:gd name="connsiteX12" fmla="*/ 880097 w 4049543"/>
                <a:gd name="connsiteY12" fmla="*/ 2952329 h 5387910"/>
                <a:gd name="connsiteX13" fmla="*/ 376041 w 4049543"/>
                <a:gd name="connsiteY13" fmla="*/ 3024337 h 5387910"/>
                <a:gd name="connsiteX14" fmla="*/ 16002 w 4049543"/>
                <a:gd name="connsiteY14" fmla="*/ 3816424 h 5387910"/>
                <a:gd name="connsiteX15" fmla="*/ 280031 w 4049543"/>
                <a:gd name="connsiteY15" fmla="*/ 5328592 h 5387910"/>
                <a:gd name="connsiteX16" fmla="*/ 736082 w 4049543"/>
                <a:gd name="connsiteY16" fmla="*/ 5328592 h 5387910"/>
                <a:gd name="connsiteX17" fmla="*/ 615974 w 4049543"/>
                <a:gd name="connsiteY17" fmla="*/ 4320478 h 5387910"/>
                <a:gd name="connsiteX18" fmla="*/ 592065 w 4049543"/>
                <a:gd name="connsiteY18" fmla="*/ 3816425 h 5387910"/>
                <a:gd name="connsiteX19" fmla="*/ 808090 w 4049543"/>
                <a:gd name="connsiteY19" fmla="*/ 3528392 h 5387910"/>
                <a:gd name="connsiteX20" fmla="*/ 1168129 w 4049543"/>
                <a:gd name="connsiteY20" fmla="*/ 3672409 h 5387910"/>
                <a:gd name="connsiteX21" fmla="*/ 1868442 w 4049543"/>
                <a:gd name="connsiteY21" fmla="*/ 3996047 h 5387910"/>
                <a:gd name="connsiteX22" fmla="*/ 2379081 w 4049543"/>
                <a:gd name="connsiteY22" fmla="*/ 4007922 h 5387910"/>
                <a:gd name="connsiteX23" fmla="*/ 2937221 w 4049543"/>
                <a:gd name="connsiteY23" fmla="*/ 3889169 h 5387910"/>
                <a:gd name="connsiteX24" fmla="*/ 3316781 w 4049543"/>
                <a:gd name="connsiteY24" fmla="*/ 3672408 h 5387910"/>
                <a:gd name="connsiteX25" fmla="*/ 3578489 w 4049543"/>
                <a:gd name="connsiteY25" fmla="*/ 3295403 h 5387910"/>
                <a:gd name="connsiteX26" fmla="*/ 3922873 w 4049543"/>
                <a:gd name="connsiteY26" fmla="*/ 2487880 h 5387910"/>
                <a:gd name="connsiteX27" fmla="*/ 2818468 w 4049543"/>
                <a:gd name="connsiteY27" fmla="*/ 908462 h 5387910"/>
                <a:gd name="connsiteX28" fmla="*/ 2628463 w 4049543"/>
                <a:gd name="connsiteY28" fmla="*/ 1003465 h 5387910"/>
                <a:gd name="connsiteX29" fmla="*/ 2616588 w 4049543"/>
                <a:gd name="connsiteY29" fmla="*/ 1003465 h 5387910"/>
                <a:gd name="connsiteX30" fmla="*/ 2452685 w 4049543"/>
                <a:gd name="connsiteY30" fmla="*/ 864096 h 5387910"/>
                <a:gd name="connsiteX31" fmla="*/ 2380677 w 4049543"/>
                <a:gd name="connsiteY31" fmla="*/ 648072 h 5387910"/>
                <a:gd name="connsiteX32" fmla="*/ 2355330 w 4049543"/>
                <a:gd name="connsiteY32" fmla="*/ 421574 h 5387910"/>
                <a:gd name="connsiteX33" fmla="*/ 2343455 w 4049543"/>
                <a:gd name="connsiteY33" fmla="*/ 65314 h 5387910"/>
                <a:gd name="connsiteX0" fmla="*/ 2343455 w 4049543"/>
                <a:gd name="connsiteY0" fmla="*/ 65314 h 5387910"/>
                <a:gd name="connsiteX1" fmla="*/ 2248453 w 4049543"/>
                <a:gd name="connsiteY1" fmla="*/ 29688 h 5387910"/>
                <a:gd name="connsiteX2" fmla="*/ 2129699 w 4049543"/>
                <a:gd name="connsiteY2" fmla="*/ 5938 h 5387910"/>
                <a:gd name="connsiteX3" fmla="*/ 1963445 w 4049543"/>
                <a:gd name="connsiteY3" fmla="*/ 29688 h 5387910"/>
                <a:gd name="connsiteX4" fmla="*/ 1809066 w 4049543"/>
                <a:gd name="connsiteY4" fmla="*/ 100940 h 5387910"/>
                <a:gd name="connsiteX5" fmla="*/ 1856567 w 4049543"/>
                <a:gd name="connsiteY5" fmla="*/ 492826 h 5387910"/>
                <a:gd name="connsiteX6" fmla="*/ 2034697 w 4049543"/>
                <a:gd name="connsiteY6" fmla="*/ 1181595 h 5387910"/>
                <a:gd name="connsiteX7" fmla="*/ 2094073 w 4049543"/>
                <a:gd name="connsiteY7" fmla="*/ 1834738 h 5387910"/>
                <a:gd name="connsiteX8" fmla="*/ 2105949 w 4049543"/>
                <a:gd name="connsiteY8" fmla="*/ 2487880 h 5387910"/>
                <a:gd name="connsiteX9" fmla="*/ 1915943 w 4049543"/>
                <a:gd name="connsiteY9" fmla="*/ 2844140 h 5387910"/>
                <a:gd name="connsiteX10" fmla="*/ 1696093 w 4049543"/>
                <a:gd name="connsiteY10" fmla="*/ 3024335 h 5387910"/>
                <a:gd name="connsiteX11" fmla="*/ 1336054 w 4049543"/>
                <a:gd name="connsiteY11" fmla="*/ 3168350 h 5387910"/>
                <a:gd name="connsiteX12" fmla="*/ 880097 w 4049543"/>
                <a:gd name="connsiteY12" fmla="*/ 2952329 h 5387910"/>
                <a:gd name="connsiteX13" fmla="*/ 376041 w 4049543"/>
                <a:gd name="connsiteY13" fmla="*/ 3024337 h 5387910"/>
                <a:gd name="connsiteX14" fmla="*/ 16002 w 4049543"/>
                <a:gd name="connsiteY14" fmla="*/ 3816424 h 5387910"/>
                <a:gd name="connsiteX15" fmla="*/ 280031 w 4049543"/>
                <a:gd name="connsiteY15" fmla="*/ 5328592 h 5387910"/>
                <a:gd name="connsiteX16" fmla="*/ 736082 w 4049543"/>
                <a:gd name="connsiteY16" fmla="*/ 5328592 h 5387910"/>
                <a:gd name="connsiteX17" fmla="*/ 615974 w 4049543"/>
                <a:gd name="connsiteY17" fmla="*/ 4320478 h 5387910"/>
                <a:gd name="connsiteX18" fmla="*/ 592065 w 4049543"/>
                <a:gd name="connsiteY18" fmla="*/ 3816425 h 5387910"/>
                <a:gd name="connsiteX19" fmla="*/ 808090 w 4049543"/>
                <a:gd name="connsiteY19" fmla="*/ 3528392 h 5387910"/>
                <a:gd name="connsiteX20" fmla="*/ 1168129 w 4049543"/>
                <a:gd name="connsiteY20" fmla="*/ 3672409 h 5387910"/>
                <a:gd name="connsiteX21" fmla="*/ 1868442 w 4049543"/>
                <a:gd name="connsiteY21" fmla="*/ 3996047 h 5387910"/>
                <a:gd name="connsiteX22" fmla="*/ 2379081 w 4049543"/>
                <a:gd name="connsiteY22" fmla="*/ 4007922 h 5387910"/>
                <a:gd name="connsiteX23" fmla="*/ 3316781 w 4049543"/>
                <a:gd name="connsiteY23" fmla="*/ 3672408 h 5387910"/>
                <a:gd name="connsiteX24" fmla="*/ 3578489 w 4049543"/>
                <a:gd name="connsiteY24" fmla="*/ 3295403 h 5387910"/>
                <a:gd name="connsiteX25" fmla="*/ 3922873 w 4049543"/>
                <a:gd name="connsiteY25" fmla="*/ 2487880 h 5387910"/>
                <a:gd name="connsiteX26" fmla="*/ 2818468 w 4049543"/>
                <a:gd name="connsiteY26" fmla="*/ 908462 h 5387910"/>
                <a:gd name="connsiteX27" fmla="*/ 2628463 w 4049543"/>
                <a:gd name="connsiteY27" fmla="*/ 1003465 h 5387910"/>
                <a:gd name="connsiteX28" fmla="*/ 2616588 w 4049543"/>
                <a:gd name="connsiteY28" fmla="*/ 1003465 h 5387910"/>
                <a:gd name="connsiteX29" fmla="*/ 2452685 w 4049543"/>
                <a:gd name="connsiteY29" fmla="*/ 864096 h 5387910"/>
                <a:gd name="connsiteX30" fmla="*/ 2380677 w 4049543"/>
                <a:gd name="connsiteY30" fmla="*/ 648072 h 5387910"/>
                <a:gd name="connsiteX31" fmla="*/ 2355330 w 4049543"/>
                <a:gd name="connsiteY31" fmla="*/ 421574 h 5387910"/>
                <a:gd name="connsiteX32" fmla="*/ 2343455 w 4049543"/>
                <a:gd name="connsiteY32" fmla="*/ 65314 h 5387910"/>
                <a:gd name="connsiteX0" fmla="*/ 2343455 w 4049543"/>
                <a:gd name="connsiteY0" fmla="*/ 65314 h 5387910"/>
                <a:gd name="connsiteX1" fmla="*/ 2248453 w 4049543"/>
                <a:gd name="connsiteY1" fmla="*/ 29688 h 5387910"/>
                <a:gd name="connsiteX2" fmla="*/ 2129699 w 4049543"/>
                <a:gd name="connsiteY2" fmla="*/ 5938 h 5387910"/>
                <a:gd name="connsiteX3" fmla="*/ 1963445 w 4049543"/>
                <a:gd name="connsiteY3" fmla="*/ 29688 h 5387910"/>
                <a:gd name="connsiteX4" fmla="*/ 1809066 w 4049543"/>
                <a:gd name="connsiteY4" fmla="*/ 100940 h 5387910"/>
                <a:gd name="connsiteX5" fmla="*/ 1856567 w 4049543"/>
                <a:gd name="connsiteY5" fmla="*/ 492826 h 5387910"/>
                <a:gd name="connsiteX6" fmla="*/ 2034697 w 4049543"/>
                <a:gd name="connsiteY6" fmla="*/ 1181595 h 5387910"/>
                <a:gd name="connsiteX7" fmla="*/ 2094073 w 4049543"/>
                <a:gd name="connsiteY7" fmla="*/ 1834738 h 5387910"/>
                <a:gd name="connsiteX8" fmla="*/ 2105949 w 4049543"/>
                <a:gd name="connsiteY8" fmla="*/ 2487880 h 5387910"/>
                <a:gd name="connsiteX9" fmla="*/ 1915943 w 4049543"/>
                <a:gd name="connsiteY9" fmla="*/ 2844140 h 5387910"/>
                <a:gd name="connsiteX10" fmla="*/ 1696093 w 4049543"/>
                <a:gd name="connsiteY10" fmla="*/ 3024335 h 5387910"/>
                <a:gd name="connsiteX11" fmla="*/ 1336054 w 4049543"/>
                <a:gd name="connsiteY11" fmla="*/ 3168350 h 5387910"/>
                <a:gd name="connsiteX12" fmla="*/ 880097 w 4049543"/>
                <a:gd name="connsiteY12" fmla="*/ 2952329 h 5387910"/>
                <a:gd name="connsiteX13" fmla="*/ 376041 w 4049543"/>
                <a:gd name="connsiteY13" fmla="*/ 3024337 h 5387910"/>
                <a:gd name="connsiteX14" fmla="*/ 16002 w 4049543"/>
                <a:gd name="connsiteY14" fmla="*/ 3816424 h 5387910"/>
                <a:gd name="connsiteX15" fmla="*/ 280031 w 4049543"/>
                <a:gd name="connsiteY15" fmla="*/ 5328592 h 5387910"/>
                <a:gd name="connsiteX16" fmla="*/ 736082 w 4049543"/>
                <a:gd name="connsiteY16" fmla="*/ 5328592 h 5387910"/>
                <a:gd name="connsiteX17" fmla="*/ 615974 w 4049543"/>
                <a:gd name="connsiteY17" fmla="*/ 4320478 h 5387910"/>
                <a:gd name="connsiteX18" fmla="*/ 592065 w 4049543"/>
                <a:gd name="connsiteY18" fmla="*/ 3816425 h 5387910"/>
                <a:gd name="connsiteX19" fmla="*/ 808090 w 4049543"/>
                <a:gd name="connsiteY19" fmla="*/ 3528392 h 5387910"/>
                <a:gd name="connsiteX20" fmla="*/ 1168129 w 4049543"/>
                <a:gd name="connsiteY20" fmla="*/ 3672409 h 5387910"/>
                <a:gd name="connsiteX21" fmla="*/ 1868442 w 4049543"/>
                <a:gd name="connsiteY21" fmla="*/ 3996047 h 5387910"/>
                <a:gd name="connsiteX22" fmla="*/ 2379081 w 4049543"/>
                <a:gd name="connsiteY22" fmla="*/ 4007922 h 5387910"/>
                <a:gd name="connsiteX23" fmla="*/ 3578489 w 4049543"/>
                <a:gd name="connsiteY23" fmla="*/ 3295403 h 5387910"/>
                <a:gd name="connsiteX24" fmla="*/ 3922873 w 4049543"/>
                <a:gd name="connsiteY24" fmla="*/ 2487880 h 5387910"/>
                <a:gd name="connsiteX25" fmla="*/ 2818468 w 4049543"/>
                <a:gd name="connsiteY25" fmla="*/ 908462 h 5387910"/>
                <a:gd name="connsiteX26" fmla="*/ 2628463 w 4049543"/>
                <a:gd name="connsiteY26" fmla="*/ 1003465 h 5387910"/>
                <a:gd name="connsiteX27" fmla="*/ 2616588 w 4049543"/>
                <a:gd name="connsiteY27" fmla="*/ 1003465 h 5387910"/>
                <a:gd name="connsiteX28" fmla="*/ 2452685 w 4049543"/>
                <a:gd name="connsiteY28" fmla="*/ 864096 h 5387910"/>
                <a:gd name="connsiteX29" fmla="*/ 2380677 w 4049543"/>
                <a:gd name="connsiteY29" fmla="*/ 648072 h 5387910"/>
                <a:gd name="connsiteX30" fmla="*/ 2355330 w 4049543"/>
                <a:gd name="connsiteY30" fmla="*/ 421574 h 5387910"/>
                <a:gd name="connsiteX31" fmla="*/ 2343455 w 4049543"/>
                <a:gd name="connsiteY31" fmla="*/ 65314 h 5387910"/>
                <a:gd name="connsiteX0" fmla="*/ 2343455 w 3936567"/>
                <a:gd name="connsiteY0" fmla="*/ 65314 h 5387910"/>
                <a:gd name="connsiteX1" fmla="*/ 2248453 w 3936567"/>
                <a:gd name="connsiteY1" fmla="*/ 29688 h 5387910"/>
                <a:gd name="connsiteX2" fmla="*/ 2129699 w 3936567"/>
                <a:gd name="connsiteY2" fmla="*/ 5938 h 5387910"/>
                <a:gd name="connsiteX3" fmla="*/ 1963445 w 3936567"/>
                <a:gd name="connsiteY3" fmla="*/ 29688 h 5387910"/>
                <a:gd name="connsiteX4" fmla="*/ 1809066 w 3936567"/>
                <a:gd name="connsiteY4" fmla="*/ 100940 h 5387910"/>
                <a:gd name="connsiteX5" fmla="*/ 1856567 w 3936567"/>
                <a:gd name="connsiteY5" fmla="*/ 492826 h 5387910"/>
                <a:gd name="connsiteX6" fmla="*/ 2034697 w 3936567"/>
                <a:gd name="connsiteY6" fmla="*/ 1181595 h 5387910"/>
                <a:gd name="connsiteX7" fmla="*/ 2094073 w 3936567"/>
                <a:gd name="connsiteY7" fmla="*/ 1834738 h 5387910"/>
                <a:gd name="connsiteX8" fmla="*/ 2105949 w 3936567"/>
                <a:gd name="connsiteY8" fmla="*/ 2487880 h 5387910"/>
                <a:gd name="connsiteX9" fmla="*/ 1915943 w 3936567"/>
                <a:gd name="connsiteY9" fmla="*/ 2844140 h 5387910"/>
                <a:gd name="connsiteX10" fmla="*/ 1696093 w 3936567"/>
                <a:gd name="connsiteY10" fmla="*/ 3024335 h 5387910"/>
                <a:gd name="connsiteX11" fmla="*/ 1336054 w 3936567"/>
                <a:gd name="connsiteY11" fmla="*/ 3168350 h 5387910"/>
                <a:gd name="connsiteX12" fmla="*/ 880097 w 3936567"/>
                <a:gd name="connsiteY12" fmla="*/ 2952329 h 5387910"/>
                <a:gd name="connsiteX13" fmla="*/ 376041 w 3936567"/>
                <a:gd name="connsiteY13" fmla="*/ 3024337 h 5387910"/>
                <a:gd name="connsiteX14" fmla="*/ 16002 w 3936567"/>
                <a:gd name="connsiteY14" fmla="*/ 3816424 h 5387910"/>
                <a:gd name="connsiteX15" fmla="*/ 280031 w 3936567"/>
                <a:gd name="connsiteY15" fmla="*/ 5328592 h 5387910"/>
                <a:gd name="connsiteX16" fmla="*/ 736082 w 3936567"/>
                <a:gd name="connsiteY16" fmla="*/ 5328592 h 5387910"/>
                <a:gd name="connsiteX17" fmla="*/ 615974 w 3936567"/>
                <a:gd name="connsiteY17" fmla="*/ 4320478 h 5387910"/>
                <a:gd name="connsiteX18" fmla="*/ 592065 w 3936567"/>
                <a:gd name="connsiteY18" fmla="*/ 3816425 h 5387910"/>
                <a:gd name="connsiteX19" fmla="*/ 808090 w 3936567"/>
                <a:gd name="connsiteY19" fmla="*/ 3528392 h 5387910"/>
                <a:gd name="connsiteX20" fmla="*/ 1168129 w 3936567"/>
                <a:gd name="connsiteY20" fmla="*/ 3672409 h 5387910"/>
                <a:gd name="connsiteX21" fmla="*/ 1868442 w 3936567"/>
                <a:gd name="connsiteY21" fmla="*/ 3996047 h 5387910"/>
                <a:gd name="connsiteX22" fmla="*/ 2379081 w 3936567"/>
                <a:gd name="connsiteY22" fmla="*/ 4007922 h 5387910"/>
                <a:gd name="connsiteX23" fmla="*/ 2736304 w 3936567"/>
                <a:gd name="connsiteY23" fmla="*/ 3024336 h 5387910"/>
                <a:gd name="connsiteX24" fmla="*/ 3922873 w 3936567"/>
                <a:gd name="connsiteY24" fmla="*/ 2487880 h 5387910"/>
                <a:gd name="connsiteX25" fmla="*/ 2818468 w 3936567"/>
                <a:gd name="connsiteY25" fmla="*/ 908462 h 5387910"/>
                <a:gd name="connsiteX26" fmla="*/ 2628463 w 3936567"/>
                <a:gd name="connsiteY26" fmla="*/ 1003465 h 5387910"/>
                <a:gd name="connsiteX27" fmla="*/ 2616588 w 3936567"/>
                <a:gd name="connsiteY27" fmla="*/ 1003465 h 5387910"/>
                <a:gd name="connsiteX28" fmla="*/ 2452685 w 3936567"/>
                <a:gd name="connsiteY28" fmla="*/ 864096 h 5387910"/>
                <a:gd name="connsiteX29" fmla="*/ 2380677 w 3936567"/>
                <a:gd name="connsiteY29" fmla="*/ 648072 h 5387910"/>
                <a:gd name="connsiteX30" fmla="*/ 2355330 w 3936567"/>
                <a:gd name="connsiteY30" fmla="*/ 421574 h 5387910"/>
                <a:gd name="connsiteX31" fmla="*/ 2343455 w 3936567"/>
                <a:gd name="connsiteY31" fmla="*/ 65314 h 5387910"/>
                <a:gd name="connsiteX0" fmla="*/ 2343455 w 3936567"/>
                <a:gd name="connsiteY0" fmla="*/ 65314 h 5387910"/>
                <a:gd name="connsiteX1" fmla="*/ 2248453 w 3936567"/>
                <a:gd name="connsiteY1" fmla="*/ 29688 h 5387910"/>
                <a:gd name="connsiteX2" fmla="*/ 2129699 w 3936567"/>
                <a:gd name="connsiteY2" fmla="*/ 5938 h 5387910"/>
                <a:gd name="connsiteX3" fmla="*/ 1963445 w 3936567"/>
                <a:gd name="connsiteY3" fmla="*/ 29688 h 5387910"/>
                <a:gd name="connsiteX4" fmla="*/ 1809066 w 3936567"/>
                <a:gd name="connsiteY4" fmla="*/ 100940 h 5387910"/>
                <a:gd name="connsiteX5" fmla="*/ 1856567 w 3936567"/>
                <a:gd name="connsiteY5" fmla="*/ 492826 h 5387910"/>
                <a:gd name="connsiteX6" fmla="*/ 2034697 w 3936567"/>
                <a:gd name="connsiteY6" fmla="*/ 1181595 h 5387910"/>
                <a:gd name="connsiteX7" fmla="*/ 2094073 w 3936567"/>
                <a:gd name="connsiteY7" fmla="*/ 1834738 h 5387910"/>
                <a:gd name="connsiteX8" fmla="*/ 2105949 w 3936567"/>
                <a:gd name="connsiteY8" fmla="*/ 2487880 h 5387910"/>
                <a:gd name="connsiteX9" fmla="*/ 1915943 w 3936567"/>
                <a:gd name="connsiteY9" fmla="*/ 2844140 h 5387910"/>
                <a:gd name="connsiteX10" fmla="*/ 1696093 w 3936567"/>
                <a:gd name="connsiteY10" fmla="*/ 3024335 h 5387910"/>
                <a:gd name="connsiteX11" fmla="*/ 1336054 w 3936567"/>
                <a:gd name="connsiteY11" fmla="*/ 3168350 h 5387910"/>
                <a:gd name="connsiteX12" fmla="*/ 880097 w 3936567"/>
                <a:gd name="connsiteY12" fmla="*/ 2952329 h 5387910"/>
                <a:gd name="connsiteX13" fmla="*/ 376041 w 3936567"/>
                <a:gd name="connsiteY13" fmla="*/ 3024337 h 5387910"/>
                <a:gd name="connsiteX14" fmla="*/ 16002 w 3936567"/>
                <a:gd name="connsiteY14" fmla="*/ 3816424 h 5387910"/>
                <a:gd name="connsiteX15" fmla="*/ 280031 w 3936567"/>
                <a:gd name="connsiteY15" fmla="*/ 5328592 h 5387910"/>
                <a:gd name="connsiteX16" fmla="*/ 736082 w 3936567"/>
                <a:gd name="connsiteY16" fmla="*/ 5328592 h 5387910"/>
                <a:gd name="connsiteX17" fmla="*/ 615974 w 3936567"/>
                <a:gd name="connsiteY17" fmla="*/ 4320478 h 5387910"/>
                <a:gd name="connsiteX18" fmla="*/ 592065 w 3936567"/>
                <a:gd name="connsiteY18" fmla="*/ 3816425 h 5387910"/>
                <a:gd name="connsiteX19" fmla="*/ 808090 w 3936567"/>
                <a:gd name="connsiteY19" fmla="*/ 3528392 h 5387910"/>
                <a:gd name="connsiteX20" fmla="*/ 1168129 w 3936567"/>
                <a:gd name="connsiteY20" fmla="*/ 3672409 h 5387910"/>
                <a:gd name="connsiteX21" fmla="*/ 1868442 w 3936567"/>
                <a:gd name="connsiteY21" fmla="*/ 3996047 h 5387910"/>
                <a:gd name="connsiteX22" fmla="*/ 2379081 w 3936567"/>
                <a:gd name="connsiteY22" fmla="*/ 4007922 h 5387910"/>
                <a:gd name="connsiteX23" fmla="*/ 2736304 w 3936567"/>
                <a:gd name="connsiteY23" fmla="*/ 3024336 h 5387910"/>
                <a:gd name="connsiteX24" fmla="*/ 3922873 w 3936567"/>
                <a:gd name="connsiteY24" fmla="*/ 2487880 h 5387910"/>
                <a:gd name="connsiteX25" fmla="*/ 2818468 w 3936567"/>
                <a:gd name="connsiteY25" fmla="*/ 908462 h 5387910"/>
                <a:gd name="connsiteX26" fmla="*/ 2628463 w 3936567"/>
                <a:gd name="connsiteY26" fmla="*/ 1003465 h 5387910"/>
                <a:gd name="connsiteX27" fmla="*/ 2616588 w 3936567"/>
                <a:gd name="connsiteY27" fmla="*/ 1003465 h 5387910"/>
                <a:gd name="connsiteX28" fmla="*/ 2452685 w 3936567"/>
                <a:gd name="connsiteY28" fmla="*/ 864096 h 5387910"/>
                <a:gd name="connsiteX29" fmla="*/ 2380677 w 3936567"/>
                <a:gd name="connsiteY29" fmla="*/ 648072 h 5387910"/>
                <a:gd name="connsiteX30" fmla="*/ 2355330 w 3936567"/>
                <a:gd name="connsiteY30" fmla="*/ 421574 h 5387910"/>
                <a:gd name="connsiteX31" fmla="*/ 2343455 w 3936567"/>
                <a:gd name="connsiteY31" fmla="*/ 65314 h 5387910"/>
                <a:gd name="connsiteX0" fmla="*/ 2343455 w 2966022"/>
                <a:gd name="connsiteY0" fmla="*/ 65314 h 5387910"/>
                <a:gd name="connsiteX1" fmla="*/ 2248453 w 2966022"/>
                <a:gd name="connsiteY1" fmla="*/ 29688 h 5387910"/>
                <a:gd name="connsiteX2" fmla="*/ 2129699 w 2966022"/>
                <a:gd name="connsiteY2" fmla="*/ 5938 h 5387910"/>
                <a:gd name="connsiteX3" fmla="*/ 1963445 w 2966022"/>
                <a:gd name="connsiteY3" fmla="*/ 29688 h 5387910"/>
                <a:gd name="connsiteX4" fmla="*/ 1809066 w 2966022"/>
                <a:gd name="connsiteY4" fmla="*/ 100940 h 5387910"/>
                <a:gd name="connsiteX5" fmla="*/ 1856567 w 2966022"/>
                <a:gd name="connsiteY5" fmla="*/ 492826 h 5387910"/>
                <a:gd name="connsiteX6" fmla="*/ 2034697 w 2966022"/>
                <a:gd name="connsiteY6" fmla="*/ 1181595 h 5387910"/>
                <a:gd name="connsiteX7" fmla="*/ 2094073 w 2966022"/>
                <a:gd name="connsiteY7" fmla="*/ 1834738 h 5387910"/>
                <a:gd name="connsiteX8" fmla="*/ 2105949 w 2966022"/>
                <a:gd name="connsiteY8" fmla="*/ 2487880 h 5387910"/>
                <a:gd name="connsiteX9" fmla="*/ 1915943 w 2966022"/>
                <a:gd name="connsiteY9" fmla="*/ 2844140 h 5387910"/>
                <a:gd name="connsiteX10" fmla="*/ 1696093 w 2966022"/>
                <a:gd name="connsiteY10" fmla="*/ 3024335 h 5387910"/>
                <a:gd name="connsiteX11" fmla="*/ 1336054 w 2966022"/>
                <a:gd name="connsiteY11" fmla="*/ 3168350 h 5387910"/>
                <a:gd name="connsiteX12" fmla="*/ 880097 w 2966022"/>
                <a:gd name="connsiteY12" fmla="*/ 2952329 h 5387910"/>
                <a:gd name="connsiteX13" fmla="*/ 376041 w 2966022"/>
                <a:gd name="connsiteY13" fmla="*/ 3024337 h 5387910"/>
                <a:gd name="connsiteX14" fmla="*/ 16002 w 2966022"/>
                <a:gd name="connsiteY14" fmla="*/ 3816424 h 5387910"/>
                <a:gd name="connsiteX15" fmla="*/ 280031 w 2966022"/>
                <a:gd name="connsiteY15" fmla="*/ 5328592 h 5387910"/>
                <a:gd name="connsiteX16" fmla="*/ 736082 w 2966022"/>
                <a:gd name="connsiteY16" fmla="*/ 5328592 h 5387910"/>
                <a:gd name="connsiteX17" fmla="*/ 615974 w 2966022"/>
                <a:gd name="connsiteY17" fmla="*/ 4320478 h 5387910"/>
                <a:gd name="connsiteX18" fmla="*/ 592065 w 2966022"/>
                <a:gd name="connsiteY18" fmla="*/ 3816425 h 5387910"/>
                <a:gd name="connsiteX19" fmla="*/ 808090 w 2966022"/>
                <a:gd name="connsiteY19" fmla="*/ 3528392 h 5387910"/>
                <a:gd name="connsiteX20" fmla="*/ 1168129 w 2966022"/>
                <a:gd name="connsiteY20" fmla="*/ 3672409 h 5387910"/>
                <a:gd name="connsiteX21" fmla="*/ 1868442 w 2966022"/>
                <a:gd name="connsiteY21" fmla="*/ 3996047 h 5387910"/>
                <a:gd name="connsiteX22" fmla="*/ 2379081 w 2966022"/>
                <a:gd name="connsiteY22" fmla="*/ 4007922 h 5387910"/>
                <a:gd name="connsiteX23" fmla="*/ 2736304 w 2966022"/>
                <a:gd name="connsiteY23" fmla="*/ 3024336 h 5387910"/>
                <a:gd name="connsiteX24" fmla="*/ 2952328 w 2966022"/>
                <a:gd name="connsiteY24" fmla="*/ 1872208 h 5387910"/>
                <a:gd name="connsiteX25" fmla="*/ 2818468 w 2966022"/>
                <a:gd name="connsiteY25" fmla="*/ 908462 h 5387910"/>
                <a:gd name="connsiteX26" fmla="*/ 2628463 w 2966022"/>
                <a:gd name="connsiteY26" fmla="*/ 1003465 h 5387910"/>
                <a:gd name="connsiteX27" fmla="*/ 2616588 w 2966022"/>
                <a:gd name="connsiteY27" fmla="*/ 1003465 h 5387910"/>
                <a:gd name="connsiteX28" fmla="*/ 2452685 w 2966022"/>
                <a:gd name="connsiteY28" fmla="*/ 864096 h 5387910"/>
                <a:gd name="connsiteX29" fmla="*/ 2380677 w 2966022"/>
                <a:gd name="connsiteY29" fmla="*/ 648072 h 5387910"/>
                <a:gd name="connsiteX30" fmla="*/ 2355330 w 2966022"/>
                <a:gd name="connsiteY30" fmla="*/ 421574 h 5387910"/>
                <a:gd name="connsiteX31" fmla="*/ 2343455 w 2966022"/>
                <a:gd name="connsiteY31" fmla="*/ 65314 h 5387910"/>
                <a:gd name="connsiteX0" fmla="*/ 2343455 w 2966022"/>
                <a:gd name="connsiteY0" fmla="*/ 65314 h 5387910"/>
                <a:gd name="connsiteX1" fmla="*/ 2248453 w 2966022"/>
                <a:gd name="connsiteY1" fmla="*/ 29688 h 5387910"/>
                <a:gd name="connsiteX2" fmla="*/ 2129699 w 2966022"/>
                <a:gd name="connsiteY2" fmla="*/ 5938 h 5387910"/>
                <a:gd name="connsiteX3" fmla="*/ 1963445 w 2966022"/>
                <a:gd name="connsiteY3" fmla="*/ 29688 h 5387910"/>
                <a:gd name="connsiteX4" fmla="*/ 1809066 w 2966022"/>
                <a:gd name="connsiteY4" fmla="*/ 100940 h 5387910"/>
                <a:gd name="connsiteX5" fmla="*/ 1856567 w 2966022"/>
                <a:gd name="connsiteY5" fmla="*/ 492826 h 5387910"/>
                <a:gd name="connsiteX6" fmla="*/ 2034697 w 2966022"/>
                <a:gd name="connsiteY6" fmla="*/ 1181595 h 5387910"/>
                <a:gd name="connsiteX7" fmla="*/ 2094073 w 2966022"/>
                <a:gd name="connsiteY7" fmla="*/ 1834738 h 5387910"/>
                <a:gd name="connsiteX8" fmla="*/ 2105949 w 2966022"/>
                <a:gd name="connsiteY8" fmla="*/ 2487880 h 5387910"/>
                <a:gd name="connsiteX9" fmla="*/ 1915943 w 2966022"/>
                <a:gd name="connsiteY9" fmla="*/ 2844140 h 5387910"/>
                <a:gd name="connsiteX10" fmla="*/ 1696093 w 2966022"/>
                <a:gd name="connsiteY10" fmla="*/ 3024335 h 5387910"/>
                <a:gd name="connsiteX11" fmla="*/ 1336054 w 2966022"/>
                <a:gd name="connsiteY11" fmla="*/ 3168350 h 5387910"/>
                <a:gd name="connsiteX12" fmla="*/ 880097 w 2966022"/>
                <a:gd name="connsiteY12" fmla="*/ 2952329 h 5387910"/>
                <a:gd name="connsiteX13" fmla="*/ 376041 w 2966022"/>
                <a:gd name="connsiteY13" fmla="*/ 3024337 h 5387910"/>
                <a:gd name="connsiteX14" fmla="*/ 16002 w 2966022"/>
                <a:gd name="connsiteY14" fmla="*/ 3816424 h 5387910"/>
                <a:gd name="connsiteX15" fmla="*/ 280031 w 2966022"/>
                <a:gd name="connsiteY15" fmla="*/ 5328592 h 5387910"/>
                <a:gd name="connsiteX16" fmla="*/ 736082 w 2966022"/>
                <a:gd name="connsiteY16" fmla="*/ 5328592 h 5387910"/>
                <a:gd name="connsiteX17" fmla="*/ 615974 w 2966022"/>
                <a:gd name="connsiteY17" fmla="*/ 4320478 h 5387910"/>
                <a:gd name="connsiteX18" fmla="*/ 592065 w 2966022"/>
                <a:gd name="connsiteY18" fmla="*/ 3816425 h 5387910"/>
                <a:gd name="connsiteX19" fmla="*/ 808090 w 2966022"/>
                <a:gd name="connsiteY19" fmla="*/ 3528392 h 5387910"/>
                <a:gd name="connsiteX20" fmla="*/ 1168129 w 2966022"/>
                <a:gd name="connsiteY20" fmla="*/ 3672409 h 5387910"/>
                <a:gd name="connsiteX21" fmla="*/ 1868442 w 2966022"/>
                <a:gd name="connsiteY21" fmla="*/ 3996047 h 5387910"/>
                <a:gd name="connsiteX22" fmla="*/ 2160240 w 2966022"/>
                <a:gd name="connsiteY22" fmla="*/ 3672408 h 5387910"/>
                <a:gd name="connsiteX23" fmla="*/ 2736304 w 2966022"/>
                <a:gd name="connsiteY23" fmla="*/ 3024336 h 5387910"/>
                <a:gd name="connsiteX24" fmla="*/ 2952328 w 2966022"/>
                <a:gd name="connsiteY24" fmla="*/ 1872208 h 5387910"/>
                <a:gd name="connsiteX25" fmla="*/ 2818468 w 2966022"/>
                <a:gd name="connsiteY25" fmla="*/ 908462 h 5387910"/>
                <a:gd name="connsiteX26" fmla="*/ 2628463 w 2966022"/>
                <a:gd name="connsiteY26" fmla="*/ 1003465 h 5387910"/>
                <a:gd name="connsiteX27" fmla="*/ 2616588 w 2966022"/>
                <a:gd name="connsiteY27" fmla="*/ 1003465 h 5387910"/>
                <a:gd name="connsiteX28" fmla="*/ 2452685 w 2966022"/>
                <a:gd name="connsiteY28" fmla="*/ 864096 h 5387910"/>
                <a:gd name="connsiteX29" fmla="*/ 2380677 w 2966022"/>
                <a:gd name="connsiteY29" fmla="*/ 648072 h 5387910"/>
                <a:gd name="connsiteX30" fmla="*/ 2355330 w 2966022"/>
                <a:gd name="connsiteY30" fmla="*/ 421574 h 5387910"/>
                <a:gd name="connsiteX31" fmla="*/ 2343455 w 2966022"/>
                <a:gd name="connsiteY31" fmla="*/ 65314 h 5387910"/>
                <a:gd name="connsiteX0" fmla="*/ 2343455 w 2978023"/>
                <a:gd name="connsiteY0" fmla="*/ 65314 h 5387910"/>
                <a:gd name="connsiteX1" fmla="*/ 2248453 w 2978023"/>
                <a:gd name="connsiteY1" fmla="*/ 29688 h 5387910"/>
                <a:gd name="connsiteX2" fmla="*/ 2129699 w 2978023"/>
                <a:gd name="connsiteY2" fmla="*/ 5938 h 5387910"/>
                <a:gd name="connsiteX3" fmla="*/ 1963445 w 2978023"/>
                <a:gd name="connsiteY3" fmla="*/ 29688 h 5387910"/>
                <a:gd name="connsiteX4" fmla="*/ 1809066 w 2978023"/>
                <a:gd name="connsiteY4" fmla="*/ 100940 h 5387910"/>
                <a:gd name="connsiteX5" fmla="*/ 1856567 w 2978023"/>
                <a:gd name="connsiteY5" fmla="*/ 492826 h 5387910"/>
                <a:gd name="connsiteX6" fmla="*/ 2034697 w 2978023"/>
                <a:gd name="connsiteY6" fmla="*/ 1181595 h 5387910"/>
                <a:gd name="connsiteX7" fmla="*/ 2094073 w 2978023"/>
                <a:gd name="connsiteY7" fmla="*/ 1834738 h 5387910"/>
                <a:gd name="connsiteX8" fmla="*/ 2105949 w 2978023"/>
                <a:gd name="connsiteY8" fmla="*/ 2487880 h 5387910"/>
                <a:gd name="connsiteX9" fmla="*/ 1915943 w 2978023"/>
                <a:gd name="connsiteY9" fmla="*/ 2844140 h 5387910"/>
                <a:gd name="connsiteX10" fmla="*/ 1696093 w 2978023"/>
                <a:gd name="connsiteY10" fmla="*/ 3024335 h 5387910"/>
                <a:gd name="connsiteX11" fmla="*/ 1336054 w 2978023"/>
                <a:gd name="connsiteY11" fmla="*/ 3168350 h 5387910"/>
                <a:gd name="connsiteX12" fmla="*/ 880097 w 2978023"/>
                <a:gd name="connsiteY12" fmla="*/ 2952329 h 5387910"/>
                <a:gd name="connsiteX13" fmla="*/ 376041 w 2978023"/>
                <a:gd name="connsiteY13" fmla="*/ 3024337 h 5387910"/>
                <a:gd name="connsiteX14" fmla="*/ 16002 w 2978023"/>
                <a:gd name="connsiteY14" fmla="*/ 3816424 h 5387910"/>
                <a:gd name="connsiteX15" fmla="*/ 280031 w 2978023"/>
                <a:gd name="connsiteY15" fmla="*/ 5328592 h 5387910"/>
                <a:gd name="connsiteX16" fmla="*/ 736082 w 2978023"/>
                <a:gd name="connsiteY16" fmla="*/ 5328592 h 5387910"/>
                <a:gd name="connsiteX17" fmla="*/ 615974 w 2978023"/>
                <a:gd name="connsiteY17" fmla="*/ 4320478 h 5387910"/>
                <a:gd name="connsiteX18" fmla="*/ 592065 w 2978023"/>
                <a:gd name="connsiteY18" fmla="*/ 3816425 h 5387910"/>
                <a:gd name="connsiteX19" fmla="*/ 808090 w 2978023"/>
                <a:gd name="connsiteY19" fmla="*/ 3528392 h 5387910"/>
                <a:gd name="connsiteX20" fmla="*/ 1168129 w 2978023"/>
                <a:gd name="connsiteY20" fmla="*/ 3672409 h 5387910"/>
                <a:gd name="connsiteX21" fmla="*/ 1868442 w 2978023"/>
                <a:gd name="connsiteY21" fmla="*/ 3996047 h 5387910"/>
                <a:gd name="connsiteX22" fmla="*/ 2160240 w 2978023"/>
                <a:gd name="connsiteY22" fmla="*/ 3672408 h 5387910"/>
                <a:gd name="connsiteX23" fmla="*/ 2664296 w 2978023"/>
                <a:gd name="connsiteY23" fmla="*/ 2880320 h 5387910"/>
                <a:gd name="connsiteX24" fmla="*/ 2952328 w 2978023"/>
                <a:gd name="connsiteY24" fmla="*/ 1872208 h 5387910"/>
                <a:gd name="connsiteX25" fmla="*/ 2818468 w 2978023"/>
                <a:gd name="connsiteY25" fmla="*/ 908462 h 5387910"/>
                <a:gd name="connsiteX26" fmla="*/ 2628463 w 2978023"/>
                <a:gd name="connsiteY26" fmla="*/ 1003465 h 5387910"/>
                <a:gd name="connsiteX27" fmla="*/ 2616588 w 2978023"/>
                <a:gd name="connsiteY27" fmla="*/ 1003465 h 5387910"/>
                <a:gd name="connsiteX28" fmla="*/ 2452685 w 2978023"/>
                <a:gd name="connsiteY28" fmla="*/ 864096 h 5387910"/>
                <a:gd name="connsiteX29" fmla="*/ 2380677 w 2978023"/>
                <a:gd name="connsiteY29" fmla="*/ 648072 h 5387910"/>
                <a:gd name="connsiteX30" fmla="*/ 2355330 w 2978023"/>
                <a:gd name="connsiteY30" fmla="*/ 421574 h 5387910"/>
                <a:gd name="connsiteX31" fmla="*/ 2343455 w 2978023"/>
                <a:gd name="connsiteY31" fmla="*/ 65314 h 5387910"/>
                <a:gd name="connsiteX0" fmla="*/ 2343455 w 2906015"/>
                <a:gd name="connsiteY0" fmla="*/ 65314 h 5387910"/>
                <a:gd name="connsiteX1" fmla="*/ 2248453 w 2906015"/>
                <a:gd name="connsiteY1" fmla="*/ 29688 h 5387910"/>
                <a:gd name="connsiteX2" fmla="*/ 2129699 w 2906015"/>
                <a:gd name="connsiteY2" fmla="*/ 5938 h 5387910"/>
                <a:gd name="connsiteX3" fmla="*/ 1963445 w 2906015"/>
                <a:gd name="connsiteY3" fmla="*/ 29688 h 5387910"/>
                <a:gd name="connsiteX4" fmla="*/ 1809066 w 2906015"/>
                <a:gd name="connsiteY4" fmla="*/ 100940 h 5387910"/>
                <a:gd name="connsiteX5" fmla="*/ 1856567 w 2906015"/>
                <a:gd name="connsiteY5" fmla="*/ 492826 h 5387910"/>
                <a:gd name="connsiteX6" fmla="*/ 2034697 w 2906015"/>
                <a:gd name="connsiteY6" fmla="*/ 1181595 h 5387910"/>
                <a:gd name="connsiteX7" fmla="*/ 2094073 w 2906015"/>
                <a:gd name="connsiteY7" fmla="*/ 1834738 h 5387910"/>
                <a:gd name="connsiteX8" fmla="*/ 2105949 w 2906015"/>
                <a:gd name="connsiteY8" fmla="*/ 2487880 h 5387910"/>
                <a:gd name="connsiteX9" fmla="*/ 1915943 w 2906015"/>
                <a:gd name="connsiteY9" fmla="*/ 2844140 h 5387910"/>
                <a:gd name="connsiteX10" fmla="*/ 1696093 w 2906015"/>
                <a:gd name="connsiteY10" fmla="*/ 3024335 h 5387910"/>
                <a:gd name="connsiteX11" fmla="*/ 1336054 w 2906015"/>
                <a:gd name="connsiteY11" fmla="*/ 3168350 h 5387910"/>
                <a:gd name="connsiteX12" fmla="*/ 880097 w 2906015"/>
                <a:gd name="connsiteY12" fmla="*/ 2952329 h 5387910"/>
                <a:gd name="connsiteX13" fmla="*/ 376041 w 2906015"/>
                <a:gd name="connsiteY13" fmla="*/ 3024337 h 5387910"/>
                <a:gd name="connsiteX14" fmla="*/ 16002 w 2906015"/>
                <a:gd name="connsiteY14" fmla="*/ 3816424 h 5387910"/>
                <a:gd name="connsiteX15" fmla="*/ 280031 w 2906015"/>
                <a:gd name="connsiteY15" fmla="*/ 5328592 h 5387910"/>
                <a:gd name="connsiteX16" fmla="*/ 736082 w 2906015"/>
                <a:gd name="connsiteY16" fmla="*/ 5328592 h 5387910"/>
                <a:gd name="connsiteX17" fmla="*/ 615974 w 2906015"/>
                <a:gd name="connsiteY17" fmla="*/ 4320478 h 5387910"/>
                <a:gd name="connsiteX18" fmla="*/ 592065 w 2906015"/>
                <a:gd name="connsiteY18" fmla="*/ 3816425 h 5387910"/>
                <a:gd name="connsiteX19" fmla="*/ 808090 w 2906015"/>
                <a:gd name="connsiteY19" fmla="*/ 3528392 h 5387910"/>
                <a:gd name="connsiteX20" fmla="*/ 1168129 w 2906015"/>
                <a:gd name="connsiteY20" fmla="*/ 3672409 h 5387910"/>
                <a:gd name="connsiteX21" fmla="*/ 1868442 w 2906015"/>
                <a:gd name="connsiteY21" fmla="*/ 3996047 h 5387910"/>
                <a:gd name="connsiteX22" fmla="*/ 2160240 w 2906015"/>
                <a:gd name="connsiteY22" fmla="*/ 3672408 h 5387910"/>
                <a:gd name="connsiteX23" fmla="*/ 2664296 w 2906015"/>
                <a:gd name="connsiteY23" fmla="*/ 2880320 h 5387910"/>
                <a:gd name="connsiteX24" fmla="*/ 2880320 w 2906015"/>
                <a:gd name="connsiteY24" fmla="*/ 1728192 h 5387910"/>
                <a:gd name="connsiteX25" fmla="*/ 2818468 w 2906015"/>
                <a:gd name="connsiteY25" fmla="*/ 908462 h 5387910"/>
                <a:gd name="connsiteX26" fmla="*/ 2628463 w 2906015"/>
                <a:gd name="connsiteY26" fmla="*/ 1003465 h 5387910"/>
                <a:gd name="connsiteX27" fmla="*/ 2616588 w 2906015"/>
                <a:gd name="connsiteY27" fmla="*/ 1003465 h 5387910"/>
                <a:gd name="connsiteX28" fmla="*/ 2452685 w 2906015"/>
                <a:gd name="connsiteY28" fmla="*/ 864096 h 5387910"/>
                <a:gd name="connsiteX29" fmla="*/ 2380677 w 2906015"/>
                <a:gd name="connsiteY29" fmla="*/ 648072 h 5387910"/>
                <a:gd name="connsiteX30" fmla="*/ 2355330 w 2906015"/>
                <a:gd name="connsiteY30" fmla="*/ 421574 h 5387910"/>
                <a:gd name="connsiteX31" fmla="*/ 2343455 w 2906015"/>
                <a:gd name="connsiteY31" fmla="*/ 65314 h 5387910"/>
                <a:gd name="connsiteX0" fmla="*/ 2343455 w 2886073"/>
                <a:gd name="connsiteY0" fmla="*/ 65314 h 5387910"/>
                <a:gd name="connsiteX1" fmla="*/ 2248453 w 2886073"/>
                <a:gd name="connsiteY1" fmla="*/ 29688 h 5387910"/>
                <a:gd name="connsiteX2" fmla="*/ 2129699 w 2886073"/>
                <a:gd name="connsiteY2" fmla="*/ 5938 h 5387910"/>
                <a:gd name="connsiteX3" fmla="*/ 1963445 w 2886073"/>
                <a:gd name="connsiteY3" fmla="*/ 29688 h 5387910"/>
                <a:gd name="connsiteX4" fmla="*/ 1809066 w 2886073"/>
                <a:gd name="connsiteY4" fmla="*/ 100940 h 5387910"/>
                <a:gd name="connsiteX5" fmla="*/ 1856567 w 2886073"/>
                <a:gd name="connsiteY5" fmla="*/ 492826 h 5387910"/>
                <a:gd name="connsiteX6" fmla="*/ 2034697 w 2886073"/>
                <a:gd name="connsiteY6" fmla="*/ 1181595 h 5387910"/>
                <a:gd name="connsiteX7" fmla="*/ 2094073 w 2886073"/>
                <a:gd name="connsiteY7" fmla="*/ 1834738 h 5387910"/>
                <a:gd name="connsiteX8" fmla="*/ 2105949 w 2886073"/>
                <a:gd name="connsiteY8" fmla="*/ 2487880 h 5387910"/>
                <a:gd name="connsiteX9" fmla="*/ 1915943 w 2886073"/>
                <a:gd name="connsiteY9" fmla="*/ 2844140 h 5387910"/>
                <a:gd name="connsiteX10" fmla="*/ 1696093 w 2886073"/>
                <a:gd name="connsiteY10" fmla="*/ 3024335 h 5387910"/>
                <a:gd name="connsiteX11" fmla="*/ 1336054 w 2886073"/>
                <a:gd name="connsiteY11" fmla="*/ 3168350 h 5387910"/>
                <a:gd name="connsiteX12" fmla="*/ 880097 w 2886073"/>
                <a:gd name="connsiteY12" fmla="*/ 2952329 h 5387910"/>
                <a:gd name="connsiteX13" fmla="*/ 376041 w 2886073"/>
                <a:gd name="connsiteY13" fmla="*/ 3024337 h 5387910"/>
                <a:gd name="connsiteX14" fmla="*/ 16002 w 2886073"/>
                <a:gd name="connsiteY14" fmla="*/ 3816424 h 5387910"/>
                <a:gd name="connsiteX15" fmla="*/ 280031 w 2886073"/>
                <a:gd name="connsiteY15" fmla="*/ 5328592 h 5387910"/>
                <a:gd name="connsiteX16" fmla="*/ 736082 w 2886073"/>
                <a:gd name="connsiteY16" fmla="*/ 5328592 h 5387910"/>
                <a:gd name="connsiteX17" fmla="*/ 615974 w 2886073"/>
                <a:gd name="connsiteY17" fmla="*/ 4320478 h 5387910"/>
                <a:gd name="connsiteX18" fmla="*/ 592065 w 2886073"/>
                <a:gd name="connsiteY18" fmla="*/ 3816425 h 5387910"/>
                <a:gd name="connsiteX19" fmla="*/ 808090 w 2886073"/>
                <a:gd name="connsiteY19" fmla="*/ 3528392 h 5387910"/>
                <a:gd name="connsiteX20" fmla="*/ 1168129 w 2886073"/>
                <a:gd name="connsiteY20" fmla="*/ 3672409 h 5387910"/>
                <a:gd name="connsiteX21" fmla="*/ 1868442 w 2886073"/>
                <a:gd name="connsiteY21" fmla="*/ 3996047 h 5387910"/>
                <a:gd name="connsiteX22" fmla="*/ 2160240 w 2886073"/>
                <a:gd name="connsiteY22" fmla="*/ 3672408 h 5387910"/>
                <a:gd name="connsiteX23" fmla="*/ 2664296 w 2886073"/>
                <a:gd name="connsiteY23" fmla="*/ 2880320 h 5387910"/>
                <a:gd name="connsiteX24" fmla="*/ 2880320 w 2886073"/>
                <a:gd name="connsiteY24" fmla="*/ 1728192 h 5387910"/>
                <a:gd name="connsiteX25" fmla="*/ 2818468 w 2886073"/>
                <a:gd name="connsiteY25" fmla="*/ 908462 h 5387910"/>
                <a:gd name="connsiteX26" fmla="*/ 2628463 w 2886073"/>
                <a:gd name="connsiteY26" fmla="*/ 1003465 h 5387910"/>
                <a:gd name="connsiteX27" fmla="*/ 2616588 w 2886073"/>
                <a:gd name="connsiteY27" fmla="*/ 1003465 h 5387910"/>
                <a:gd name="connsiteX28" fmla="*/ 2452685 w 2886073"/>
                <a:gd name="connsiteY28" fmla="*/ 864096 h 5387910"/>
                <a:gd name="connsiteX29" fmla="*/ 2380677 w 2886073"/>
                <a:gd name="connsiteY29" fmla="*/ 648072 h 5387910"/>
                <a:gd name="connsiteX30" fmla="*/ 2355330 w 2886073"/>
                <a:gd name="connsiteY30" fmla="*/ 421574 h 5387910"/>
                <a:gd name="connsiteX31" fmla="*/ 2343455 w 2886073"/>
                <a:gd name="connsiteY31" fmla="*/ 65314 h 5387910"/>
                <a:gd name="connsiteX0" fmla="*/ 2343455 w 2886073"/>
                <a:gd name="connsiteY0" fmla="*/ 65314 h 5387910"/>
                <a:gd name="connsiteX1" fmla="*/ 2248453 w 2886073"/>
                <a:gd name="connsiteY1" fmla="*/ 29688 h 5387910"/>
                <a:gd name="connsiteX2" fmla="*/ 2129699 w 2886073"/>
                <a:gd name="connsiteY2" fmla="*/ 5938 h 5387910"/>
                <a:gd name="connsiteX3" fmla="*/ 1963445 w 2886073"/>
                <a:gd name="connsiteY3" fmla="*/ 29688 h 5387910"/>
                <a:gd name="connsiteX4" fmla="*/ 1809066 w 2886073"/>
                <a:gd name="connsiteY4" fmla="*/ 100940 h 5387910"/>
                <a:gd name="connsiteX5" fmla="*/ 1856567 w 2886073"/>
                <a:gd name="connsiteY5" fmla="*/ 492826 h 5387910"/>
                <a:gd name="connsiteX6" fmla="*/ 2034697 w 2886073"/>
                <a:gd name="connsiteY6" fmla="*/ 1181595 h 5387910"/>
                <a:gd name="connsiteX7" fmla="*/ 2094073 w 2886073"/>
                <a:gd name="connsiteY7" fmla="*/ 1834738 h 5387910"/>
                <a:gd name="connsiteX8" fmla="*/ 2105949 w 2886073"/>
                <a:gd name="connsiteY8" fmla="*/ 2487880 h 5387910"/>
                <a:gd name="connsiteX9" fmla="*/ 1915943 w 2886073"/>
                <a:gd name="connsiteY9" fmla="*/ 2844140 h 5387910"/>
                <a:gd name="connsiteX10" fmla="*/ 1696093 w 2886073"/>
                <a:gd name="connsiteY10" fmla="*/ 3024335 h 5387910"/>
                <a:gd name="connsiteX11" fmla="*/ 1336054 w 2886073"/>
                <a:gd name="connsiteY11" fmla="*/ 3168350 h 5387910"/>
                <a:gd name="connsiteX12" fmla="*/ 880097 w 2886073"/>
                <a:gd name="connsiteY12" fmla="*/ 2952329 h 5387910"/>
                <a:gd name="connsiteX13" fmla="*/ 376041 w 2886073"/>
                <a:gd name="connsiteY13" fmla="*/ 3024337 h 5387910"/>
                <a:gd name="connsiteX14" fmla="*/ 16002 w 2886073"/>
                <a:gd name="connsiteY14" fmla="*/ 3816424 h 5387910"/>
                <a:gd name="connsiteX15" fmla="*/ 280031 w 2886073"/>
                <a:gd name="connsiteY15" fmla="*/ 5328592 h 5387910"/>
                <a:gd name="connsiteX16" fmla="*/ 736082 w 2886073"/>
                <a:gd name="connsiteY16" fmla="*/ 5328592 h 5387910"/>
                <a:gd name="connsiteX17" fmla="*/ 615974 w 2886073"/>
                <a:gd name="connsiteY17" fmla="*/ 4320478 h 5387910"/>
                <a:gd name="connsiteX18" fmla="*/ 592065 w 2886073"/>
                <a:gd name="connsiteY18" fmla="*/ 3816425 h 5387910"/>
                <a:gd name="connsiteX19" fmla="*/ 808090 w 2886073"/>
                <a:gd name="connsiteY19" fmla="*/ 3528392 h 5387910"/>
                <a:gd name="connsiteX20" fmla="*/ 1168129 w 2886073"/>
                <a:gd name="connsiteY20" fmla="*/ 3672409 h 5387910"/>
                <a:gd name="connsiteX21" fmla="*/ 1868442 w 2886073"/>
                <a:gd name="connsiteY21" fmla="*/ 3996047 h 5387910"/>
                <a:gd name="connsiteX22" fmla="*/ 2160240 w 2886073"/>
                <a:gd name="connsiteY22" fmla="*/ 3672408 h 5387910"/>
                <a:gd name="connsiteX23" fmla="*/ 2664296 w 2886073"/>
                <a:gd name="connsiteY23" fmla="*/ 2952328 h 5387910"/>
                <a:gd name="connsiteX24" fmla="*/ 2880320 w 2886073"/>
                <a:gd name="connsiteY24" fmla="*/ 1728192 h 5387910"/>
                <a:gd name="connsiteX25" fmla="*/ 2818468 w 2886073"/>
                <a:gd name="connsiteY25" fmla="*/ 908462 h 5387910"/>
                <a:gd name="connsiteX26" fmla="*/ 2628463 w 2886073"/>
                <a:gd name="connsiteY26" fmla="*/ 1003465 h 5387910"/>
                <a:gd name="connsiteX27" fmla="*/ 2616588 w 2886073"/>
                <a:gd name="connsiteY27" fmla="*/ 1003465 h 5387910"/>
                <a:gd name="connsiteX28" fmla="*/ 2452685 w 2886073"/>
                <a:gd name="connsiteY28" fmla="*/ 864096 h 5387910"/>
                <a:gd name="connsiteX29" fmla="*/ 2380677 w 2886073"/>
                <a:gd name="connsiteY29" fmla="*/ 648072 h 5387910"/>
                <a:gd name="connsiteX30" fmla="*/ 2355330 w 2886073"/>
                <a:gd name="connsiteY30" fmla="*/ 421574 h 5387910"/>
                <a:gd name="connsiteX31" fmla="*/ 2343455 w 2886073"/>
                <a:gd name="connsiteY31" fmla="*/ 65314 h 5387910"/>
                <a:gd name="connsiteX0" fmla="*/ 2343455 w 2886073"/>
                <a:gd name="connsiteY0" fmla="*/ 65314 h 5387910"/>
                <a:gd name="connsiteX1" fmla="*/ 2248453 w 2886073"/>
                <a:gd name="connsiteY1" fmla="*/ 29688 h 5387910"/>
                <a:gd name="connsiteX2" fmla="*/ 2129699 w 2886073"/>
                <a:gd name="connsiteY2" fmla="*/ 5938 h 5387910"/>
                <a:gd name="connsiteX3" fmla="*/ 1963445 w 2886073"/>
                <a:gd name="connsiteY3" fmla="*/ 29688 h 5387910"/>
                <a:gd name="connsiteX4" fmla="*/ 1809066 w 2886073"/>
                <a:gd name="connsiteY4" fmla="*/ 100940 h 5387910"/>
                <a:gd name="connsiteX5" fmla="*/ 1856567 w 2886073"/>
                <a:gd name="connsiteY5" fmla="*/ 492826 h 5387910"/>
                <a:gd name="connsiteX6" fmla="*/ 2034697 w 2886073"/>
                <a:gd name="connsiteY6" fmla="*/ 1181595 h 5387910"/>
                <a:gd name="connsiteX7" fmla="*/ 2094073 w 2886073"/>
                <a:gd name="connsiteY7" fmla="*/ 1834738 h 5387910"/>
                <a:gd name="connsiteX8" fmla="*/ 2105949 w 2886073"/>
                <a:gd name="connsiteY8" fmla="*/ 2487880 h 5387910"/>
                <a:gd name="connsiteX9" fmla="*/ 1915943 w 2886073"/>
                <a:gd name="connsiteY9" fmla="*/ 2844140 h 5387910"/>
                <a:gd name="connsiteX10" fmla="*/ 1696093 w 2886073"/>
                <a:gd name="connsiteY10" fmla="*/ 3024335 h 5387910"/>
                <a:gd name="connsiteX11" fmla="*/ 1336054 w 2886073"/>
                <a:gd name="connsiteY11" fmla="*/ 3168350 h 5387910"/>
                <a:gd name="connsiteX12" fmla="*/ 880097 w 2886073"/>
                <a:gd name="connsiteY12" fmla="*/ 2952329 h 5387910"/>
                <a:gd name="connsiteX13" fmla="*/ 376041 w 2886073"/>
                <a:gd name="connsiteY13" fmla="*/ 3024337 h 5387910"/>
                <a:gd name="connsiteX14" fmla="*/ 16002 w 2886073"/>
                <a:gd name="connsiteY14" fmla="*/ 3816424 h 5387910"/>
                <a:gd name="connsiteX15" fmla="*/ 280031 w 2886073"/>
                <a:gd name="connsiteY15" fmla="*/ 5328592 h 5387910"/>
                <a:gd name="connsiteX16" fmla="*/ 736082 w 2886073"/>
                <a:gd name="connsiteY16" fmla="*/ 5328592 h 5387910"/>
                <a:gd name="connsiteX17" fmla="*/ 615974 w 2886073"/>
                <a:gd name="connsiteY17" fmla="*/ 4320478 h 5387910"/>
                <a:gd name="connsiteX18" fmla="*/ 592065 w 2886073"/>
                <a:gd name="connsiteY18" fmla="*/ 3816425 h 5387910"/>
                <a:gd name="connsiteX19" fmla="*/ 808090 w 2886073"/>
                <a:gd name="connsiteY19" fmla="*/ 3528392 h 5387910"/>
                <a:gd name="connsiteX20" fmla="*/ 1168129 w 2886073"/>
                <a:gd name="connsiteY20" fmla="*/ 3672409 h 5387910"/>
                <a:gd name="connsiteX21" fmla="*/ 1868442 w 2886073"/>
                <a:gd name="connsiteY21" fmla="*/ 3996047 h 5387910"/>
                <a:gd name="connsiteX22" fmla="*/ 2160240 w 2886073"/>
                <a:gd name="connsiteY22" fmla="*/ 3672408 h 5387910"/>
                <a:gd name="connsiteX23" fmla="*/ 2664296 w 2886073"/>
                <a:gd name="connsiteY23" fmla="*/ 2952328 h 5387910"/>
                <a:gd name="connsiteX24" fmla="*/ 2880320 w 2886073"/>
                <a:gd name="connsiteY24" fmla="*/ 1728192 h 5387910"/>
                <a:gd name="connsiteX25" fmla="*/ 2818468 w 2886073"/>
                <a:gd name="connsiteY25" fmla="*/ 908462 h 5387910"/>
                <a:gd name="connsiteX26" fmla="*/ 2628463 w 2886073"/>
                <a:gd name="connsiteY26" fmla="*/ 1003465 h 5387910"/>
                <a:gd name="connsiteX27" fmla="*/ 2616588 w 2886073"/>
                <a:gd name="connsiteY27" fmla="*/ 1003465 h 5387910"/>
                <a:gd name="connsiteX28" fmla="*/ 2452685 w 2886073"/>
                <a:gd name="connsiteY28" fmla="*/ 864096 h 5387910"/>
                <a:gd name="connsiteX29" fmla="*/ 2380677 w 2886073"/>
                <a:gd name="connsiteY29" fmla="*/ 648072 h 5387910"/>
                <a:gd name="connsiteX30" fmla="*/ 2355330 w 2886073"/>
                <a:gd name="connsiteY30" fmla="*/ 421574 h 5387910"/>
                <a:gd name="connsiteX31" fmla="*/ 2343455 w 2886073"/>
                <a:gd name="connsiteY31" fmla="*/ 65314 h 5387910"/>
                <a:gd name="connsiteX0" fmla="*/ 2343455 w 2886073"/>
                <a:gd name="connsiteY0" fmla="*/ 65314 h 5387910"/>
                <a:gd name="connsiteX1" fmla="*/ 2248453 w 2886073"/>
                <a:gd name="connsiteY1" fmla="*/ 29688 h 5387910"/>
                <a:gd name="connsiteX2" fmla="*/ 2129699 w 2886073"/>
                <a:gd name="connsiteY2" fmla="*/ 5938 h 5387910"/>
                <a:gd name="connsiteX3" fmla="*/ 1963445 w 2886073"/>
                <a:gd name="connsiteY3" fmla="*/ 29688 h 5387910"/>
                <a:gd name="connsiteX4" fmla="*/ 1809066 w 2886073"/>
                <a:gd name="connsiteY4" fmla="*/ 100940 h 5387910"/>
                <a:gd name="connsiteX5" fmla="*/ 1856567 w 2886073"/>
                <a:gd name="connsiteY5" fmla="*/ 492826 h 5387910"/>
                <a:gd name="connsiteX6" fmla="*/ 2034697 w 2886073"/>
                <a:gd name="connsiteY6" fmla="*/ 1181595 h 5387910"/>
                <a:gd name="connsiteX7" fmla="*/ 2094073 w 2886073"/>
                <a:gd name="connsiteY7" fmla="*/ 1834738 h 5387910"/>
                <a:gd name="connsiteX8" fmla="*/ 2105949 w 2886073"/>
                <a:gd name="connsiteY8" fmla="*/ 2487880 h 5387910"/>
                <a:gd name="connsiteX9" fmla="*/ 1915943 w 2886073"/>
                <a:gd name="connsiteY9" fmla="*/ 2844140 h 5387910"/>
                <a:gd name="connsiteX10" fmla="*/ 1696093 w 2886073"/>
                <a:gd name="connsiteY10" fmla="*/ 3024335 h 5387910"/>
                <a:gd name="connsiteX11" fmla="*/ 1336054 w 2886073"/>
                <a:gd name="connsiteY11" fmla="*/ 3168350 h 5387910"/>
                <a:gd name="connsiteX12" fmla="*/ 880097 w 2886073"/>
                <a:gd name="connsiteY12" fmla="*/ 2952329 h 5387910"/>
                <a:gd name="connsiteX13" fmla="*/ 376041 w 2886073"/>
                <a:gd name="connsiteY13" fmla="*/ 3024337 h 5387910"/>
                <a:gd name="connsiteX14" fmla="*/ 16002 w 2886073"/>
                <a:gd name="connsiteY14" fmla="*/ 3816424 h 5387910"/>
                <a:gd name="connsiteX15" fmla="*/ 280031 w 2886073"/>
                <a:gd name="connsiteY15" fmla="*/ 5328592 h 5387910"/>
                <a:gd name="connsiteX16" fmla="*/ 736082 w 2886073"/>
                <a:gd name="connsiteY16" fmla="*/ 5328592 h 5387910"/>
                <a:gd name="connsiteX17" fmla="*/ 615974 w 2886073"/>
                <a:gd name="connsiteY17" fmla="*/ 4320478 h 5387910"/>
                <a:gd name="connsiteX18" fmla="*/ 592065 w 2886073"/>
                <a:gd name="connsiteY18" fmla="*/ 3816425 h 5387910"/>
                <a:gd name="connsiteX19" fmla="*/ 808090 w 2886073"/>
                <a:gd name="connsiteY19" fmla="*/ 3528392 h 5387910"/>
                <a:gd name="connsiteX20" fmla="*/ 1168129 w 2886073"/>
                <a:gd name="connsiteY20" fmla="*/ 3672409 h 5387910"/>
                <a:gd name="connsiteX21" fmla="*/ 1800200 w 2886073"/>
                <a:gd name="connsiteY21" fmla="*/ 3888432 h 5387910"/>
                <a:gd name="connsiteX22" fmla="*/ 2160240 w 2886073"/>
                <a:gd name="connsiteY22" fmla="*/ 3672408 h 5387910"/>
                <a:gd name="connsiteX23" fmla="*/ 2664296 w 2886073"/>
                <a:gd name="connsiteY23" fmla="*/ 2952328 h 5387910"/>
                <a:gd name="connsiteX24" fmla="*/ 2880320 w 2886073"/>
                <a:gd name="connsiteY24" fmla="*/ 1728192 h 5387910"/>
                <a:gd name="connsiteX25" fmla="*/ 2818468 w 2886073"/>
                <a:gd name="connsiteY25" fmla="*/ 908462 h 5387910"/>
                <a:gd name="connsiteX26" fmla="*/ 2628463 w 2886073"/>
                <a:gd name="connsiteY26" fmla="*/ 1003465 h 5387910"/>
                <a:gd name="connsiteX27" fmla="*/ 2616588 w 2886073"/>
                <a:gd name="connsiteY27" fmla="*/ 1003465 h 5387910"/>
                <a:gd name="connsiteX28" fmla="*/ 2452685 w 2886073"/>
                <a:gd name="connsiteY28" fmla="*/ 864096 h 5387910"/>
                <a:gd name="connsiteX29" fmla="*/ 2380677 w 2886073"/>
                <a:gd name="connsiteY29" fmla="*/ 648072 h 5387910"/>
                <a:gd name="connsiteX30" fmla="*/ 2355330 w 2886073"/>
                <a:gd name="connsiteY30" fmla="*/ 421574 h 5387910"/>
                <a:gd name="connsiteX31" fmla="*/ 2343455 w 2886073"/>
                <a:gd name="connsiteY31" fmla="*/ 65314 h 5387910"/>
                <a:gd name="connsiteX0" fmla="*/ 2343455 w 2886073"/>
                <a:gd name="connsiteY0" fmla="*/ 65314 h 5387910"/>
                <a:gd name="connsiteX1" fmla="*/ 2248453 w 2886073"/>
                <a:gd name="connsiteY1" fmla="*/ 29688 h 5387910"/>
                <a:gd name="connsiteX2" fmla="*/ 2129699 w 2886073"/>
                <a:gd name="connsiteY2" fmla="*/ 5938 h 5387910"/>
                <a:gd name="connsiteX3" fmla="*/ 1963445 w 2886073"/>
                <a:gd name="connsiteY3" fmla="*/ 29688 h 5387910"/>
                <a:gd name="connsiteX4" fmla="*/ 1809066 w 2886073"/>
                <a:gd name="connsiteY4" fmla="*/ 100940 h 5387910"/>
                <a:gd name="connsiteX5" fmla="*/ 1856567 w 2886073"/>
                <a:gd name="connsiteY5" fmla="*/ 492826 h 5387910"/>
                <a:gd name="connsiteX6" fmla="*/ 2034697 w 2886073"/>
                <a:gd name="connsiteY6" fmla="*/ 1181595 h 5387910"/>
                <a:gd name="connsiteX7" fmla="*/ 2094073 w 2886073"/>
                <a:gd name="connsiteY7" fmla="*/ 1834738 h 5387910"/>
                <a:gd name="connsiteX8" fmla="*/ 2105949 w 2886073"/>
                <a:gd name="connsiteY8" fmla="*/ 2487880 h 5387910"/>
                <a:gd name="connsiteX9" fmla="*/ 1915943 w 2886073"/>
                <a:gd name="connsiteY9" fmla="*/ 2844140 h 5387910"/>
                <a:gd name="connsiteX10" fmla="*/ 1696093 w 2886073"/>
                <a:gd name="connsiteY10" fmla="*/ 3024335 h 5387910"/>
                <a:gd name="connsiteX11" fmla="*/ 1336054 w 2886073"/>
                <a:gd name="connsiteY11" fmla="*/ 3168350 h 5387910"/>
                <a:gd name="connsiteX12" fmla="*/ 880097 w 2886073"/>
                <a:gd name="connsiteY12" fmla="*/ 2952329 h 5387910"/>
                <a:gd name="connsiteX13" fmla="*/ 376041 w 2886073"/>
                <a:gd name="connsiteY13" fmla="*/ 3024337 h 5387910"/>
                <a:gd name="connsiteX14" fmla="*/ 16002 w 2886073"/>
                <a:gd name="connsiteY14" fmla="*/ 3816424 h 5387910"/>
                <a:gd name="connsiteX15" fmla="*/ 280031 w 2886073"/>
                <a:gd name="connsiteY15" fmla="*/ 5328592 h 5387910"/>
                <a:gd name="connsiteX16" fmla="*/ 736082 w 2886073"/>
                <a:gd name="connsiteY16" fmla="*/ 5328592 h 5387910"/>
                <a:gd name="connsiteX17" fmla="*/ 615974 w 2886073"/>
                <a:gd name="connsiteY17" fmla="*/ 4320478 h 5387910"/>
                <a:gd name="connsiteX18" fmla="*/ 592065 w 2886073"/>
                <a:gd name="connsiteY18" fmla="*/ 3816425 h 5387910"/>
                <a:gd name="connsiteX19" fmla="*/ 808090 w 2886073"/>
                <a:gd name="connsiteY19" fmla="*/ 3528392 h 5387910"/>
                <a:gd name="connsiteX20" fmla="*/ 1168129 w 2886073"/>
                <a:gd name="connsiteY20" fmla="*/ 3672409 h 5387910"/>
                <a:gd name="connsiteX21" fmla="*/ 1800200 w 2886073"/>
                <a:gd name="connsiteY21" fmla="*/ 3888432 h 5387910"/>
                <a:gd name="connsiteX22" fmla="*/ 2160240 w 2886073"/>
                <a:gd name="connsiteY22" fmla="*/ 3672408 h 5387910"/>
                <a:gd name="connsiteX23" fmla="*/ 2664296 w 2886073"/>
                <a:gd name="connsiteY23" fmla="*/ 2952328 h 5387910"/>
                <a:gd name="connsiteX24" fmla="*/ 2880320 w 2886073"/>
                <a:gd name="connsiteY24" fmla="*/ 1728192 h 5387910"/>
                <a:gd name="connsiteX25" fmla="*/ 2818468 w 2886073"/>
                <a:gd name="connsiteY25" fmla="*/ 908462 h 5387910"/>
                <a:gd name="connsiteX26" fmla="*/ 2628463 w 2886073"/>
                <a:gd name="connsiteY26" fmla="*/ 1003465 h 5387910"/>
                <a:gd name="connsiteX27" fmla="*/ 2616588 w 2886073"/>
                <a:gd name="connsiteY27" fmla="*/ 1003465 h 5387910"/>
                <a:gd name="connsiteX28" fmla="*/ 2452685 w 2886073"/>
                <a:gd name="connsiteY28" fmla="*/ 864096 h 5387910"/>
                <a:gd name="connsiteX29" fmla="*/ 2380677 w 2886073"/>
                <a:gd name="connsiteY29" fmla="*/ 648072 h 5387910"/>
                <a:gd name="connsiteX30" fmla="*/ 2355330 w 2886073"/>
                <a:gd name="connsiteY30" fmla="*/ 421574 h 5387910"/>
                <a:gd name="connsiteX31" fmla="*/ 2343455 w 2886073"/>
                <a:gd name="connsiteY31" fmla="*/ 65314 h 5387910"/>
                <a:gd name="connsiteX0" fmla="*/ 2343455 w 2886073"/>
                <a:gd name="connsiteY0" fmla="*/ 65314 h 5387910"/>
                <a:gd name="connsiteX1" fmla="*/ 2248453 w 2886073"/>
                <a:gd name="connsiteY1" fmla="*/ 29688 h 5387910"/>
                <a:gd name="connsiteX2" fmla="*/ 2129699 w 2886073"/>
                <a:gd name="connsiteY2" fmla="*/ 5938 h 5387910"/>
                <a:gd name="connsiteX3" fmla="*/ 1963445 w 2886073"/>
                <a:gd name="connsiteY3" fmla="*/ 29688 h 5387910"/>
                <a:gd name="connsiteX4" fmla="*/ 1809066 w 2886073"/>
                <a:gd name="connsiteY4" fmla="*/ 100940 h 5387910"/>
                <a:gd name="connsiteX5" fmla="*/ 1856567 w 2886073"/>
                <a:gd name="connsiteY5" fmla="*/ 492826 h 5387910"/>
                <a:gd name="connsiteX6" fmla="*/ 2034697 w 2886073"/>
                <a:gd name="connsiteY6" fmla="*/ 1181595 h 5387910"/>
                <a:gd name="connsiteX7" fmla="*/ 2094073 w 2886073"/>
                <a:gd name="connsiteY7" fmla="*/ 1834738 h 5387910"/>
                <a:gd name="connsiteX8" fmla="*/ 2105949 w 2886073"/>
                <a:gd name="connsiteY8" fmla="*/ 2487880 h 5387910"/>
                <a:gd name="connsiteX9" fmla="*/ 1915943 w 2886073"/>
                <a:gd name="connsiteY9" fmla="*/ 2844140 h 5387910"/>
                <a:gd name="connsiteX10" fmla="*/ 1696093 w 2886073"/>
                <a:gd name="connsiteY10" fmla="*/ 3024335 h 5387910"/>
                <a:gd name="connsiteX11" fmla="*/ 1336054 w 2886073"/>
                <a:gd name="connsiteY11" fmla="*/ 3168350 h 5387910"/>
                <a:gd name="connsiteX12" fmla="*/ 880097 w 2886073"/>
                <a:gd name="connsiteY12" fmla="*/ 2952329 h 5387910"/>
                <a:gd name="connsiteX13" fmla="*/ 376041 w 2886073"/>
                <a:gd name="connsiteY13" fmla="*/ 3024337 h 5387910"/>
                <a:gd name="connsiteX14" fmla="*/ 16002 w 2886073"/>
                <a:gd name="connsiteY14" fmla="*/ 3816424 h 5387910"/>
                <a:gd name="connsiteX15" fmla="*/ 280031 w 2886073"/>
                <a:gd name="connsiteY15" fmla="*/ 5328592 h 5387910"/>
                <a:gd name="connsiteX16" fmla="*/ 736082 w 2886073"/>
                <a:gd name="connsiteY16" fmla="*/ 5328592 h 5387910"/>
                <a:gd name="connsiteX17" fmla="*/ 615974 w 2886073"/>
                <a:gd name="connsiteY17" fmla="*/ 4320478 h 5387910"/>
                <a:gd name="connsiteX18" fmla="*/ 592065 w 2886073"/>
                <a:gd name="connsiteY18" fmla="*/ 3816425 h 5387910"/>
                <a:gd name="connsiteX19" fmla="*/ 808090 w 2886073"/>
                <a:gd name="connsiteY19" fmla="*/ 3528392 h 5387910"/>
                <a:gd name="connsiteX20" fmla="*/ 1168129 w 2886073"/>
                <a:gd name="connsiteY20" fmla="*/ 3672409 h 5387910"/>
                <a:gd name="connsiteX21" fmla="*/ 1800200 w 2886073"/>
                <a:gd name="connsiteY21" fmla="*/ 3888432 h 5387910"/>
                <a:gd name="connsiteX22" fmla="*/ 2160240 w 2886073"/>
                <a:gd name="connsiteY22" fmla="*/ 3672408 h 5387910"/>
                <a:gd name="connsiteX23" fmla="*/ 2664296 w 2886073"/>
                <a:gd name="connsiteY23" fmla="*/ 2952328 h 5387910"/>
                <a:gd name="connsiteX24" fmla="*/ 2880320 w 2886073"/>
                <a:gd name="connsiteY24" fmla="*/ 1728192 h 5387910"/>
                <a:gd name="connsiteX25" fmla="*/ 2818468 w 2886073"/>
                <a:gd name="connsiteY25" fmla="*/ 908462 h 5387910"/>
                <a:gd name="connsiteX26" fmla="*/ 2628463 w 2886073"/>
                <a:gd name="connsiteY26" fmla="*/ 1003465 h 5387910"/>
                <a:gd name="connsiteX27" fmla="*/ 2616588 w 2886073"/>
                <a:gd name="connsiteY27" fmla="*/ 1003465 h 5387910"/>
                <a:gd name="connsiteX28" fmla="*/ 2452685 w 2886073"/>
                <a:gd name="connsiteY28" fmla="*/ 864096 h 5387910"/>
                <a:gd name="connsiteX29" fmla="*/ 2380677 w 2886073"/>
                <a:gd name="connsiteY29" fmla="*/ 648072 h 5387910"/>
                <a:gd name="connsiteX30" fmla="*/ 2355330 w 2886073"/>
                <a:gd name="connsiteY30" fmla="*/ 421574 h 5387910"/>
                <a:gd name="connsiteX31" fmla="*/ 2343455 w 2886073"/>
                <a:gd name="connsiteY31" fmla="*/ 65314 h 5387910"/>
                <a:gd name="connsiteX0" fmla="*/ 2343455 w 2886073"/>
                <a:gd name="connsiteY0" fmla="*/ 65314 h 5387910"/>
                <a:gd name="connsiteX1" fmla="*/ 2248453 w 2886073"/>
                <a:gd name="connsiteY1" fmla="*/ 29688 h 5387910"/>
                <a:gd name="connsiteX2" fmla="*/ 2129699 w 2886073"/>
                <a:gd name="connsiteY2" fmla="*/ 5938 h 5387910"/>
                <a:gd name="connsiteX3" fmla="*/ 1963445 w 2886073"/>
                <a:gd name="connsiteY3" fmla="*/ 29688 h 5387910"/>
                <a:gd name="connsiteX4" fmla="*/ 1809066 w 2886073"/>
                <a:gd name="connsiteY4" fmla="*/ 100940 h 5387910"/>
                <a:gd name="connsiteX5" fmla="*/ 1856567 w 2886073"/>
                <a:gd name="connsiteY5" fmla="*/ 492826 h 5387910"/>
                <a:gd name="connsiteX6" fmla="*/ 2034697 w 2886073"/>
                <a:gd name="connsiteY6" fmla="*/ 1181595 h 5387910"/>
                <a:gd name="connsiteX7" fmla="*/ 2094073 w 2886073"/>
                <a:gd name="connsiteY7" fmla="*/ 1834738 h 5387910"/>
                <a:gd name="connsiteX8" fmla="*/ 2105949 w 2886073"/>
                <a:gd name="connsiteY8" fmla="*/ 2487880 h 5387910"/>
                <a:gd name="connsiteX9" fmla="*/ 1915943 w 2886073"/>
                <a:gd name="connsiteY9" fmla="*/ 2844140 h 5387910"/>
                <a:gd name="connsiteX10" fmla="*/ 1696093 w 2886073"/>
                <a:gd name="connsiteY10" fmla="*/ 3024335 h 5387910"/>
                <a:gd name="connsiteX11" fmla="*/ 1336054 w 2886073"/>
                <a:gd name="connsiteY11" fmla="*/ 3168350 h 5387910"/>
                <a:gd name="connsiteX12" fmla="*/ 880097 w 2886073"/>
                <a:gd name="connsiteY12" fmla="*/ 2952329 h 5387910"/>
                <a:gd name="connsiteX13" fmla="*/ 376041 w 2886073"/>
                <a:gd name="connsiteY13" fmla="*/ 3024337 h 5387910"/>
                <a:gd name="connsiteX14" fmla="*/ 16002 w 2886073"/>
                <a:gd name="connsiteY14" fmla="*/ 3816424 h 5387910"/>
                <a:gd name="connsiteX15" fmla="*/ 280031 w 2886073"/>
                <a:gd name="connsiteY15" fmla="*/ 5328592 h 5387910"/>
                <a:gd name="connsiteX16" fmla="*/ 736082 w 2886073"/>
                <a:gd name="connsiteY16" fmla="*/ 5328592 h 5387910"/>
                <a:gd name="connsiteX17" fmla="*/ 615974 w 2886073"/>
                <a:gd name="connsiteY17" fmla="*/ 4320478 h 5387910"/>
                <a:gd name="connsiteX18" fmla="*/ 592065 w 2886073"/>
                <a:gd name="connsiteY18" fmla="*/ 3816425 h 5387910"/>
                <a:gd name="connsiteX19" fmla="*/ 808090 w 2886073"/>
                <a:gd name="connsiteY19" fmla="*/ 3528392 h 5387910"/>
                <a:gd name="connsiteX20" fmla="*/ 1168129 w 2886073"/>
                <a:gd name="connsiteY20" fmla="*/ 3672409 h 5387910"/>
                <a:gd name="connsiteX21" fmla="*/ 1800200 w 2886073"/>
                <a:gd name="connsiteY21" fmla="*/ 3888432 h 5387910"/>
                <a:gd name="connsiteX22" fmla="*/ 2160240 w 2886073"/>
                <a:gd name="connsiteY22" fmla="*/ 3672408 h 5387910"/>
                <a:gd name="connsiteX23" fmla="*/ 2664296 w 2886073"/>
                <a:gd name="connsiteY23" fmla="*/ 2952328 h 5387910"/>
                <a:gd name="connsiteX24" fmla="*/ 2880320 w 2886073"/>
                <a:gd name="connsiteY24" fmla="*/ 1728192 h 5387910"/>
                <a:gd name="connsiteX25" fmla="*/ 2818468 w 2886073"/>
                <a:gd name="connsiteY25" fmla="*/ 908462 h 5387910"/>
                <a:gd name="connsiteX26" fmla="*/ 2628463 w 2886073"/>
                <a:gd name="connsiteY26" fmla="*/ 1003465 h 5387910"/>
                <a:gd name="connsiteX27" fmla="*/ 2616588 w 2886073"/>
                <a:gd name="connsiteY27" fmla="*/ 1003465 h 5387910"/>
                <a:gd name="connsiteX28" fmla="*/ 2452685 w 2886073"/>
                <a:gd name="connsiteY28" fmla="*/ 864096 h 5387910"/>
                <a:gd name="connsiteX29" fmla="*/ 2380677 w 2886073"/>
                <a:gd name="connsiteY29" fmla="*/ 648072 h 5387910"/>
                <a:gd name="connsiteX30" fmla="*/ 2355330 w 2886073"/>
                <a:gd name="connsiteY30" fmla="*/ 421574 h 5387910"/>
                <a:gd name="connsiteX31" fmla="*/ 2343455 w 2886073"/>
                <a:gd name="connsiteY31" fmla="*/ 65314 h 5387910"/>
                <a:gd name="connsiteX0" fmla="*/ 2343455 w 2886073"/>
                <a:gd name="connsiteY0" fmla="*/ 65314 h 5387910"/>
                <a:gd name="connsiteX1" fmla="*/ 2248453 w 2886073"/>
                <a:gd name="connsiteY1" fmla="*/ 29688 h 5387910"/>
                <a:gd name="connsiteX2" fmla="*/ 2129699 w 2886073"/>
                <a:gd name="connsiteY2" fmla="*/ 5938 h 5387910"/>
                <a:gd name="connsiteX3" fmla="*/ 1963445 w 2886073"/>
                <a:gd name="connsiteY3" fmla="*/ 29688 h 5387910"/>
                <a:gd name="connsiteX4" fmla="*/ 1809066 w 2886073"/>
                <a:gd name="connsiteY4" fmla="*/ 100940 h 5387910"/>
                <a:gd name="connsiteX5" fmla="*/ 1856567 w 2886073"/>
                <a:gd name="connsiteY5" fmla="*/ 492826 h 5387910"/>
                <a:gd name="connsiteX6" fmla="*/ 2034697 w 2886073"/>
                <a:gd name="connsiteY6" fmla="*/ 1181595 h 5387910"/>
                <a:gd name="connsiteX7" fmla="*/ 2094073 w 2886073"/>
                <a:gd name="connsiteY7" fmla="*/ 1834738 h 5387910"/>
                <a:gd name="connsiteX8" fmla="*/ 2105949 w 2886073"/>
                <a:gd name="connsiteY8" fmla="*/ 2487880 h 5387910"/>
                <a:gd name="connsiteX9" fmla="*/ 1915943 w 2886073"/>
                <a:gd name="connsiteY9" fmla="*/ 2844140 h 5387910"/>
                <a:gd name="connsiteX10" fmla="*/ 1696093 w 2886073"/>
                <a:gd name="connsiteY10" fmla="*/ 3024335 h 5387910"/>
                <a:gd name="connsiteX11" fmla="*/ 1336054 w 2886073"/>
                <a:gd name="connsiteY11" fmla="*/ 3168350 h 5387910"/>
                <a:gd name="connsiteX12" fmla="*/ 880097 w 2886073"/>
                <a:gd name="connsiteY12" fmla="*/ 2952329 h 5387910"/>
                <a:gd name="connsiteX13" fmla="*/ 376041 w 2886073"/>
                <a:gd name="connsiteY13" fmla="*/ 3024337 h 5387910"/>
                <a:gd name="connsiteX14" fmla="*/ 16002 w 2886073"/>
                <a:gd name="connsiteY14" fmla="*/ 3816424 h 5387910"/>
                <a:gd name="connsiteX15" fmla="*/ 280031 w 2886073"/>
                <a:gd name="connsiteY15" fmla="*/ 5328592 h 5387910"/>
                <a:gd name="connsiteX16" fmla="*/ 736082 w 2886073"/>
                <a:gd name="connsiteY16" fmla="*/ 5328592 h 5387910"/>
                <a:gd name="connsiteX17" fmla="*/ 615974 w 2886073"/>
                <a:gd name="connsiteY17" fmla="*/ 4320478 h 5387910"/>
                <a:gd name="connsiteX18" fmla="*/ 592065 w 2886073"/>
                <a:gd name="connsiteY18" fmla="*/ 3816425 h 5387910"/>
                <a:gd name="connsiteX19" fmla="*/ 808090 w 2886073"/>
                <a:gd name="connsiteY19" fmla="*/ 3528392 h 5387910"/>
                <a:gd name="connsiteX20" fmla="*/ 1168129 w 2886073"/>
                <a:gd name="connsiteY20" fmla="*/ 3672409 h 5387910"/>
                <a:gd name="connsiteX21" fmla="*/ 1800200 w 2886073"/>
                <a:gd name="connsiteY21" fmla="*/ 3888432 h 5387910"/>
                <a:gd name="connsiteX22" fmla="*/ 2664296 w 2886073"/>
                <a:gd name="connsiteY22" fmla="*/ 2952328 h 5387910"/>
                <a:gd name="connsiteX23" fmla="*/ 2880320 w 2886073"/>
                <a:gd name="connsiteY23" fmla="*/ 1728192 h 5387910"/>
                <a:gd name="connsiteX24" fmla="*/ 2818468 w 2886073"/>
                <a:gd name="connsiteY24" fmla="*/ 908462 h 5387910"/>
                <a:gd name="connsiteX25" fmla="*/ 2628463 w 2886073"/>
                <a:gd name="connsiteY25" fmla="*/ 1003465 h 5387910"/>
                <a:gd name="connsiteX26" fmla="*/ 2616588 w 2886073"/>
                <a:gd name="connsiteY26" fmla="*/ 1003465 h 5387910"/>
                <a:gd name="connsiteX27" fmla="*/ 2452685 w 2886073"/>
                <a:gd name="connsiteY27" fmla="*/ 864096 h 5387910"/>
                <a:gd name="connsiteX28" fmla="*/ 2380677 w 2886073"/>
                <a:gd name="connsiteY28" fmla="*/ 648072 h 5387910"/>
                <a:gd name="connsiteX29" fmla="*/ 2355330 w 2886073"/>
                <a:gd name="connsiteY29" fmla="*/ 421574 h 5387910"/>
                <a:gd name="connsiteX30" fmla="*/ 2343455 w 2886073"/>
                <a:gd name="connsiteY30" fmla="*/ 65314 h 5387910"/>
                <a:gd name="connsiteX0" fmla="*/ 2343455 w 2834007"/>
                <a:gd name="connsiteY0" fmla="*/ 65314 h 5387910"/>
                <a:gd name="connsiteX1" fmla="*/ 2248453 w 2834007"/>
                <a:gd name="connsiteY1" fmla="*/ 29688 h 5387910"/>
                <a:gd name="connsiteX2" fmla="*/ 2129699 w 2834007"/>
                <a:gd name="connsiteY2" fmla="*/ 5938 h 5387910"/>
                <a:gd name="connsiteX3" fmla="*/ 1963445 w 2834007"/>
                <a:gd name="connsiteY3" fmla="*/ 29688 h 5387910"/>
                <a:gd name="connsiteX4" fmla="*/ 1809066 w 2834007"/>
                <a:gd name="connsiteY4" fmla="*/ 100940 h 5387910"/>
                <a:gd name="connsiteX5" fmla="*/ 1856567 w 2834007"/>
                <a:gd name="connsiteY5" fmla="*/ 492826 h 5387910"/>
                <a:gd name="connsiteX6" fmla="*/ 2034697 w 2834007"/>
                <a:gd name="connsiteY6" fmla="*/ 1181595 h 5387910"/>
                <a:gd name="connsiteX7" fmla="*/ 2094073 w 2834007"/>
                <a:gd name="connsiteY7" fmla="*/ 1834738 h 5387910"/>
                <a:gd name="connsiteX8" fmla="*/ 2105949 w 2834007"/>
                <a:gd name="connsiteY8" fmla="*/ 2487880 h 5387910"/>
                <a:gd name="connsiteX9" fmla="*/ 1915943 w 2834007"/>
                <a:gd name="connsiteY9" fmla="*/ 2844140 h 5387910"/>
                <a:gd name="connsiteX10" fmla="*/ 1696093 w 2834007"/>
                <a:gd name="connsiteY10" fmla="*/ 3024335 h 5387910"/>
                <a:gd name="connsiteX11" fmla="*/ 1336054 w 2834007"/>
                <a:gd name="connsiteY11" fmla="*/ 3168350 h 5387910"/>
                <a:gd name="connsiteX12" fmla="*/ 880097 w 2834007"/>
                <a:gd name="connsiteY12" fmla="*/ 2952329 h 5387910"/>
                <a:gd name="connsiteX13" fmla="*/ 376041 w 2834007"/>
                <a:gd name="connsiteY13" fmla="*/ 3024337 h 5387910"/>
                <a:gd name="connsiteX14" fmla="*/ 16002 w 2834007"/>
                <a:gd name="connsiteY14" fmla="*/ 3816424 h 5387910"/>
                <a:gd name="connsiteX15" fmla="*/ 280031 w 2834007"/>
                <a:gd name="connsiteY15" fmla="*/ 5328592 h 5387910"/>
                <a:gd name="connsiteX16" fmla="*/ 736082 w 2834007"/>
                <a:gd name="connsiteY16" fmla="*/ 5328592 h 5387910"/>
                <a:gd name="connsiteX17" fmla="*/ 615974 w 2834007"/>
                <a:gd name="connsiteY17" fmla="*/ 4320478 h 5387910"/>
                <a:gd name="connsiteX18" fmla="*/ 592065 w 2834007"/>
                <a:gd name="connsiteY18" fmla="*/ 3816425 h 5387910"/>
                <a:gd name="connsiteX19" fmla="*/ 808090 w 2834007"/>
                <a:gd name="connsiteY19" fmla="*/ 3528392 h 5387910"/>
                <a:gd name="connsiteX20" fmla="*/ 1168129 w 2834007"/>
                <a:gd name="connsiteY20" fmla="*/ 3672409 h 5387910"/>
                <a:gd name="connsiteX21" fmla="*/ 1800200 w 2834007"/>
                <a:gd name="connsiteY21" fmla="*/ 3888432 h 5387910"/>
                <a:gd name="connsiteX22" fmla="*/ 2664296 w 2834007"/>
                <a:gd name="connsiteY22" fmla="*/ 2952328 h 5387910"/>
                <a:gd name="connsiteX23" fmla="*/ 2818468 w 2834007"/>
                <a:gd name="connsiteY23" fmla="*/ 908462 h 5387910"/>
                <a:gd name="connsiteX24" fmla="*/ 2628463 w 2834007"/>
                <a:gd name="connsiteY24" fmla="*/ 1003465 h 5387910"/>
                <a:gd name="connsiteX25" fmla="*/ 2616588 w 2834007"/>
                <a:gd name="connsiteY25" fmla="*/ 1003465 h 5387910"/>
                <a:gd name="connsiteX26" fmla="*/ 2452685 w 2834007"/>
                <a:gd name="connsiteY26" fmla="*/ 864096 h 5387910"/>
                <a:gd name="connsiteX27" fmla="*/ 2380677 w 2834007"/>
                <a:gd name="connsiteY27" fmla="*/ 648072 h 5387910"/>
                <a:gd name="connsiteX28" fmla="*/ 2355330 w 2834007"/>
                <a:gd name="connsiteY28" fmla="*/ 421574 h 5387910"/>
                <a:gd name="connsiteX29" fmla="*/ 2343455 w 2834007"/>
                <a:gd name="connsiteY29" fmla="*/ 65314 h 5387910"/>
                <a:gd name="connsiteX0" fmla="*/ 2343455 w 2996432"/>
                <a:gd name="connsiteY0" fmla="*/ 65314 h 5387910"/>
                <a:gd name="connsiteX1" fmla="*/ 2248453 w 2996432"/>
                <a:gd name="connsiteY1" fmla="*/ 29688 h 5387910"/>
                <a:gd name="connsiteX2" fmla="*/ 2129699 w 2996432"/>
                <a:gd name="connsiteY2" fmla="*/ 5938 h 5387910"/>
                <a:gd name="connsiteX3" fmla="*/ 1963445 w 2996432"/>
                <a:gd name="connsiteY3" fmla="*/ 29688 h 5387910"/>
                <a:gd name="connsiteX4" fmla="*/ 1809066 w 2996432"/>
                <a:gd name="connsiteY4" fmla="*/ 100940 h 5387910"/>
                <a:gd name="connsiteX5" fmla="*/ 1856567 w 2996432"/>
                <a:gd name="connsiteY5" fmla="*/ 492826 h 5387910"/>
                <a:gd name="connsiteX6" fmla="*/ 2034697 w 2996432"/>
                <a:gd name="connsiteY6" fmla="*/ 1181595 h 5387910"/>
                <a:gd name="connsiteX7" fmla="*/ 2094073 w 2996432"/>
                <a:gd name="connsiteY7" fmla="*/ 1834738 h 5387910"/>
                <a:gd name="connsiteX8" fmla="*/ 2105949 w 2996432"/>
                <a:gd name="connsiteY8" fmla="*/ 2487880 h 5387910"/>
                <a:gd name="connsiteX9" fmla="*/ 1915943 w 2996432"/>
                <a:gd name="connsiteY9" fmla="*/ 2844140 h 5387910"/>
                <a:gd name="connsiteX10" fmla="*/ 1696093 w 2996432"/>
                <a:gd name="connsiteY10" fmla="*/ 3024335 h 5387910"/>
                <a:gd name="connsiteX11" fmla="*/ 1336054 w 2996432"/>
                <a:gd name="connsiteY11" fmla="*/ 3168350 h 5387910"/>
                <a:gd name="connsiteX12" fmla="*/ 880097 w 2996432"/>
                <a:gd name="connsiteY12" fmla="*/ 2952329 h 5387910"/>
                <a:gd name="connsiteX13" fmla="*/ 376041 w 2996432"/>
                <a:gd name="connsiteY13" fmla="*/ 3024337 h 5387910"/>
                <a:gd name="connsiteX14" fmla="*/ 16002 w 2996432"/>
                <a:gd name="connsiteY14" fmla="*/ 3816424 h 5387910"/>
                <a:gd name="connsiteX15" fmla="*/ 280031 w 2996432"/>
                <a:gd name="connsiteY15" fmla="*/ 5328592 h 5387910"/>
                <a:gd name="connsiteX16" fmla="*/ 736082 w 2996432"/>
                <a:gd name="connsiteY16" fmla="*/ 5328592 h 5387910"/>
                <a:gd name="connsiteX17" fmla="*/ 615974 w 2996432"/>
                <a:gd name="connsiteY17" fmla="*/ 4320478 h 5387910"/>
                <a:gd name="connsiteX18" fmla="*/ 592065 w 2996432"/>
                <a:gd name="connsiteY18" fmla="*/ 3816425 h 5387910"/>
                <a:gd name="connsiteX19" fmla="*/ 808090 w 2996432"/>
                <a:gd name="connsiteY19" fmla="*/ 3528392 h 5387910"/>
                <a:gd name="connsiteX20" fmla="*/ 1168129 w 2996432"/>
                <a:gd name="connsiteY20" fmla="*/ 3672409 h 5387910"/>
                <a:gd name="connsiteX21" fmla="*/ 1800200 w 2996432"/>
                <a:gd name="connsiteY21" fmla="*/ 3888432 h 5387910"/>
                <a:gd name="connsiteX22" fmla="*/ 2664296 w 2996432"/>
                <a:gd name="connsiteY22" fmla="*/ 2952328 h 5387910"/>
                <a:gd name="connsiteX23" fmla="*/ 2818468 w 2996432"/>
                <a:gd name="connsiteY23" fmla="*/ 908462 h 5387910"/>
                <a:gd name="connsiteX24" fmla="*/ 2628463 w 2996432"/>
                <a:gd name="connsiteY24" fmla="*/ 1003465 h 5387910"/>
                <a:gd name="connsiteX25" fmla="*/ 2616588 w 2996432"/>
                <a:gd name="connsiteY25" fmla="*/ 1003465 h 5387910"/>
                <a:gd name="connsiteX26" fmla="*/ 2452685 w 2996432"/>
                <a:gd name="connsiteY26" fmla="*/ 864096 h 5387910"/>
                <a:gd name="connsiteX27" fmla="*/ 2380677 w 2996432"/>
                <a:gd name="connsiteY27" fmla="*/ 648072 h 5387910"/>
                <a:gd name="connsiteX28" fmla="*/ 2355330 w 2996432"/>
                <a:gd name="connsiteY28" fmla="*/ 421574 h 5387910"/>
                <a:gd name="connsiteX29" fmla="*/ 2343455 w 2996432"/>
                <a:gd name="connsiteY29" fmla="*/ 65314 h 5387910"/>
                <a:gd name="connsiteX0" fmla="*/ 2343455 w 2857186"/>
                <a:gd name="connsiteY0" fmla="*/ 65314 h 5387910"/>
                <a:gd name="connsiteX1" fmla="*/ 2248453 w 2857186"/>
                <a:gd name="connsiteY1" fmla="*/ 29688 h 5387910"/>
                <a:gd name="connsiteX2" fmla="*/ 2129699 w 2857186"/>
                <a:gd name="connsiteY2" fmla="*/ 5938 h 5387910"/>
                <a:gd name="connsiteX3" fmla="*/ 1963445 w 2857186"/>
                <a:gd name="connsiteY3" fmla="*/ 29688 h 5387910"/>
                <a:gd name="connsiteX4" fmla="*/ 1809066 w 2857186"/>
                <a:gd name="connsiteY4" fmla="*/ 100940 h 5387910"/>
                <a:gd name="connsiteX5" fmla="*/ 1856567 w 2857186"/>
                <a:gd name="connsiteY5" fmla="*/ 492826 h 5387910"/>
                <a:gd name="connsiteX6" fmla="*/ 2034697 w 2857186"/>
                <a:gd name="connsiteY6" fmla="*/ 1181595 h 5387910"/>
                <a:gd name="connsiteX7" fmla="*/ 2094073 w 2857186"/>
                <a:gd name="connsiteY7" fmla="*/ 1834738 h 5387910"/>
                <a:gd name="connsiteX8" fmla="*/ 2105949 w 2857186"/>
                <a:gd name="connsiteY8" fmla="*/ 2487880 h 5387910"/>
                <a:gd name="connsiteX9" fmla="*/ 1915943 w 2857186"/>
                <a:gd name="connsiteY9" fmla="*/ 2844140 h 5387910"/>
                <a:gd name="connsiteX10" fmla="*/ 1696093 w 2857186"/>
                <a:gd name="connsiteY10" fmla="*/ 3024335 h 5387910"/>
                <a:gd name="connsiteX11" fmla="*/ 1336054 w 2857186"/>
                <a:gd name="connsiteY11" fmla="*/ 3168350 h 5387910"/>
                <a:gd name="connsiteX12" fmla="*/ 880097 w 2857186"/>
                <a:gd name="connsiteY12" fmla="*/ 2952329 h 5387910"/>
                <a:gd name="connsiteX13" fmla="*/ 376041 w 2857186"/>
                <a:gd name="connsiteY13" fmla="*/ 3024337 h 5387910"/>
                <a:gd name="connsiteX14" fmla="*/ 16002 w 2857186"/>
                <a:gd name="connsiteY14" fmla="*/ 3816424 h 5387910"/>
                <a:gd name="connsiteX15" fmla="*/ 280031 w 2857186"/>
                <a:gd name="connsiteY15" fmla="*/ 5328592 h 5387910"/>
                <a:gd name="connsiteX16" fmla="*/ 736082 w 2857186"/>
                <a:gd name="connsiteY16" fmla="*/ 5328592 h 5387910"/>
                <a:gd name="connsiteX17" fmla="*/ 615974 w 2857186"/>
                <a:gd name="connsiteY17" fmla="*/ 4320478 h 5387910"/>
                <a:gd name="connsiteX18" fmla="*/ 592065 w 2857186"/>
                <a:gd name="connsiteY18" fmla="*/ 3816425 h 5387910"/>
                <a:gd name="connsiteX19" fmla="*/ 808090 w 2857186"/>
                <a:gd name="connsiteY19" fmla="*/ 3528392 h 5387910"/>
                <a:gd name="connsiteX20" fmla="*/ 1168129 w 2857186"/>
                <a:gd name="connsiteY20" fmla="*/ 3672409 h 5387910"/>
                <a:gd name="connsiteX21" fmla="*/ 1800200 w 2857186"/>
                <a:gd name="connsiteY21" fmla="*/ 3888432 h 5387910"/>
                <a:gd name="connsiteX22" fmla="*/ 2664296 w 2857186"/>
                <a:gd name="connsiteY22" fmla="*/ 2952328 h 5387910"/>
                <a:gd name="connsiteX23" fmla="*/ 2818468 w 2857186"/>
                <a:gd name="connsiteY23" fmla="*/ 908462 h 5387910"/>
                <a:gd name="connsiteX24" fmla="*/ 2628463 w 2857186"/>
                <a:gd name="connsiteY24" fmla="*/ 1003465 h 5387910"/>
                <a:gd name="connsiteX25" fmla="*/ 2616588 w 2857186"/>
                <a:gd name="connsiteY25" fmla="*/ 1003465 h 5387910"/>
                <a:gd name="connsiteX26" fmla="*/ 2452685 w 2857186"/>
                <a:gd name="connsiteY26" fmla="*/ 864096 h 5387910"/>
                <a:gd name="connsiteX27" fmla="*/ 2380677 w 2857186"/>
                <a:gd name="connsiteY27" fmla="*/ 648072 h 5387910"/>
                <a:gd name="connsiteX28" fmla="*/ 2355330 w 2857186"/>
                <a:gd name="connsiteY28" fmla="*/ 421574 h 5387910"/>
                <a:gd name="connsiteX29" fmla="*/ 2343455 w 2857186"/>
                <a:gd name="connsiteY29" fmla="*/ 65314 h 5387910"/>
                <a:gd name="connsiteX0" fmla="*/ 2343455 w 2854541"/>
                <a:gd name="connsiteY0" fmla="*/ 65314 h 5387910"/>
                <a:gd name="connsiteX1" fmla="*/ 2248453 w 2854541"/>
                <a:gd name="connsiteY1" fmla="*/ 29688 h 5387910"/>
                <a:gd name="connsiteX2" fmla="*/ 2129699 w 2854541"/>
                <a:gd name="connsiteY2" fmla="*/ 5938 h 5387910"/>
                <a:gd name="connsiteX3" fmla="*/ 1963445 w 2854541"/>
                <a:gd name="connsiteY3" fmla="*/ 29688 h 5387910"/>
                <a:gd name="connsiteX4" fmla="*/ 1809066 w 2854541"/>
                <a:gd name="connsiteY4" fmla="*/ 100940 h 5387910"/>
                <a:gd name="connsiteX5" fmla="*/ 1856567 w 2854541"/>
                <a:gd name="connsiteY5" fmla="*/ 492826 h 5387910"/>
                <a:gd name="connsiteX6" fmla="*/ 2034697 w 2854541"/>
                <a:gd name="connsiteY6" fmla="*/ 1181595 h 5387910"/>
                <a:gd name="connsiteX7" fmla="*/ 2094073 w 2854541"/>
                <a:gd name="connsiteY7" fmla="*/ 1834738 h 5387910"/>
                <a:gd name="connsiteX8" fmla="*/ 2105949 w 2854541"/>
                <a:gd name="connsiteY8" fmla="*/ 2487880 h 5387910"/>
                <a:gd name="connsiteX9" fmla="*/ 1915943 w 2854541"/>
                <a:gd name="connsiteY9" fmla="*/ 2844140 h 5387910"/>
                <a:gd name="connsiteX10" fmla="*/ 1696093 w 2854541"/>
                <a:gd name="connsiteY10" fmla="*/ 3024335 h 5387910"/>
                <a:gd name="connsiteX11" fmla="*/ 1336054 w 2854541"/>
                <a:gd name="connsiteY11" fmla="*/ 3168350 h 5387910"/>
                <a:gd name="connsiteX12" fmla="*/ 880097 w 2854541"/>
                <a:gd name="connsiteY12" fmla="*/ 2952329 h 5387910"/>
                <a:gd name="connsiteX13" fmla="*/ 376041 w 2854541"/>
                <a:gd name="connsiteY13" fmla="*/ 3024337 h 5387910"/>
                <a:gd name="connsiteX14" fmla="*/ 16002 w 2854541"/>
                <a:gd name="connsiteY14" fmla="*/ 3816424 h 5387910"/>
                <a:gd name="connsiteX15" fmla="*/ 280031 w 2854541"/>
                <a:gd name="connsiteY15" fmla="*/ 5328592 h 5387910"/>
                <a:gd name="connsiteX16" fmla="*/ 736082 w 2854541"/>
                <a:gd name="connsiteY16" fmla="*/ 5328592 h 5387910"/>
                <a:gd name="connsiteX17" fmla="*/ 615974 w 2854541"/>
                <a:gd name="connsiteY17" fmla="*/ 4320478 h 5387910"/>
                <a:gd name="connsiteX18" fmla="*/ 592065 w 2854541"/>
                <a:gd name="connsiteY18" fmla="*/ 3816425 h 5387910"/>
                <a:gd name="connsiteX19" fmla="*/ 808090 w 2854541"/>
                <a:gd name="connsiteY19" fmla="*/ 3528392 h 5387910"/>
                <a:gd name="connsiteX20" fmla="*/ 1168129 w 2854541"/>
                <a:gd name="connsiteY20" fmla="*/ 3672409 h 5387910"/>
                <a:gd name="connsiteX21" fmla="*/ 1800200 w 2854541"/>
                <a:gd name="connsiteY21" fmla="*/ 3888432 h 5387910"/>
                <a:gd name="connsiteX22" fmla="*/ 2664296 w 2854541"/>
                <a:gd name="connsiteY22" fmla="*/ 2952328 h 5387910"/>
                <a:gd name="connsiteX23" fmla="*/ 2828846 w 2854541"/>
                <a:gd name="connsiteY23" fmla="*/ 1703663 h 5387910"/>
                <a:gd name="connsiteX24" fmla="*/ 2818468 w 2854541"/>
                <a:gd name="connsiteY24" fmla="*/ 908462 h 5387910"/>
                <a:gd name="connsiteX25" fmla="*/ 2628463 w 2854541"/>
                <a:gd name="connsiteY25" fmla="*/ 1003465 h 5387910"/>
                <a:gd name="connsiteX26" fmla="*/ 2616588 w 2854541"/>
                <a:gd name="connsiteY26" fmla="*/ 1003465 h 5387910"/>
                <a:gd name="connsiteX27" fmla="*/ 2452685 w 2854541"/>
                <a:gd name="connsiteY27" fmla="*/ 864096 h 5387910"/>
                <a:gd name="connsiteX28" fmla="*/ 2380677 w 2854541"/>
                <a:gd name="connsiteY28" fmla="*/ 648072 h 5387910"/>
                <a:gd name="connsiteX29" fmla="*/ 2355330 w 2854541"/>
                <a:gd name="connsiteY29" fmla="*/ 421574 h 5387910"/>
                <a:gd name="connsiteX30" fmla="*/ 2343455 w 2854541"/>
                <a:gd name="connsiteY30" fmla="*/ 65314 h 5387910"/>
                <a:gd name="connsiteX0" fmla="*/ 2343455 w 2870983"/>
                <a:gd name="connsiteY0" fmla="*/ 65314 h 5387910"/>
                <a:gd name="connsiteX1" fmla="*/ 2248453 w 2870983"/>
                <a:gd name="connsiteY1" fmla="*/ 29688 h 5387910"/>
                <a:gd name="connsiteX2" fmla="*/ 2129699 w 2870983"/>
                <a:gd name="connsiteY2" fmla="*/ 5938 h 5387910"/>
                <a:gd name="connsiteX3" fmla="*/ 1963445 w 2870983"/>
                <a:gd name="connsiteY3" fmla="*/ 29688 h 5387910"/>
                <a:gd name="connsiteX4" fmla="*/ 1809066 w 2870983"/>
                <a:gd name="connsiteY4" fmla="*/ 100940 h 5387910"/>
                <a:gd name="connsiteX5" fmla="*/ 1856567 w 2870983"/>
                <a:gd name="connsiteY5" fmla="*/ 492826 h 5387910"/>
                <a:gd name="connsiteX6" fmla="*/ 2034697 w 2870983"/>
                <a:gd name="connsiteY6" fmla="*/ 1181595 h 5387910"/>
                <a:gd name="connsiteX7" fmla="*/ 2094073 w 2870983"/>
                <a:gd name="connsiteY7" fmla="*/ 1834738 h 5387910"/>
                <a:gd name="connsiteX8" fmla="*/ 2105949 w 2870983"/>
                <a:gd name="connsiteY8" fmla="*/ 2487880 h 5387910"/>
                <a:gd name="connsiteX9" fmla="*/ 1915943 w 2870983"/>
                <a:gd name="connsiteY9" fmla="*/ 2844140 h 5387910"/>
                <a:gd name="connsiteX10" fmla="*/ 1696093 w 2870983"/>
                <a:gd name="connsiteY10" fmla="*/ 3024335 h 5387910"/>
                <a:gd name="connsiteX11" fmla="*/ 1336054 w 2870983"/>
                <a:gd name="connsiteY11" fmla="*/ 3168350 h 5387910"/>
                <a:gd name="connsiteX12" fmla="*/ 880097 w 2870983"/>
                <a:gd name="connsiteY12" fmla="*/ 2952329 h 5387910"/>
                <a:gd name="connsiteX13" fmla="*/ 376041 w 2870983"/>
                <a:gd name="connsiteY13" fmla="*/ 3024337 h 5387910"/>
                <a:gd name="connsiteX14" fmla="*/ 16002 w 2870983"/>
                <a:gd name="connsiteY14" fmla="*/ 3816424 h 5387910"/>
                <a:gd name="connsiteX15" fmla="*/ 280031 w 2870983"/>
                <a:gd name="connsiteY15" fmla="*/ 5328592 h 5387910"/>
                <a:gd name="connsiteX16" fmla="*/ 736082 w 2870983"/>
                <a:gd name="connsiteY16" fmla="*/ 5328592 h 5387910"/>
                <a:gd name="connsiteX17" fmla="*/ 615974 w 2870983"/>
                <a:gd name="connsiteY17" fmla="*/ 4320478 h 5387910"/>
                <a:gd name="connsiteX18" fmla="*/ 592065 w 2870983"/>
                <a:gd name="connsiteY18" fmla="*/ 3816425 h 5387910"/>
                <a:gd name="connsiteX19" fmla="*/ 808090 w 2870983"/>
                <a:gd name="connsiteY19" fmla="*/ 3528392 h 5387910"/>
                <a:gd name="connsiteX20" fmla="*/ 1168129 w 2870983"/>
                <a:gd name="connsiteY20" fmla="*/ 3672409 h 5387910"/>
                <a:gd name="connsiteX21" fmla="*/ 1800200 w 2870983"/>
                <a:gd name="connsiteY21" fmla="*/ 3888432 h 5387910"/>
                <a:gd name="connsiteX22" fmla="*/ 2664296 w 2870983"/>
                <a:gd name="connsiteY22" fmla="*/ 2952328 h 5387910"/>
                <a:gd name="connsiteX23" fmla="*/ 2828846 w 2870983"/>
                <a:gd name="connsiteY23" fmla="*/ 1703663 h 5387910"/>
                <a:gd name="connsiteX24" fmla="*/ 2818468 w 2870983"/>
                <a:gd name="connsiteY24" fmla="*/ 908462 h 5387910"/>
                <a:gd name="connsiteX25" fmla="*/ 2628463 w 2870983"/>
                <a:gd name="connsiteY25" fmla="*/ 1003465 h 5387910"/>
                <a:gd name="connsiteX26" fmla="*/ 2616588 w 2870983"/>
                <a:gd name="connsiteY26" fmla="*/ 1003465 h 5387910"/>
                <a:gd name="connsiteX27" fmla="*/ 2452685 w 2870983"/>
                <a:gd name="connsiteY27" fmla="*/ 864096 h 5387910"/>
                <a:gd name="connsiteX28" fmla="*/ 2380677 w 2870983"/>
                <a:gd name="connsiteY28" fmla="*/ 648072 h 5387910"/>
                <a:gd name="connsiteX29" fmla="*/ 2355330 w 2870983"/>
                <a:gd name="connsiteY29" fmla="*/ 421574 h 5387910"/>
                <a:gd name="connsiteX30" fmla="*/ 2343455 w 2870983"/>
                <a:gd name="connsiteY30" fmla="*/ 65314 h 5387910"/>
                <a:gd name="connsiteX0" fmla="*/ 2343455 w 2922457"/>
                <a:gd name="connsiteY0" fmla="*/ 65314 h 5387910"/>
                <a:gd name="connsiteX1" fmla="*/ 2248453 w 2922457"/>
                <a:gd name="connsiteY1" fmla="*/ 29688 h 5387910"/>
                <a:gd name="connsiteX2" fmla="*/ 2129699 w 2922457"/>
                <a:gd name="connsiteY2" fmla="*/ 5938 h 5387910"/>
                <a:gd name="connsiteX3" fmla="*/ 1963445 w 2922457"/>
                <a:gd name="connsiteY3" fmla="*/ 29688 h 5387910"/>
                <a:gd name="connsiteX4" fmla="*/ 1809066 w 2922457"/>
                <a:gd name="connsiteY4" fmla="*/ 100940 h 5387910"/>
                <a:gd name="connsiteX5" fmla="*/ 1856567 w 2922457"/>
                <a:gd name="connsiteY5" fmla="*/ 492826 h 5387910"/>
                <a:gd name="connsiteX6" fmla="*/ 2034697 w 2922457"/>
                <a:gd name="connsiteY6" fmla="*/ 1181595 h 5387910"/>
                <a:gd name="connsiteX7" fmla="*/ 2094073 w 2922457"/>
                <a:gd name="connsiteY7" fmla="*/ 1834738 h 5387910"/>
                <a:gd name="connsiteX8" fmla="*/ 2105949 w 2922457"/>
                <a:gd name="connsiteY8" fmla="*/ 2487880 h 5387910"/>
                <a:gd name="connsiteX9" fmla="*/ 1915943 w 2922457"/>
                <a:gd name="connsiteY9" fmla="*/ 2844140 h 5387910"/>
                <a:gd name="connsiteX10" fmla="*/ 1696093 w 2922457"/>
                <a:gd name="connsiteY10" fmla="*/ 3024335 h 5387910"/>
                <a:gd name="connsiteX11" fmla="*/ 1336054 w 2922457"/>
                <a:gd name="connsiteY11" fmla="*/ 3168350 h 5387910"/>
                <a:gd name="connsiteX12" fmla="*/ 880097 w 2922457"/>
                <a:gd name="connsiteY12" fmla="*/ 2952329 h 5387910"/>
                <a:gd name="connsiteX13" fmla="*/ 376041 w 2922457"/>
                <a:gd name="connsiteY13" fmla="*/ 3024337 h 5387910"/>
                <a:gd name="connsiteX14" fmla="*/ 16002 w 2922457"/>
                <a:gd name="connsiteY14" fmla="*/ 3816424 h 5387910"/>
                <a:gd name="connsiteX15" fmla="*/ 280031 w 2922457"/>
                <a:gd name="connsiteY15" fmla="*/ 5328592 h 5387910"/>
                <a:gd name="connsiteX16" fmla="*/ 736082 w 2922457"/>
                <a:gd name="connsiteY16" fmla="*/ 5328592 h 5387910"/>
                <a:gd name="connsiteX17" fmla="*/ 615974 w 2922457"/>
                <a:gd name="connsiteY17" fmla="*/ 4320478 h 5387910"/>
                <a:gd name="connsiteX18" fmla="*/ 592065 w 2922457"/>
                <a:gd name="connsiteY18" fmla="*/ 3816425 h 5387910"/>
                <a:gd name="connsiteX19" fmla="*/ 808090 w 2922457"/>
                <a:gd name="connsiteY19" fmla="*/ 3528392 h 5387910"/>
                <a:gd name="connsiteX20" fmla="*/ 1168129 w 2922457"/>
                <a:gd name="connsiteY20" fmla="*/ 3672409 h 5387910"/>
                <a:gd name="connsiteX21" fmla="*/ 1800200 w 2922457"/>
                <a:gd name="connsiteY21" fmla="*/ 3888432 h 5387910"/>
                <a:gd name="connsiteX22" fmla="*/ 2664296 w 2922457"/>
                <a:gd name="connsiteY22" fmla="*/ 2952328 h 5387910"/>
                <a:gd name="connsiteX23" fmla="*/ 2880320 w 2922457"/>
                <a:gd name="connsiteY23" fmla="*/ 1728192 h 5387910"/>
                <a:gd name="connsiteX24" fmla="*/ 2818468 w 2922457"/>
                <a:gd name="connsiteY24" fmla="*/ 908462 h 5387910"/>
                <a:gd name="connsiteX25" fmla="*/ 2628463 w 2922457"/>
                <a:gd name="connsiteY25" fmla="*/ 1003465 h 5387910"/>
                <a:gd name="connsiteX26" fmla="*/ 2616588 w 2922457"/>
                <a:gd name="connsiteY26" fmla="*/ 1003465 h 5387910"/>
                <a:gd name="connsiteX27" fmla="*/ 2452685 w 2922457"/>
                <a:gd name="connsiteY27" fmla="*/ 864096 h 5387910"/>
                <a:gd name="connsiteX28" fmla="*/ 2380677 w 2922457"/>
                <a:gd name="connsiteY28" fmla="*/ 648072 h 5387910"/>
                <a:gd name="connsiteX29" fmla="*/ 2355330 w 2922457"/>
                <a:gd name="connsiteY29" fmla="*/ 421574 h 5387910"/>
                <a:gd name="connsiteX30" fmla="*/ 2343455 w 2922457"/>
                <a:gd name="connsiteY30" fmla="*/ 65314 h 5387910"/>
                <a:gd name="connsiteX0" fmla="*/ 2343455 w 2906015"/>
                <a:gd name="connsiteY0" fmla="*/ 65314 h 5387910"/>
                <a:gd name="connsiteX1" fmla="*/ 2248453 w 2906015"/>
                <a:gd name="connsiteY1" fmla="*/ 29688 h 5387910"/>
                <a:gd name="connsiteX2" fmla="*/ 2129699 w 2906015"/>
                <a:gd name="connsiteY2" fmla="*/ 5938 h 5387910"/>
                <a:gd name="connsiteX3" fmla="*/ 1963445 w 2906015"/>
                <a:gd name="connsiteY3" fmla="*/ 29688 h 5387910"/>
                <a:gd name="connsiteX4" fmla="*/ 1809066 w 2906015"/>
                <a:gd name="connsiteY4" fmla="*/ 100940 h 5387910"/>
                <a:gd name="connsiteX5" fmla="*/ 1856567 w 2906015"/>
                <a:gd name="connsiteY5" fmla="*/ 492826 h 5387910"/>
                <a:gd name="connsiteX6" fmla="*/ 2034697 w 2906015"/>
                <a:gd name="connsiteY6" fmla="*/ 1181595 h 5387910"/>
                <a:gd name="connsiteX7" fmla="*/ 2094073 w 2906015"/>
                <a:gd name="connsiteY7" fmla="*/ 1834738 h 5387910"/>
                <a:gd name="connsiteX8" fmla="*/ 2105949 w 2906015"/>
                <a:gd name="connsiteY8" fmla="*/ 2487880 h 5387910"/>
                <a:gd name="connsiteX9" fmla="*/ 1915943 w 2906015"/>
                <a:gd name="connsiteY9" fmla="*/ 2844140 h 5387910"/>
                <a:gd name="connsiteX10" fmla="*/ 1696093 w 2906015"/>
                <a:gd name="connsiteY10" fmla="*/ 3024335 h 5387910"/>
                <a:gd name="connsiteX11" fmla="*/ 1336054 w 2906015"/>
                <a:gd name="connsiteY11" fmla="*/ 3168350 h 5387910"/>
                <a:gd name="connsiteX12" fmla="*/ 880097 w 2906015"/>
                <a:gd name="connsiteY12" fmla="*/ 2952329 h 5387910"/>
                <a:gd name="connsiteX13" fmla="*/ 376041 w 2906015"/>
                <a:gd name="connsiteY13" fmla="*/ 3024337 h 5387910"/>
                <a:gd name="connsiteX14" fmla="*/ 16002 w 2906015"/>
                <a:gd name="connsiteY14" fmla="*/ 3816424 h 5387910"/>
                <a:gd name="connsiteX15" fmla="*/ 280031 w 2906015"/>
                <a:gd name="connsiteY15" fmla="*/ 5328592 h 5387910"/>
                <a:gd name="connsiteX16" fmla="*/ 736082 w 2906015"/>
                <a:gd name="connsiteY16" fmla="*/ 5328592 h 5387910"/>
                <a:gd name="connsiteX17" fmla="*/ 615974 w 2906015"/>
                <a:gd name="connsiteY17" fmla="*/ 4320478 h 5387910"/>
                <a:gd name="connsiteX18" fmla="*/ 592065 w 2906015"/>
                <a:gd name="connsiteY18" fmla="*/ 3816425 h 5387910"/>
                <a:gd name="connsiteX19" fmla="*/ 808090 w 2906015"/>
                <a:gd name="connsiteY19" fmla="*/ 3528392 h 5387910"/>
                <a:gd name="connsiteX20" fmla="*/ 1168129 w 2906015"/>
                <a:gd name="connsiteY20" fmla="*/ 3672409 h 5387910"/>
                <a:gd name="connsiteX21" fmla="*/ 1800200 w 2906015"/>
                <a:gd name="connsiteY21" fmla="*/ 3888432 h 5387910"/>
                <a:gd name="connsiteX22" fmla="*/ 2664296 w 2906015"/>
                <a:gd name="connsiteY22" fmla="*/ 2952328 h 5387910"/>
                <a:gd name="connsiteX23" fmla="*/ 2880320 w 2906015"/>
                <a:gd name="connsiteY23" fmla="*/ 1728192 h 5387910"/>
                <a:gd name="connsiteX24" fmla="*/ 2818468 w 2906015"/>
                <a:gd name="connsiteY24" fmla="*/ 908462 h 5387910"/>
                <a:gd name="connsiteX25" fmla="*/ 2628463 w 2906015"/>
                <a:gd name="connsiteY25" fmla="*/ 1003465 h 5387910"/>
                <a:gd name="connsiteX26" fmla="*/ 2616588 w 2906015"/>
                <a:gd name="connsiteY26" fmla="*/ 1003465 h 5387910"/>
                <a:gd name="connsiteX27" fmla="*/ 2452685 w 2906015"/>
                <a:gd name="connsiteY27" fmla="*/ 864096 h 5387910"/>
                <a:gd name="connsiteX28" fmla="*/ 2380677 w 2906015"/>
                <a:gd name="connsiteY28" fmla="*/ 648072 h 5387910"/>
                <a:gd name="connsiteX29" fmla="*/ 2355330 w 2906015"/>
                <a:gd name="connsiteY29" fmla="*/ 421574 h 5387910"/>
                <a:gd name="connsiteX30" fmla="*/ 2343455 w 2906015"/>
                <a:gd name="connsiteY30" fmla="*/ 65314 h 5387910"/>
                <a:gd name="connsiteX0" fmla="*/ 2343455 w 2880320"/>
                <a:gd name="connsiteY0" fmla="*/ 65314 h 5387910"/>
                <a:gd name="connsiteX1" fmla="*/ 2248453 w 2880320"/>
                <a:gd name="connsiteY1" fmla="*/ 29688 h 5387910"/>
                <a:gd name="connsiteX2" fmla="*/ 2129699 w 2880320"/>
                <a:gd name="connsiteY2" fmla="*/ 5938 h 5387910"/>
                <a:gd name="connsiteX3" fmla="*/ 1963445 w 2880320"/>
                <a:gd name="connsiteY3" fmla="*/ 29688 h 5387910"/>
                <a:gd name="connsiteX4" fmla="*/ 1809066 w 2880320"/>
                <a:gd name="connsiteY4" fmla="*/ 100940 h 5387910"/>
                <a:gd name="connsiteX5" fmla="*/ 1856567 w 2880320"/>
                <a:gd name="connsiteY5" fmla="*/ 492826 h 5387910"/>
                <a:gd name="connsiteX6" fmla="*/ 2034697 w 2880320"/>
                <a:gd name="connsiteY6" fmla="*/ 1181595 h 5387910"/>
                <a:gd name="connsiteX7" fmla="*/ 2094073 w 2880320"/>
                <a:gd name="connsiteY7" fmla="*/ 1834738 h 5387910"/>
                <a:gd name="connsiteX8" fmla="*/ 2105949 w 2880320"/>
                <a:gd name="connsiteY8" fmla="*/ 2487880 h 5387910"/>
                <a:gd name="connsiteX9" fmla="*/ 1915943 w 2880320"/>
                <a:gd name="connsiteY9" fmla="*/ 2844140 h 5387910"/>
                <a:gd name="connsiteX10" fmla="*/ 1696093 w 2880320"/>
                <a:gd name="connsiteY10" fmla="*/ 3024335 h 5387910"/>
                <a:gd name="connsiteX11" fmla="*/ 1336054 w 2880320"/>
                <a:gd name="connsiteY11" fmla="*/ 3168350 h 5387910"/>
                <a:gd name="connsiteX12" fmla="*/ 880097 w 2880320"/>
                <a:gd name="connsiteY12" fmla="*/ 2952329 h 5387910"/>
                <a:gd name="connsiteX13" fmla="*/ 376041 w 2880320"/>
                <a:gd name="connsiteY13" fmla="*/ 3024337 h 5387910"/>
                <a:gd name="connsiteX14" fmla="*/ 16002 w 2880320"/>
                <a:gd name="connsiteY14" fmla="*/ 3816424 h 5387910"/>
                <a:gd name="connsiteX15" fmla="*/ 280031 w 2880320"/>
                <a:gd name="connsiteY15" fmla="*/ 5328592 h 5387910"/>
                <a:gd name="connsiteX16" fmla="*/ 736082 w 2880320"/>
                <a:gd name="connsiteY16" fmla="*/ 5328592 h 5387910"/>
                <a:gd name="connsiteX17" fmla="*/ 615974 w 2880320"/>
                <a:gd name="connsiteY17" fmla="*/ 4320478 h 5387910"/>
                <a:gd name="connsiteX18" fmla="*/ 592065 w 2880320"/>
                <a:gd name="connsiteY18" fmla="*/ 3816425 h 5387910"/>
                <a:gd name="connsiteX19" fmla="*/ 808090 w 2880320"/>
                <a:gd name="connsiteY19" fmla="*/ 3528392 h 5387910"/>
                <a:gd name="connsiteX20" fmla="*/ 1168129 w 2880320"/>
                <a:gd name="connsiteY20" fmla="*/ 3672409 h 5387910"/>
                <a:gd name="connsiteX21" fmla="*/ 1800200 w 2880320"/>
                <a:gd name="connsiteY21" fmla="*/ 3888432 h 5387910"/>
                <a:gd name="connsiteX22" fmla="*/ 2664296 w 2880320"/>
                <a:gd name="connsiteY22" fmla="*/ 2952328 h 5387910"/>
                <a:gd name="connsiteX23" fmla="*/ 2880320 w 2880320"/>
                <a:gd name="connsiteY23" fmla="*/ 1728192 h 5387910"/>
                <a:gd name="connsiteX24" fmla="*/ 2818468 w 2880320"/>
                <a:gd name="connsiteY24" fmla="*/ 908462 h 5387910"/>
                <a:gd name="connsiteX25" fmla="*/ 2628463 w 2880320"/>
                <a:gd name="connsiteY25" fmla="*/ 1003465 h 5387910"/>
                <a:gd name="connsiteX26" fmla="*/ 2616588 w 2880320"/>
                <a:gd name="connsiteY26" fmla="*/ 1003465 h 5387910"/>
                <a:gd name="connsiteX27" fmla="*/ 2452685 w 2880320"/>
                <a:gd name="connsiteY27" fmla="*/ 864096 h 5387910"/>
                <a:gd name="connsiteX28" fmla="*/ 2380677 w 2880320"/>
                <a:gd name="connsiteY28" fmla="*/ 648072 h 5387910"/>
                <a:gd name="connsiteX29" fmla="*/ 2355330 w 2880320"/>
                <a:gd name="connsiteY29" fmla="*/ 421574 h 5387910"/>
                <a:gd name="connsiteX30" fmla="*/ 2343455 w 2880320"/>
                <a:gd name="connsiteY30" fmla="*/ 65314 h 5387910"/>
                <a:gd name="connsiteX0" fmla="*/ 2343455 w 2880320"/>
                <a:gd name="connsiteY0" fmla="*/ 65314 h 5387910"/>
                <a:gd name="connsiteX1" fmla="*/ 2248453 w 2880320"/>
                <a:gd name="connsiteY1" fmla="*/ 29688 h 5387910"/>
                <a:gd name="connsiteX2" fmla="*/ 2129699 w 2880320"/>
                <a:gd name="connsiteY2" fmla="*/ 5938 h 5387910"/>
                <a:gd name="connsiteX3" fmla="*/ 1963445 w 2880320"/>
                <a:gd name="connsiteY3" fmla="*/ 29688 h 5387910"/>
                <a:gd name="connsiteX4" fmla="*/ 1809066 w 2880320"/>
                <a:gd name="connsiteY4" fmla="*/ 100940 h 5387910"/>
                <a:gd name="connsiteX5" fmla="*/ 1856567 w 2880320"/>
                <a:gd name="connsiteY5" fmla="*/ 492826 h 5387910"/>
                <a:gd name="connsiteX6" fmla="*/ 2034697 w 2880320"/>
                <a:gd name="connsiteY6" fmla="*/ 1181595 h 5387910"/>
                <a:gd name="connsiteX7" fmla="*/ 2094073 w 2880320"/>
                <a:gd name="connsiteY7" fmla="*/ 1834738 h 5387910"/>
                <a:gd name="connsiteX8" fmla="*/ 2105949 w 2880320"/>
                <a:gd name="connsiteY8" fmla="*/ 2487880 h 5387910"/>
                <a:gd name="connsiteX9" fmla="*/ 1915943 w 2880320"/>
                <a:gd name="connsiteY9" fmla="*/ 2844140 h 5387910"/>
                <a:gd name="connsiteX10" fmla="*/ 1696093 w 2880320"/>
                <a:gd name="connsiteY10" fmla="*/ 3024335 h 5387910"/>
                <a:gd name="connsiteX11" fmla="*/ 1336054 w 2880320"/>
                <a:gd name="connsiteY11" fmla="*/ 3168350 h 5387910"/>
                <a:gd name="connsiteX12" fmla="*/ 880097 w 2880320"/>
                <a:gd name="connsiteY12" fmla="*/ 2952329 h 5387910"/>
                <a:gd name="connsiteX13" fmla="*/ 376041 w 2880320"/>
                <a:gd name="connsiteY13" fmla="*/ 3024337 h 5387910"/>
                <a:gd name="connsiteX14" fmla="*/ 16002 w 2880320"/>
                <a:gd name="connsiteY14" fmla="*/ 3816424 h 5387910"/>
                <a:gd name="connsiteX15" fmla="*/ 280031 w 2880320"/>
                <a:gd name="connsiteY15" fmla="*/ 5328592 h 5387910"/>
                <a:gd name="connsiteX16" fmla="*/ 736082 w 2880320"/>
                <a:gd name="connsiteY16" fmla="*/ 5328592 h 5387910"/>
                <a:gd name="connsiteX17" fmla="*/ 615974 w 2880320"/>
                <a:gd name="connsiteY17" fmla="*/ 4320478 h 5387910"/>
                <a:gd name="connsiteX18" fmla="*/ 592065 w 2880320"/>
                <a:gd name="connsiteY18" fmla="*/ 3816425 h 5387910"/>
                <a:gd name="connsiteX19" fmla="*/ 808090 w 2880320"/>
                <a:gd name="connsiteY19" fmla="*/ 3528392 h 5387910"/>
                <a:gd name="connsiteX20" fmla="*/ 1168129 w 2880320"/>
                <a:gd name="connsiteY20" fmla="*/ 3672409 h 5387910"/>
                <a:gd name="connsiteX21" fmla="*/ 1800200 w 2880320"/>
                <a:gd name="connsiteY21" fmla="*/ 3888432 h 5387910"/>
                <a:gd name="connsiteX22" fmla="*/ 2664296 w 2880320"/>
                <a:gd name="connsiteY22" fmla="*/ 2952328 h 5387910"/>
                <a:gd name="connsiteX23" fmla="*/ 2880320 w 2880320"/>
                <a:gd name="connsiteY23" fmla="*/ 1728192 h 5387910"/>
                <a:gd name="connsiteX24" fmla="*/ 2818468 w 2880320"/>
                <a:gd name="connsiteY24" fmla="*/ 908462 h 5387910"/>
                <a:gd name="connsiteX25" fmla="*/ 2628463 w 2880320"/>
                <a:gd name="connsiteY25" fmla="*/ 1003465 h 5387910"/>
                <a:gd name="connsiteX26" fmla="*/ 2616588 w 2880320"/>
                <a:gd name="connsiteY26" fmla="*/ 1003465 h 5387910"/>
                <a:gd name="connsiteX27" fmla="*/ 2452685 w 2880320"/>
                <a:gd name="connsiteY27" fmla="*/ 864096 h 5387910"/>
                <a:gd name="connsiteX28" fmla="*/ 2380677 w 2880320"/>
                <a:gd name="connsiteY28" fmla="*/ 648072 h 5387910"/>
                <a:gd name="connsiteX29" fmla="*/ 2355330 w 2880320"/>
                <a:gd name="connsiteY29" fmla="*/ 421574 h 5387910"/>
                <a:gd name="connsiteX30" fmla="*/ 2343455 w 2880320"/>
                <a:gd name="connsiteY30" fmla="*/ 65314 h 5387910"/>
                <a:gd name="connsiteX0" fmla="*/ 2343455 w 2880320"/>
                <a:gd name="connsiteY0" fmla="*/ 65314 h 5387910"/>
                <a:gd name="connsiteX1" fmla="*/ 2248453 w 2880320"/>
                <a:gd name="connsiteY1" fmla="*/ 29688 h 5387910"/>
                <a:gd name="connsiteX2" fmla="*/ 2129699 w 2880320"/>
                <a:gd name="connsiteY2" fmla="*/ 5938 h 5387910"/>
                <a:gd name="connsiteX3" fmla="*/ 1963445 w 2880320"/>
                <a:gd name="connsiteY3" fmla="*/ 29688 h 5387910"/>
                <a:gd name="connsiteX4" fmla="*/ 1809066 w 2880320"/>
                <a:gd name="connsiteY4" fmla="*/ 100940 h 5387910"/>
                <a:gd name="connsiteX5" fmla="*/ 1856567 w 2880320"/>
                <a:gd name="connsiteY5" fmla="*/ 492826 h 5387910"/>
                <a:gd name="connsiteX6" fmla="*/ 2034697 w 2880320"/>
                <a:gd name="connsiteY6" fmla="*/ 1181595 h 5387910"/>
                <a:gd name="connsiteX7" fmla="*/ 2094073 w 2880320"/>
                <a:gd name="connsiteY7" fmla="*/ 1834738 h 5387910"/>
                <a:gd name="connsiteX8" fmla="*/ 2105949 w 2880320"/>
                <a:gd name="connsiteY8" fmla="*/ 2487880 h 5387910"/>
                <a:gd name="connsiteX9" fmla="*/ 1915943 w 2880320"/>
                <a:gd name="connsiteY9" fmla="*/ 2844140 h 5387910"/>
                <a:gd name="connsiteX10" fmla="*/ 1696093 w 2880320"/>
                <a:gd name="connsiteY10" fmla="*/ 3024335 h 5387910"/>
                <a:gd name="connsiteX11" fmla="*/ 1336054 w 2880320"/>
                <a:gd name="connsiteY11" fmla="*/ 3168350 h 5387910"/>
                <a:gd name="connsiteX12" fmla="*/ 880097 w 2880320"/>
                <a:gd name="connsiteY12" fmla="*/ 2952329 h 5387910"/>
                <a:gd name="connsiteX13" fmla="*/ 376041 w 2880320"/>
                <a:gd name="connsiteY13" fmla="*/ 3024337 h 5387910"/>
                <a:gd name="connsiteX14" fmla="*/ 16002 w 2880320"/>
                <a:gd name="connsiteY14" fmla="*/ 3816424 h 5387910"/>
                <a:gd name="connsiteX15" fmla="*/ 280031 w 2880320"/>
                <a:gd name="connsiteY15" fmla="*/ 5328592 h 5387910"/>
                <a:gd name="connsiteX16" fmla="*/ 736082 w 2880320"/>
                <a:gd name="connsiteY16" fmla="*/ 5328592 h 5387910"/>
                <a:gd name="connsiteX17" fmla="*/ 615974 w 2880320"/>
                <a:gd name="connsiteY17" fmla="*/ 4320478 h 5387910"/>
                <a:gd name="connsiteX18" fmla="*/ 592065 w 2880320"/>
                <a:gd name="connsiteY18" fmla="*/ 3816425 h 5387910"/>
                <a:gd name="connsiteX19" fmla="*/ 808090 w 2880320"/>
                <a:gd name="connsiteY19" fmla="*/ 3528392 h 5387910"/>
                <a:gd name="connsiteX20" fmla="*/ 1168129 w 2880320"/>
                <a:gd name="connsiteY20" fmla="*/ 3672409 h 5387910"/>
                <a:gd name="connsiteX21" fmla="*/ 1800200 w 2880320"/>
                <a:gd name="connsiteY21" fmla="*/ 3888432 h 5387910"/>
                <a:gd name="connsiteX22" fmla="*/ 2664296 w 2880320"/>
                <a:gd name="connsiteY22" fmla="*/ 2952328 h 5387910"/>
                <a:gd name="connsiteX23" fmla="*/ 2880320 w 2880320"/>
                <a:gd name="connsiteY23" fmla="*/ 1728192 h 5387910"/>
                <a:gd name="connsiteX24" fmla="*/ 2818468 w 2880320"/>
                <a:gd name="connsiteY24" fmla="*/ 908462 h 5387910"/>
                <a:gd name="connsiteX25" fmla="*/ 2628463 w 2880320"/>
                <a:gd name="connsiteY25" fmla="*/ 1003465 h 5387910"/>
                <a:gd name="connsiteX26" fmla="*/ 2616588 w 2880320"/>
                <a:gd name="connsiteY26" fmla="*/ 1003465 h 5387910"/>
                <a:gd name="connsiteX27" fmla="*/ 2452685 w 2880320"/>
                <a:gd name="connsiteY27" fmla="*/ 864096 h 5387910"/>
                <a:gd name="connsiteX28" fmla="*/ 2380677 w 2880320"/>
                <a:gd name="connsiteY28" fmla="*/ 648072 h 5387910"/>
                <a:gd name="connsiteX29" fmla="*/ 2355330 w 2880320"/>
                <a:gd name="connsiteY29" fmla="*/ 421574 h 5387910"/>
                <a:gd name="connsiteX30" fmla="*/ 2343455 w 2880320"/>
                <a:gd name="connsiteY30" fmla="*/ 65314 h 5387910"/>
                <a:gd name="connsiteX0" fmla="*/ 2343455 w 2880320"/>
                <a:gd name="connsiteY0" fmla="*/ 65314 h 5387910"/>
                <a:gd name="connsiteX1" fmla="*/ 2248453 w 2880320"/>
                <a:gd name="connsiteY1" fmla="*/ 29688 h 5387910"/>
                <a:gd name="connsiteX2" fmla="*/ 2129699 w 2880320"/>
                <a:gd name="connsiteY2" fmla="*/ 5938 h 5387910"/>
                <a:gd name="connsiteX3" fmla="*/ 1963445 w 2880320"/>
                <a:gd name="connsiteY3" fmla="*/ 29688 h 5387910"/>
                <a:gd name="connsiteX4" fmla="*/ 1809066 w 2880320"/>
                <a:gd name="connsiteY4" fmla="*/ 100940 h 5387910"/>
                <a:gd name="connsiteX5" fmla="*/ 1856567 w 2880320"/>
                <a:gd name="connsiteY5" fmla="*/ 492826 h 5387910"/>
                <a:gd name="connsiteX6" fmla="*/ 2034697 w 2880320"/>
                <a:gd name="connsiteY6" fmla="*/ 1181595 h 5387910"/>
                <a:gd name="connsiteX7" fmla="*/ 2094073 w 2880320"/>
                <a:gd name="connsiteY7" fmla="*/ 1834738 h 5387910"/>
                <a:gd name="connsiteX8" fmla="*/ 2105949 w 2880320"/>
                <a:gd name="connsiteY8" fmla="*/ 2487880 h 5387910"/>
                <a:gd name="connsiteX9" fmla="*/ 1915943 w 2880320"/>
                <a:gd name="connsiteY9" fmla="*/ 2844140 h 5387910"/>
                <a:gd name="connsiteX10" fmla="*/ 1696093 w 2880320"/>
                <a:gd name="connsiteY10" fmla="*/ 3024335 h 5387910"/>
                <a:gd name="connsiteX11" fmla="*/ 1336054 w 2880320"/>
                <a:gd name="connsiteY11" fmla="*/ 3168350 h 5387910"/>
                <a:gd name="connsiteX12" fmla="*/ 880097 w 2880320"/>
                <a:gd name="connsiteY12" fmla="*/ 2952329 h 5387910"/>
                <a:gd name="connsiteX13" fmla="*/ 376041 w 2880320"/>
                <a:gd name="connsiteY13" fmla="*/ 3024337 h 5387910"/>
                <a:gd name="connsiteX14" fmla="*/ 16002 w 2880320"/>
                <a:gd name="connsiteY14" fmla="*/ 3816424 h 5387910"/>
                <a:gd name="connsiteX15" fmla="*/ 280031 w 2880320"/>
                <a:gd name="connsiteY15" fmla="*/ 5328592 h 5387910"/>
                <a:gd name="connsiteX16" fmla="*/ 736082 w 2880320"/>
                <a:gd name="connsiteY16" fmla="*/ 5328592 h 5387910"/>
                <a:gd name="connsiteX17" fmla="*/ 615974 w 2880320"/>
                <a:gd name="connsiteY17" fmla="*/ 4320478 h 5387910"/>
                <a:gd name="connsiteX18" fmla="*/ 592065 w 2880320"/>
                <a:gd name="connsiteY18" fmla="*/ 3816425 h 5387910"/>
                <a:gd name="connsiteX19" fmla="*/ 808090 w 2880320"/>
                <a:gd name="connsiteY19" fmla="*/ 3528392 h 5387910"/>
                <a:gd name="connsiteX20" fmla="*/ 1168129 w 2880320"/>
                <a:gd name="connsiteY20" fmla="*/ 3672409 h 5387910"/>
                <a:gd name="connsiteX21" fmla="*/ 1800200 w 2880320"/>
                <a:gd name="connsiteY21" fmla="*/ 3888432 h 5387910"/>
                <a:gd name="connsiteX22" fmla="*/ 2664296 w 2880320"/>
                <a:gd name="connsiteY22" fmla="*/ 2952328 h 5387910"/>
                <a:gd name="connsiteX23" fmla="*/ 2880320 w 2880320"/>
                <a:gd name="connsiteY23" fmla="*/ 1728192 h 5387910"/>
                <a:gd name="connsiteX24" fmla="*/ 2818468 w 2880320"/>
                <a:gd name="connsiteY24" fmla="*/ 908462 h 5387910"/>
                <a:gd name="connsiteX25" fmla="*/ 2628463 w 2880320"/>
                <a:gd name="connsiteY25" fmla="*/ 1003465 h 5387910"/>
                <a:gd name="connsiteX26" fmla="*/ 2616588 w 2880320"/>
                <a:gd name="connsiteY26" fmla="*/ 1003465 h 5387910"/>
                <a:gd name="connsiteX27" fmla="*/ 2452685 w 2880320"/>
                <a:gd name="connsiteY27" fmla="*/ 864096 h 5387910"/>
                <a:gd name="connsiteX28" fmla="*/ 2380677 w 2880320"/>
                <a:gd name="connsiteY28" fmla="*/ 648072 h 5387910"/>
                <a:gd name="connsiteX29" fmla="*/ 2355330 w 2880320"/>
                <a:gd name="connsiteY29" fmla="*/ 421574 h 5387910"/>
                <a:gd name="connsiteX30" fmla="*/ 2343455 w 2880320"/>
                <a:gd name="connsiteY30" fmla="*/ 65314 h 5387910"/>
                <a:gd name="connsiteX0" fmla="*/ 2343455 w 2880320"/>
                <a:gd name="connsiteY0" fmla="*/ 65314 h 5387910"/>
                <a:gd name="connsiteX1" fmla="*/ 2248453 w 2880320"/>
                <a:gd name="connsiteY1" fmla="*/ 29688 h 5387910"/>
                <a:gd name="connsiteX2" fmla="*/ 2129699 w 2880320"/>
                <a:gd name="connsiteY2" fmla="*/ 5938 h 5387910"/>
                <a:gd name="connsiteX3" fmla="*/ 1963445 w 2880320"/>
                <a:gd name="connsiteY3" fmla="*/ 29688 h 5387910"/>
                <a:gd name="connsiteX4" fmla="*/ 1809066 w 2880320"/>
                <a:gd name="connsiteY4" fmla="*/ 100940 h 5387910"/>
                <a:gd name="connsiteX5" fmla="*/ 1856567 w 2880320"/>
                <a:gd name="connsiteY5" fmla="*/ 492826 h 5387910"/>
                <a:gd name="connsiteX6" fmla="*/ 2034697 w 2880320"/>
                <a:gd name="connsiteY6" fmla="*/ 1181595 h 5387910"/>
                <a:gd name="connsiteX7" fmla="*/ 2094073 w 2880320"/>
                <a:gd name="connsiteY7" fmla="*/ 1834738 h 5387910"/>
                <a:gd name="connsiteX8" fmla="*/ 2105949 w 2880320"/>
                <a:gd name="connsiteY8" fmla="*/ 2487880 h 5387910"/>
                <a:gd name="connsiteX9" fmla="*/ 1915943 w 2880320"/>
                <a:gd name="connsiteY9" fmla="*/ 2844140 h 5387910"/>
                <a:gd name="connsiteX10" fmla="*/ 1696093 w 2880320"/>
                <a:gd name="connsiteY10" fmla="*/ 3024335 h 5387910"/>
                <a:gd name="connsiteX11" fmla="*/ 1336054 w 2880320"/>
                <a:gd name="connsiteY11" fmla="*/ 3168350 h 5387910"/>
                <a:gd name="connsiteX12" fmla="*/ 880097 w 2880320"/>
                <a:gd name="connsiteY12" fmla="*/ 2952329 h 5387910"/>
                <a:gd name="connsiteX13" fmla="*/ 376041 w 2880320"/>
                <a:gd name="connsiteY13" fmla="*/ 3024337 h 5387910"/>
                <a:gd name="connsiteX14" fmla="*/ 16002 w 2880320"/>
                <a:gd name="connsiteY14" fmla="*/ 3816424 h 5387910"/>
                <a:gd name="connsiteX15" fmla="*/ 280031 w 2880320"/>
                <a:gd name="connsiteY15" fmla="*/ 5328592 h 5387910"/>
                <a:gd name="connsiteX16" fmla="*/ 736082 w 2880320"/>
                <a:gd name="connsiteY16" fmla="*/ 5328592 h 5387910"/>
                <a:gd name="connsiteX17" fmla="*/ 615974 w 2880320"/>
                <a:gd name="connsiteY17" fmla="*/ 4320478 h 5387910"/>
                <a:gd name="connsiteX18" fmla="*/ 592065 w 2880320"/>
                <a:gd name="connsiteY18" fmla="*/ 3816425 h 5387910"/>
                <a:gd name="connsiteX19" fmla="*/ 808090 w 2880320"/>
                <a:gd name="connsiteY19" fmla="*/ 3528392 h 5387910"/>
                <a:gd name="connsiteX20" fmla="*/ 1168129 w 2880320"/>
                <a:gd name="connsiteY20" fmla="*/ 3672409 h 5387910"/>
                <a:gd name="connsiteX21" fmla="*/ 1800200 w 2880320"/>
                <a:gd name="connsiteY21" fmla="*/ 3888432 h 5387910"/>
                <a:gd name="connsiteX22" fmla="*/ 2664296 w 2880320"/>
                <a:gd name="connsiteY22" fmla="*/ 2952328 h 5387910"/>
                <a:gd name="connsiteX23" fmla="*/ 2880320 w 2880320"/>
                <a:gd name="connsiteY23" fmla="*/ 1728192 h 5387910"/>
                <a:gd name="connsiteX24" fmla="*/ 2818468 w 2880320"/>
                <a:gd name="connsiteY24" fmla="*/ 908462 h 5387910"/>
                <a:gd name="connsiteX25" fmla="*/ 2628463 w 2880320"/>
                <a:gd name="connsiteY25" fmla="*/ 1003465 h 5387910"/>
                <a:gd name="connsiteX26" fmla="*/ 2616588 w 2880320"/>
                <a:gd name="connsiteY26" fmla="*/ 1003465 h 5387910"/>
                <a:gd name="connsiteX27" fmla="*/ 2452685 w 2880320"/>
                <a:gd name="connsiteY27" fmla="*/ 864096 h 5387910"/>
                <a:gd name="connsiteX28" fmla="*/ 2380677 w 2880320"/>
                <a:gd name="connsiteY28" fmla="*/ 648072 h 5387910"/>
                <a:gd name="connsiteX29" fmla="*/ 2355330 w 2880320"/>
                <a:gd name="connsiteY29" fmla="*/ 421574 h 5387910"/>
                <a:gd name="connsiteX30" fmla="*/ 2343455 w 2880320"/>
                <a:gd name="connsiteY30" fmla="*/ 65314 h 5387910"/>
                <a:gd name="connsiteX0" fmla="*/ 2343455 w 2880320"/>
                <a:gd name="connsiteY0" fmla="*/ 65314 h 5387910"/>
                <a:gd name="connsiteX1" fmla="*/ 2248453 w 2880320"/>
                <a:gd name="connsiteY1" fmla="*/ 29688 h 5387910"/>
                <a:gd name="connsiteX2" fmla="*/ 2129699 w 2880320"/>
                <a:gd name="connsiteY2" fmla="*/ 5938 h 5387910"/>
                <a:gd name="connsiteX3" fmla="*/ 1963445 w 2880320"/>
                <a:gd name="connsiteY3" fmla="*/ 29688 h 5387910"/>
                <a:gd name="connsiteX4" fmla="*/ 1809066 w 2880320"/>
                <a:gd name="connsiteY4" fmla="*/ 100940 h 5387910"/>
                <a:gd name="connsiteX5" fmla="*/ 1856567 w 2880320"/>
                <a:gd name="connsiteY5" fmla="*/ 492826 h 5387910"/>
                <a:gd name="connsiteX6" fmla="*/ 2034697 w 2880320"/>
                <a:gd name="connsiteY6" fmla="*/ 1181595 h 5387910"/>
                <a:gd name="connsiteX7" fmla="*/ 2094073 w 2880320"/>
                <a:gd name="connsiteY7" fmla="*/ 1834738 h 5387910"/>
                <a:gd name="connsiteX8" fmla="*/ 2105949 w 2880320"/>
                <a:gd name="connsiteY8" fmla="*/ 2487880 h 5387910"/>
                <a:gd name="connsiteX9" fmla="*/ 1915943 w 2880320"/>
                <a:gd name="connsiteY9" fmla="*/ 2844140 h 5387910"/>
                <a:gd name="connsiteX10" fmla="*/ 1696093 w 2880320"/>
                <a:gd name="connsiteY10" fmla="*/ 3024335 h 5387910"/>
                <a:gd name="connsiteX11" fmla="*/ 1336054 w 2880320"/>
                <a:gd name="connsiteY11" fmla="*/ 3168350 h 5387910"/>
                <a:gd name="connsiteX12" fmla="*/ 880097 w 2880320"/>
                <a:gd name="connsiteY12" fmla="*/ 2952329 h 5387910"/>
                <a:gd name="connsiteX13" fmla="*/ 376041 w 2880320"/>
                <a:gd name="connsiteY13" fmla="*/ 3024337 h 5387910"/>
                <a:gd name="connsiteX14" fmla="*/ 16002 w 2880320"/>
                <a:gd name="connsiteY14" fmla="*/ 3816424 h 5387910"/>
                <a:gd name="connsiteX15" fmla="*/ 280031 w 2880320"/>
                <a:gd name="connsiteY15" fmla="*/ 5328592 h 5387910"/>
                <a:gd name="connsiteX16" fmla="*/ 736082 w 2880320"/>
                <a:gd name="connsiteY16" fmla="*/ 5328592 h 5387910"/>
                <a:gd name="connsiteX17" fmla="*/ 615974 w 2880320"/>
                <a:gd name="connsiteY17" fmla="*/ 4320478 h 5387910"/>
                <a:gd name="connsiteX18" fmla="*/ 592065 w 2880320"/>
                <a:gd name="connsiteY18" fmla="*/ 3816425 h 5387910"/>
                <a:gd name="connsiteX19" fmla="*/ 808090 w 2880320"/>
                <a:gd name="connsiteY19" fmla="*/ 3528392 h 5387910"/>
                <a:gd name="connsiteX20" fmla="*/ 1168129 w 2880320"/>
                <a:gd name="connsiteY20" fmla="*/ 3672409 h 5387910"/>
                <a:gd name="connsiteX21" fmla="*/ 1800200 w 2880320"/>
                <a:gd name="connsiteY21" fmla="*/ 3888432 h 5387910"/>
                <a:gd name="connsiteX22" fmla="*/ 2664296 w 2880320"/>
                <a:gd name="connsiteY22" fmla="*/ 2952328 h 5387910"/>
                <a:gd name="connsiteX23" fmla="*/ 2781551 w 2880320"/>
                <a:gd name="connsiteY23" fmla="*/ 2239690 h 5387910"/>
                <a:gd name="connsiteX24" fmla="*/ 2880320 w 2880320"/>
                <a:gd name="connsiteY24" fmla="*/ 1728192 h 5387910"/>
                <a:gd name="connsiteX25" fmla="*/ 2818468 w 2880320"/>
                <a:gd name="connsiteY25" fmla="*/ 908462 h 5387910"/>
                <a:gd name="connsiteX26" fmla="*/ 2628463 w 2880320"/>
                <a:gd name="connsiteY26" fmla="*/ 1003465 h 5387910"/>
                <a:gd name="connsiteX27" fmla="*/ 2616588 w 2880320"/>
                <a:gd name="connsiteY27" fmla="*/ 1003465 h 5387910"/>
                <a:gd name="connsiteX28" fmla="*/ 2452685 w 2880320"/>
                <a:gd name="connsiteY28" fmla="*/ 864096 h 5387910"/>
                <a:gd name="connsiteX29" fmla="*/ 2380677 w 2880320"/>
                <a:gd name="connsiteY29" fmla="*/ 648072 h 5387910"/>
                <a:gd name="connsiteX30" fmla="*/ 2355330 w 2880320"/>
                <a:gd name="connsiteY30" fmla="*/ 421574 h 5387910"/>
                <a:gd name="connsiteX31" fmla="*/ 2343455 w 2880320"/>
                <a:gd name="connsiteY31" fmla="*/ 65314 h 5387910"/>
                <a:gd name="connsiteX0" fmla="*/ 2343455 w 2916324"/>
                <a:gd name="connsiteY0" fmla="*/ 65314 h 5387910"/>
                <a:gd name="connsiteX1" fmla="*/ 2248453 w 2916324"/>
                <a:gd name="connsiteY1" fmla="*/ 29688 h 5387910"/>
                <a:gd name="connsiteX2" fmla="*/ 2129699 w 2916324"/>
                <a:gd name="connsiteY2" fmla="*/ 5938 h 5387910"/>
                <a:gd name="connsiteX3" fmla="*/ 1963445 w 2916324"/>
                <a:gd name="connsiteY3" fmla="*/ 29688 h 5387910"/>
                <a:gd name="connsiteX4" fmla="*/ 1809066 w 2916324"/>
                <a:gd name="connsiteY4" fmla="*/ 100940 h 5387910"/>
                <a:gd name="connsiteX5" fmla="*/ 1856567 w 2916324"/>
                <a:gd name="connsiteY5" fmla="*/ 492826 h 5387910"/>
                <a:gd name="connsiteX6" fmla="*/ 2034697 w 2916324"/>
                <a:gd name="connsiteY6" fmla="*/ 1181595 h 5387910"/>
                <a:gd name="connsiteX7" fmla="*/ 2094073 w 2916324"/>
                <a:gd name="connsiteY7" fmla="*/ 1834738 h 5387910"/>
                <a:gd name="connsiteX8" fmla="*/ 2105949 w 2916324"/>
                <a:gd name="connsiteY8" fmla="*/ 2487880 h 5387910"/>
                <a:gd name="connsiteX9" fmla="*/ 1915943 w 2916324"/>
                <a:gd name="connsiteY9" fmla="*/ 2844140 h 5387910"/>
                <a:gd name="connsiteX10" fmla="*/ 1696093 w 2916324"/>
                <a:gd name="connsiteY10" fmla="*/ 3024335 h 5387910"/>
                <a:gd name="connsiteX11" fmla="*/ 1336054 w 2916324"/>
                <a:gd name="connsiteY11" fmla="*/ 3168350 h 5387910"/>
                <a:gd name="connsiteX12" fmla="*/ 880097 w 2916324"/>
                <a:gd name="connsiteY12" fmla="*/ 2952329 h 5387910"/>
                <a:gd name="connsiteX13" fmla="*/ 376041 w 2916324"/>
                <a:gd name="connsiteY13" fmla="*/ 3024337 h 5387910"/>
                <a:gd name="connsiteX14" fmla="*/ 16002 w 2916324"/>
                <a:gd name="connsiteY14" fmla="*/ 3816424 h 5387910"/>
                <a:gd name="connsiteX15" fmla="*/ 280031 w 2916324"/>
                <a:gd name="connsiteY15" fmla="*/ 5328592 h 5387910"/>
                <a:gd name="connsiteX16" fmla="*/ 736082 w 2916324"/>
                <a:gd name="connsiteY16" fmla="*/ 5328592 h 5387910"/>
                <a:gd name="connsiteX17" fmla="*/ 615974 w 2916324"/>
                <a:gd name="connsiteY17" fmla="*/ 4320478 h 5387910"/>
                <a:gd name="connsiteX18" fmla="*/ 592065 w 2916324"/>
                <a:gd name="connsiteY18" fmla="*/ 3816425 h 5387910"/>
                <a:gd name="connsiteX19" fmla="*/ 808090 w 2916324"/>
                <a:gd name="connsiteY19" fmla="*/ 3528392 h 5387910"/>
                <a:gd name="connsiteX20" fmla="*/ 1168129 w 2916324"/>
                <a:gd name="connsiteY20" fmla="*/ 3672409 h 5387910"/>
                <a:gd name="connsiteX21" fmla="*/ 1800200 w 2916324"/>
                <a:gd name="connsiteY21" fmla="*/ 3888432 h 5387910"/>
                <a:gd name="connsiteX22" fmla="*/ 2664296 w 2916324"/>
                <a:gd name="connsiteY22" fmla="*/ 2952328 h 5387910"/>
                <a:gd name="connsiteX23" fmla="*/ 2880320 w 2916324"/>
                <a:gd name="connsiteY23" fmla="*/ 2232248 h 5387910"/>
                <a:gd name="connsiteX24" fmla="*/ 2880320 w 2916324"/>
                <a:gd name="connsiteY24" fmla="*/ 1728192 h 5387910"/>
                <a:gd name="connsiteX25" fmla="*/ 2818468 w 2916324"/>
                <a:gd name="connsiteY25" fmla="*/ 908462 h 5387910"/>
                <a:gd name="connsiteX26" fmla="*/ 2628463 w 2916324"/>
                <a:gd name="connsiteY26" fmla="*/ 1003465 h 5387910"/>
                <a:gd name="connsiteX27" fmla="*/ 2616588 w 2916324"/>
                <a:gd name="connsiteY27" fmla="*/ 1003465 h 5387910"/>
                <a:gd name="connsiteX28" fmla="*/ 2452685 w 2916324"/>
                <a:gd name="connsiteY28" fmla="*/ 864096 h 5387910"/>
                <a:gd name="connsiteX29" fmla="*/ 2380677 w 2916324"/>
                <a:gd name="connsiteY29" fmla="*/ 648072 h 5387910"/>
                <a:gd name="connsiteX30" fmla="*/ 2355330 w 2916324"/>
                <a:gd name="connsiteY30" fmla="*/ 421574 h 5387910"/>
                <a:gd name="connsiteX31" fmla="*/ 2343455 w 2916324"/>
                <a:gd name="connsiteY31" fmla="*/ 65314 h 5387910"/>
                <a:gd name="connsiteX0" fmla="*/ 2343455 w 2880320"/>
                <a:gd name="connsiteY0" fmla="*/ 65314 h 5387910"/>
                <a:gd name="connsiteX1" fmla="*/ 2248453 w 2880320"/>
                <a:gd name="connsiteY1" fmla="*/ 29688 h 5387910"/>
                <a:gd name="connsiteX2" fmla="*/ 2129699 w 2880320"/>
                <a:gd name="connsiteY2" fmla="*/ 5938 h 5387910"/>
                <a:gd name="connsiteX3" fmla="*/ 1963445 w 2880320"/>
                <a:gd name="connsiteY3" fmla="*/ 29688 h 5387910"/>
                <a:gd name="connsiteX4" fmla="*/ 1809066 w 2880320"/>
                <a:gd name="connsiteY4" fmla="*/ 100940 h 5387910"/>
                <a:gd name="connsiteX5" fmla="*/ 1856567 w 2880320"/>
                <a:gd name="connsiteY5" fmla="*/ 492826 h 5387910"/>
                <a:gd name="connsiteX6" fmla="*/ 2034697 w 2880320"/>
                <a:gd name="connsiteY6" fmla="*/ 1181595 h 5387910"/>
                <a:gd name="connsiteX7" fmla="*/ 2094073 w 2880320"/>
                <a:gd name="connsiteY7" fmla="*/ 1834738 h 5387910"/>
                <a:gd name="connsiteX8" fmla="*/ 2105949 w 2880320"/>
                <a:gd name="connsiteY8" fmla="*/ 2487880 h 5387910"/>
                <a:gd name="connsiteX9" fmla="*/ 1915943 w 2880320"/>
                <a:gd name="connsiteY9" fmla="*/ 2844140 h 5387910"/>
                <a:gd name="connsiteX10" fmla="*/ 1696093 w 2880320"/>
                <a:gd name="connsiteY10" fmla="*/ 3024335 h 5387910"/>
                <a:gd name="connsiteX11" fmla="*/ 1336054 w 2880320"/>
                <a:gd name="connsiteY11" fmla="*/ 3168350 h 5387910"/>
                <a:gd name="connsiteX12" fmla="*/ 880097 w 2880320"/>
                <a:gd name="connsiteY12" fmla="*/ 2952329 h 5387910"/>
                <a:gd name="connsiteX13" fmla="*/ 376041 w 2880320"/>
                <a:gd name="connsiteY13" fmla="*/ 3024337 h 5387910"/>
                <a:gd name="connsiteX14" fmla="*/ 16002 w 2880320"/>
                <a:gd name="connsiteY14" fmla="*/ 3816424 h 5387910"/>
                <a:gd name="connsiteX15" fmla="*/ 280031 w 2880320"/>
                <a:gd name="connsiteY15" fmla="*/ 5328592 h 5387910"/>
                <a:gd name="connsiteX16" fmla="*/ 736082 w 2880320"/>
                <a:gd name="connsiteY16" fmla="*/ 5328592 h 5387910"/>
                <a:gd name="connsiteX17" fmla="*/ 615974 w 2880320"/>
                <a:gd name="connsiteY17" fmla="*/ 4320478 h 5387910"/>
                <a:gd name="connsiteX18" fmla="*/ 592065 w 2880320"/>
                <a:gd name="connsiteY18" fmla="*/ 3816425 h 5387910"/>
                <a:gd name="connsiteX19" fmla="*/ 808090 w 2880320"/>
                <a:gd name="connsiteY19" fmla="*/ 3528392 h 5387910"/>
                <a:gd name="connsiteX20" fmla="*/ 1168129 w 2880320"/>
                <a:gd name="connsiteY20" fmla="*/ 3672409 h 5387910"/>
                <a:gd name="connsiteX21" fmla="*/ 1800200 w 2880320"/>
                <a:gd name="connsiteY21" fmla="*/ 3888432 h 5387910"/>
                <a:gd name="connsiteX22" fmla="*/ 2664296 w 2880320"/>
                <a:gd name="connsiteY22" fmla="*/ 2952328 h 5387910"/>
                <a:gd name="connsiteX23" fmla="*/ 2880320 w 2880320"/>
                <a:gd name="connsiteY23" fmla="*/ 2232248 h 5387910"/>
                <a:gd name="connsiteX24" fmla="*/ 2880320 w 2880320"/>
                <a:gd name="connsiteY24" fmla="*/ 1728192 h 5387910"/>
                <a:gd name="connsiteX25" fmla="*/ 2818468 w 2880320"/>
                <a:gd name="connsiteY25" fmla="*/ 908462 h 5387910"/>
                <a:gd name="connsiteX26" fmla="*/ 2628463 w 2880320"/>
                <a:gd name="connsiteY26" fmla="*/ 1003465 h 5387910"/>
                <a:gd name="connsiteX27" fmla="*/ 2616588 w 2880320"/>
                <a:gd name="connsiteY27" fmla="*/ 1003465 h 5387910"/>
                <a:gd name="connsiteX28" fmla="*/ 2452685 w 2880320"/>
                <a:gd name="connsiteY28" fmla="*/ 864096 h 5387910"/>
                <a:gd name="connsiteX29" fmla="*/ 2380677 w 2880320"/>
                <a:gd name="connsiteY29" fmla="*/ 648072 h 5387910"/>
                <a:gd name="connsiteX30" fmla="*/ 2355330 w 2880320"/>
                <a:gd name="connsiteY30" fmla="*/ 421574 h 5387910"/>
                <a:gd name="connsiteX31" fmla="*/ 2343455 w 2880320"/>
                <a:gd name="connsiteY31" fmla="*/ 65314 h 5387910"/>
                <a:gd name="connsiteX0" fmla="*/ 2343455 w 2880320"/>
                <a:gd name="connsiteY0" fmla="*/ 65314 h 5387910"/>
                <a:gd name="connsiteX1" fmla="*/ 2248453 w 2880320"/>
                <a:gd name="connsiteY1" fmla="*/ 29688 h 5387910"/>
                <a:gd name="connsiteX2" fmla="*/ 2129699 w 2880320"/>
                <a:gd name="connsiteY2" fmla="*/ 5938 h 5387910"/>
                <a:gd name="connsiteX3" fmla="*/ 1963445 w 2880320"/>
                <a:gd name="connsiteY3" fmla="*/ 29688 h 5387910"/>
                <a:gd name="connsiteX4" fmla="*/ 1809066 w 2880320"/>
                <a:gd name="connsiteY4" fmla="*/ 100940 h 5387910"/>
                <a:gd name="connsiteX5" fmla="*/ 1856567 w 2880320"/>
                <a:gd name="connsiteY5" fmla="*/ 492826 h 5387910"/>
                <a:gd name="connsiteX6" fmla="*/ 2034697 w 2880320"/>
                <a:gd name="connsiteY6" fmla="*/ 1181595 h 5387910"/>
                <a:gd name="connsiteX7" fmla="*/ 2094073 w 2880320"/>
                <a:gd name="connsiteY7" fmla="*/ 1834738 h 5387910"/>
                <a:gd name="connsiteX8" fmla="*/ 2105949 w 2880320"/>
                <a:gd name="connsiteY8" fmla="*/ 2487880 h 5387910"/>
                <a:gd name="connsiteX9" fmla="*/ 1915943 w 2880320"/>
                <a:gd name="connsiteY9" fmla="*/ 2844140 h 5387910"/>
                <a:gd name="connsiteX10" fmla="*/ 1696093 w 2880320"/>
                <a:gd name="connsiteY10" fmla="*/ 3024335 h 5387910"/>
                <a:gd name="connsiteX11" fmla="*/ 1336054 w 2880320"/>
                <a:gd name="connsiteY11" fmla="*/ 3168350 h 5387910"/>
                <a:gd name="connsiteX12" fmla="*/ 880097 w 2880320"/>
                <a:gd name="connsiteY12" fmla="*/ 2952329 h 5387910"/>
                <a:gd name="connsiteX13" fmla="*/ 376041 w 2880320"/>
                <a:gd name="connsiteY13" fmla="*/ 3024337 h 5387910"/>
                <a:gd name="connsiteX14" fmla="*/ 16002 w 2880320"/>
                <a:gd name="connsiteY14" fmla="*/ 3816424 h 5387910"/>
                <a:gd name="connsiteX15" fmla="*/ 280031 w 2880320"/>
                <a:gd name="connsiteY15" fmla="*/ 5328592 h 5387910"/>
                <a:gd name="connsiteX16" fmla="*/ 736082 w 2880320"/>
                <a:gd name="connsiteY16" fmla="*/ 5328592 h 5387910"/>
                <a:gd name="connsiteX17" fmla="*/ 615974 w 2880320"/>
                <a:gd name="connsiteY17" fmla="*/ 4320478 h 5387910"/>
                <a:gd name="connsiteX18" fmla="*/ 592065 w 2880320"/>
                <a:gd name="connsiteY18" fmla="*/ 3816425 h 5387910"/>
                <a:gd name="connsiteX19" fmla="*/ 808090 w 2880320"/>
                <a:gd name="connsiteY19" fmla="*/ 3528392 h 5387910"/>
                <a:gd name="connsiteX20" fmla="*/ 1168129 w 2880320"/>
                <a:gd name="connsiteY20" fmla="*/ 3672409 h 5387910"/>
                <a:gd name="connsiteX21" fmla="*/ 1800200 w 2880320"/>
                <a:gd name="connsiteY21" fmla="*/ 3888432 h 5387910"/>
                <a:gd name="connsiteX22" fmla="*/ 2664296 w 2880320"/>
                <a:gd name="connsiteY22" fmla="*/ 2952328 h 5387910"/>
                <a:gd name="connsiteX23" fmla="*/ 2880320 w 2880320"/>
                <a:gd name="connsiteY23" fmla="*/ 2232248 h 5387910"/>
                <a:gd name="connsiteX24" fmla="*/ 2880320 w 2880320"/>
                <a:gd name="connsiteY24" fmla="*/ 1728192 h 5387910"/>
                <a:gd name="connsiteX25" fmla="*/ 2818468 w 2880320"/>
                <a:gd name="connsiteY25" fmla="*/ 908462 h 5387910"/>
                <a:gd name="connsiteX26" fmla="*/ 2628463 w 2880320"/>
                <a:gd name="connsiteY26" fmla="*/ 1003465 h 5387910"/>
                <a:gd name="connsiteX27" fmla="*/ 2616588 w 2880320"/>
                <a:gd name="connsiteY27" fmla="*/ 1003465 h 5387910"/>
                <a:gd name="connsiteX28" fmla="*/ 2452685 w 2880320"/>
                <a:gd name="connsiteY28" fmla="*/ 864096 h 5387910"/>
                <a:gd name="connsiteX29" fmla="*/ 2380677 w 2880320"/>
                <a:gd name="connsiteY29" fmla="*/ 648072 h 5387910"/>
                <a:gd name="connsiteX30" fmla="*/ 2355330 w 2880320"/>
                <a:gd name="connsiteY30" fmla="*/ 421574 h 5387910"/>
                <a:gd name="connsiteX31" fmla="*/ 2343455 w 2880320"/>
                <a:gd name="connsiteY31" fmla="*/ 65314 h 5387910"/>
                <a:gd name="connsiteX0" fmla="*/ 2343455 w 2880320"/>
                <a:gd name="connsiteY0" fmla="*/ 65314 h 5387910"/>
                <a:gd name="connsiteX1" fmla="*/ 2248453 w 2880320"/>
                <a:gd name="connsiteY1" fmla="*/ 29688 h 5387910"/>
                <a:gd name="connsiteX2" fmla="*/ 2129699 w 2880320"/>
                <a:gd name="connsiteY2" fmla="*/ 5938 h 5387910"/>
                <a:gd name="connsiteX3" fmla="*/ 1963445 w 2880320"/>
                <a:gd name="connsiteY3" fmla="*/ 29688 h 5387910"/>
                <a:gd name="connsiteX4" fmla="*/ 1809066 w 2880320"/>
                <a:gd name="connsiteY4" fmla="*/ 100940 h 5387910"/>
                <a:gd name="connsiteX5" fmla="*/ 1856567 w 2880320"/>
                <a:gd name="connsiteY5" fmla="*/ 492826 h 5387910"/>
                <a:gd name="connsiteX6" fmla="*/ 2034697 w 2880320"/>
                <a:gd name="connsiteY6" fmla="*/ 1181595 h 5387910"/>
                <a:gd name="connsiteX7" fmla="*/ 2094073 w 2880320"/>
                <a:gd name="connsiteY7" fmla="*/ 1834738 h 5387910"/>
                <a:gd name="connsiteX8" fmla="*/ 2105949 w 2880320"/>
                <a:gd name="connsiteY8" fmla="*/ 2487880 h 5387910"/>
                <a:gd name="connsiteX9" fmla="*/ 1915943 w 2880320"/>
                <a:gd name="connsiteY9" fmla="*/ 2844140 h 5387910"/>
                <a:gd name="connsiteX10" fmla="*/ 1696093 w 2880320"/>
                <a:gd name="connsiteY10" fmla="*/ 3024335 h 5387910"/>
                <a:gd name="connsiteX11" fmla="*/ 1336054 w 2880320"/>
                <a:gd name="connsiteY11" fmla="*/ 3168350 h 5387910"/>
                <a:gd name="connsiteX12" fmla="*/ 880097 w 2880320"/>
                <a:gd name="connsiteY12" fmla="*/ 2952329 h 5387910"/>
                <a:gd name="connsiteX13" fmla="*/ 376041 w 2880320"/>
                <a:gd name="connsiteY13" fmla="*/ 3024337 h 5387910"/>
                <a:gd name="connsiteX14" fmla="*/ 16002 w 2880320"/>
                <a:gd name="connsiteY14" fmla="*/ 3816424 h 5387910"/>
                <a:gd name="connsiteX15" fmla="*/ 280031 w 2880320"/>
                <a:gd name="connsiteY15" fmla="*/ 5328592 h 5387910"/>
                <a:gd name="connsiteX16" fmla="*/ 736082 w 2880320"/>
                <a:gd name="connsiteY16" fmla="*/ 5328592 h 5387910"/>
                <a:gd name="connsiteX17" fmla="*/ 615974 w 2880320"/>
                <a:gd name="connsiteY17" fmla="*/ 4320478 h 5387910"/>
                <a:gd name="connsiteX18" fmla="*/ 592065 w 2880320"/>
                <a:gd name="connsiteY18" fmla="*/ 3816425 h 5387910"/>
                <a:gd name="connsiteX19" fmla="*/ 808090 w 2880320"/>
                <a:gd name="connsiteY19" fmla="*/ 3528392 h 5387910"/>
                <a:gd name="connsiteX20" fmla="*/ 1168129 w 2880320"/>
                <a:gd name="connsiteY20" fmla="*/ 3672409 h 5387910"/>
                <a:gd name="connsiteX21" fmla="*/ 1800200 w 2880320"/>
                <a:gd name="connsiteY21" fmla="*/ 3888432 h 5387910"/>
                <a:gd name="connsiteX22" fmla="*/ 2664296 w 2880320"/>
                <a:gd name="connsiteY22" fmla="*/ 2952328 h 5387910"/>
                <a:gd name="connsiteX23" fmla="*/ 2880320 w 2880320"/>
                <a:gd name="connsiteY23" fmla="*/ 2232248 h 5387910"/>
                <a:gd name="connsiteX24" fmla="*/ 2880320 w 2880320"/>
                <a:gd name="connsiteY24" fmla="*/ 1728192 h 5387910"/>
                <a:gd name="connsiteX25" fmla="*/ 2818468 w 2880320"/>
                <a:gd name="connsiteY25" fmla="*/ 908462 h 5387910"/>
                <a:gd name="connsiteX26" fmla="*/ 2628463 w 2880320"/>
                <a:gd name="connsiteY26" fmla="*/ 1003465 h 5387910"/>
                <a:gd name="connsiteX27" fmla="*/ 2616588 w 2880320"/>
                <a:gd name="connsiteY27" fmla="*/ 1003465 h 5387910"/>
                <a:gd name="connsiteX28" fmla="*/ 2452685 w 2880320"/>
                <a:gd name="connsiteY28" fmla="*/ 864096 h 5387910"/>
                <a:gd name="connsiteX29" fmla="*/ 2380677 w 2880320"/>
                <a:gd name="connsiteY29" fmla="*/ 648072 h 5387910"/>
                <a:gd name="connsiteX30" fmla="*/ 2355330 w 2880320"/>
                <a:gd name="connsiteY30" fmla="*/ 421574 h 5387910"/>
                <a:gd name="connsiteX31" fmla="*/ 2343455 w 2880320"/>
                <a:gd name="connsiteY31" fmla="*/ 65314 h 538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80320" h="5387910">
                  <a:moveTo>
                    <a:pt x="2343455" y="65314"/>
                  </a:moveTo>
                  <a:cubicBezTo>
                    <a:pt x="2325642" y="0"/>
                    <a:pt x="2284079" y="39584"/>
                    <a:pt x="2248453" y="29688"/>
                  </a:cubicBezTo>
                  <a:cubicBezTo>
                    <a:pt x="2212827" y="19792"/>
                    <a:pt x="2177200" y="5938"/>
                    <a:pt x="2129699" y="5938"/>
                  </a:cubicBezTo>
                  <a:cubicBezTo>
                    <a:pt x="2082198" y="5938"/>
                    <a:pt x="2016884" y="13854"/>
                    <a:pt x="1963445" y="29688"/>
                  </a:cubicBezTo>
                  <a:cubicBezTo>
                    <a:pt x="1910006" y="45522"/>
                    <a:pt x="1826879" y="23750"/>
                    <a:pt x="1809066" y="100940"/>
                  </a:cubicBezTo>
                  <a:cubicBezTo>
                    <a:pt x="1791253" y="178130"/>
                    <a:pt x="1818962" y="312717"/>
                    <a:pt x="1856567" y="492826"/>
                  </a:cubicBezTo>
                  <a:cubicBezTo>
                    <a:pt x="1894172" y="672935"/>
                    <a:pt x="1995113" y="957943"/>
                    <a:pt x="2034697" y="1181595"/>
                  </a:cubicBezTo>
                  <a:cubicBezTo>
                    <a:pt x="2074281" y="1405247"/>
                    <a:pt x="2082198" y="1617024"/>
                    <a:pt x="2094073" y="1834738"/>
                  </a:cubicBezTo>
                  <a:cubicBezTo>
                    <a:pt x="2105948" y="2052452"/>
                    <a:pt x="2135637" y="2319646"/>
                    <a:pt x="2105949" y="2487880"/>
                  </a:cubicBezTo>
                  <a:cubicBezTo>
                    <a:pt x="2076261" y="2656114"/>
                    <a:pt x="1984252" y="2754731"/>
                    <a:pt x="1915943" y="2844140"/>
                  </a:cubicBezTo>
                  <a:cubicBezTo>
                    <a:pt x="1847634" y="2933549"/>
                    <a:pt x="1792741" y="2970300"/>
                    <a:pt x="1696093" y="3024335"/>
                  </a:cubicBezTo>
                  <a:cubicBezTo>
                    <a:pt x="1599445" y="3078370"/>
                    <a:pt x="1472053" y="3180351"/>
                    <a:pt x="1336054" y="3168350"/>
                  </a:cubicBezTo>
                  <a:cubicBezTo>
                    <a:pt x="1200055" y="3156349"/>
                    <a:pt x="1040099" y="2976331"/>
                    <a:pt x="880097" y="2952329"/>
                  </a:cubicBezTo>
                  <a:cubicBezTo>
                    <a:pt x="720095" y="2928327"/>
                    <a:pt x="597617" y="2888118"/>
                    <a:pt x="376041" y="3024337"/>
                  </a:cubicBezTo>
                  <a:cubicBezTo>
                    <a:pt x="154101" y="3144350"/>
                    <a:pt x="32004" y="3432382"/>
                    <a:pt x="16002" y="3816424"/>
                  </a:cubicBezTo>
                  <a:cubicBezTo>
                    <a:pt x="0" y="4200467"/>
                    <a:pt x="156033" y="5028559"/>
                    <a:pt x="280031" y="5328592"/>
                  </a:cubicBezTo>
                  <a:cubicBezTo>
                    <a:pt x="580457" y="5307635"/>
                    <a:pt x="440853" y="5387910"/>
                    <a:pt x="736082" y="5328592"/>
                  </a:cubicBezTo>
                  <a:lnTo>
                    <a:pt x="615974" y="4320478"/>
                  </a:lnTo>
                  <a:cubicBezTo>
                    <a:pt x="615974" y="4032446"/>
                    <a:pt x="625646" y="4090013"/>
                    <a:pt x="592065" y="3816425"/>
                  </a:cubicBezTo>
                  <a:cubicBezTo>
                    <a:pt x="635169" y="3691408"/>
                    <a:pt x="712079" y="3552395"/>
                    <a:pt x="808090" y="3528392"/>
                  </a:cubicBezTo>
                  <a:cubicBezTo>
                    <a:pt x="904101" y="3504389"/>
                    <a:pt x="1002489" y="3601463"/>
                    <a:pt x="1168129" y="3672409"/>
                  </a:cubicBezTo>
                  <a:cubicBezTo>
                    <a:pt x="1331535" y="3905534"/>
                    <a:pt x="1634848" y="3888432"/>
                    <a:pt x="1800200" y="3888432"/>
                  </a:cubicBezTo>
                  <a:cubicBezTo>
                    <a:pt x="2064962" y="3666824"/>
                    <a:pt x="2249996" y="3532463"/>
                    <a:pt x="2664296" y="2952328"/>
                  </a:cubicBezTo>
                  <a:cubicBezTo>
                    <a:pt x="2827854" y="2677538"/>
                    <a:pt x="2838090" y="2647601"/>
                    <a:pt x="2880320" y="2232248"/>
                  </a:cubicBezTo>
                  <a:cubicBezTo>
                    <a:pt x="2840140" y="1999444"/>
                    <a:pt x="2874167" y="1950063"/>
                    <a:pt x="2880320" y="1728192"/>
                  </a:cubicBezTo>
                  <a:cubicBezTo>
                    <a:pt x="2838777" y="1328921"/>
                    <a:pt x="2860444" y="1029250"/>
                    <a:pt x="2818468" y="908462"/>
                  </a:cubicBezTo>
                  <a:cubicBezTo>
                    <a:pt x="2776492" y="787674"/>
                    <a:pt x="2662110" y="987631"/>
                    <a:pt x="2628463" y="1003465"/>
                  </a:cubicBezTo>
                  <a:cubicBezTo>
                    <a:pt x="2594816" y="1019299"/>
                    <a:pt x="2645884" y="1026693"/>
                    <a:pt x="2616588" y="1003465"/>
                  </a:cubicBezTo>
                  <a:cubicBezTo>
                    <a:pt x="2587292" y="980237"/>
                    <a:pt x="2492003" y="923328"/>
                    <a:pt x="2452685" y="864096"/>
                  </a:cubicBezTo>
                  <a:cubicBezTo>
                    <a:pt x="2413367" y="804864"/>
                    <a:pt x="2396903" y="721826"/>
                    <a:pt x="2380677" y="648072"/>
                  </a:cubicBezTo>
                  <a:cubicBezTo>
                    <a:pt x="2364451" y="574318"/>
                    <a:pt x="2361534" y="518700"/>
                    <a:pt x="2355330" y="421574"/>
                  </a:cubicBezTo>
                  <a:cubicBezTo>
                    <a:pt x="2349126" y="324448"/>
                    <a:pt x="2361268" y="130628"/>
                    <a:pt x="2343455" y="65314"/>
                  </a:cubicBezTo>
                  <a:close/>
                </a:path>
              </a:pathLst>
            </a:custGeom>
            <a:solidFill>
              <a:srgbClr val="FFCC66"/>
            </a:solidFill>
            <a:ln w="3175" cap="flat" cmpd="sng" algn="ctr">
              <a:noFill/>
              <a:prstDash val="solid"/>
            </a:ln>
            <a:effectLst>
              <a:outerShdw blurRad="165100" dist="152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381000" h="4889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4" name="Oval 15">
              <a:extLst>
                <a:ext uri="{FF2B5EF4-FFF2-40B4-BE49-F238E27FC236}">
                  <a16:creationId xmlns:a16="http://schemas.microsoft.com/office/drawing/2014/main" id="{8CB3072B-F4F8-4501-933D-A2E878C86FFE}"/>
                </a:ext>
              </a:extLst>
            </p:cNvPr>
            <p:cNvSpPr/>
            <p:nvPr/>
          </p:nvSpPr>
          <p:spPr>
            <a:xfrm>
              <a:off x="5679416" y="1471136"/>
              <a:ext cx="504056" cy="144016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5" name="Oval 18">
              <a:extLst>
                <a:ext uri="{FF2B5EF4-FFF2-40B4-BE49-F238E27FC236}">
                  <a16:creationId xmlns:a16="http://schemas.microsoft.com/office/drawing/2014/main" id="{02CEF889-374F-4230-86EB-EA6B9A9A0DBD}"/>
                </a:ext>
              </a:extLst>
            </p:cNvPr>
            <p:cNvSpPr/>
            <p:nvPr/>
          </p:nvSpPr>
          <p:spPr>
            <a:xfrm>
              <a:off x="4081592" y="6673040"/>
              <a:ext cx="504056" cy="144016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49DD2F0D-D69E-4DE7-851E-0ECBE8DEEF88}"/>
                </a:ext>
              </a:extLst>
            </p:cNvPr>
            <p:cNvSpPr/>
            <p:nvPr/>
          </p:nvSpPr>
          <p:spPr>
            <a:xfrm>
              <a:off x="5580112" y="2348880"/>
              <a:ext cx="1106214" cy="2900855"/>
            </a:xfrm>
            <a:custGeom>
              <a:avLst/>
              <a:gdLst>
                <a:gd name="connsiteX0" fmla="*/ 0 w 1106214"/>
                <a:gd name="connsiteY0" fmla="*/ 2900855 h 2900855"/>
                <a:gd name="connsiteX1" fmla="*/ 220717 w 1106214"/>
                <a:gd name="connsiteY1" fmla="*/ 2774731 h 2900855"/>
                <a:gd name="connsiteX2" fmla="*/ 457200 w 1106214"/>
                <a:gd name="connsiteY2" fmla="*/ 2538249 h 2900855"/>
                <a:gd name="connsiteX3" fmla="*/ 835572 w 1106214"/>
                <a:gd name="connsiteY3" fmla="*/ 2065283 h 2900855"/>
                <a:gd name="connsiteX4" fmla="*/ 1056290 w 1106214"/>
                <a:gd name="connsiteY4" fmla="*/ 1671145 h 2900855"/>
                <a:gd name="connsiteX5" fmla="*/ 1103586 w 1106214"/>
                <a:gd name="connsiteY5" fmla="*/ 1040524 h 2900855"/>
                <a:gd name="connsiteX6" fmla="*/ 1072055 w 1106214"/>
                <a:gd name="connsiteY6" fmla="*/ 378373 h 2900855"/>
                <a:gd name="connsiteX7" fmla="*/ 1040524 w 1106214"/>
                <a:gd name="connsiteY7" fmla="*/ 0 h 290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6214" h="2900855">
                  <a:moveTo>
                    <a:pt x="0" y="2900855"/>
                  </a:moveTo>
                  <a:cubicBezTo>
                    <a:pt x="72258" y="2868010"/>
                    <a:pt x="144517" y="2835165"/>
                    <a:pt x="220717" y="2774731"/>
                  </a:cubicBezTo>
                  <a:cubicBezTo>
                    <a:pt x="296917" y="2714297"/>
                    <a:pt x="354724" y="2656490"/>
                    <a:pt x="457200" y="2538249"/>
                  </a:cubicBezTo>
                  <a:cubicBezTo>
                    <a:pt x="559676" y="2420008"/>
                    <a:pt x="735724" y="2209800"/>
                    <a:pt x="835572" y="2065283"/>
                  </a:cubicBezTo>
                  <a:cubicBezTo>
                    <a:pt x="935420" y="1920766"/>
                    <a:pt x="1011621" y="1841938"/>
                    <a:pt x="1056290" y="1671145"/>
                  </a:cubicBezTo>
                  <a:cubicBezTo>
                    <a:pt x="1100959" y="1500352"/>
                    <a:pt x="1100959" y="1255986"/>
                    <a:pt x="1103586" y="1040524"/>
                  </a:cubicBezTo>
                  <a:cubicBezTo>
                    <a:pt x="1106214" y="825062"/>
                    <a:pt x="1082565" y="551794"/>
                    <a:pt x="1072055" y="378373"/>
                  </a:cubicBezTo>
                  <a:cubicBezTo>
                    <a:pt x="1061545" y="204952"/>
                    <a:pt x="1051034" y="102476"/>
                    <a:pt x="1040524" y="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862B80BC-3B78-472D-9AEB-763B354B933A}"/>
                </a:ext>
              </a:extLst>
            </p:cNvPr>
            <p:cNvSpPr/>
            <p:nvPr/>
          </p:nvSpPr>
          <p:spPr>
            <a:xfrm>
              <a:off x="5508913" y="2338066"/>
              <a:ext cx="1106214" cy="2900855"/>
            </a:xfrm>
            <a:custGeom>
              <a:avLst/>
              <a:gdLst>
                <a:gd name="connsiteX0" fmla="*/ 0 w 1106214"/>
                <a:gd name="connsiteY0" fmla="*/ 2900855 h 2900855"/>
                <a:gd name="connsiteX1" fmla="*/ 220717 w 1106214"/>
                <a:gd name="connsiteY1" fmla="*/ 2774731 h 2900855"/>
                <a:gd name="connsiteX2" fmla="*/ 457200 w 1106214"/>
                <a:gd name="connsiteY2" fmla="*/ 2538249 h 2900855"/>
                <a:gd name="connsiteX3" fmla="*/ 835572 w 1106214"/>
                <a:gd name="connsiteY3" fmla="*/ 2065283 h 2900855"/>
                <a:gd name="connsiteX4" fmla="*/ 1056290 w 1106214"/>
                <a:gd name="connsiteY4" fmla="*/ 1671145 h 2900855"/>
                <a:gd name="connsiteX5" fmla="*/ 1103586 w 1106214"/>
                <a:gd name="connsiteY5" fmla="*/ 1040524 h 2900855"/>
                <a:gd name="connsiteX6" fmla="*/ 1072055 w 1106214"/>
                <a:gd name="connsiteY6" fmla="*/ 378373 h 2900855"/>
                <a:gd name="connsiteX7" fmla="*/ 1040524 w 1106214"/>
                <a:gd name="connsiteY7" fmla="*/ 0 h 290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6214" h="2900855">
                  <a:moveTo>
                    <a:pt x="0" y="2900855"/>
                  </a:moveTo>
                  <a:cubicBezTo>
                    <a:pt x="72258" y="2868010"/>
                    <a:pt x="144517" y="2835165"/>
                    <a:pt x="220717" y="2774731"/>
                  </a:cubicBezTo>
                  <a:cubicBezTo>
                    <a:pt x="296917" y="2714297"/>
                    <a:pt x="354724" y="2656490"/>
                    <a:pt x="457200" y="2538249"/>
                  </a:cubicBezTo>
                  <a:cubicBezTo>
                    <a:pt x="559676" y="2420008"/>
                    <a:pt x="735724" y="2209800"/>
                    <a:pt x="835572" y="2065283"/>
                  </a:cubicBezTo>
                  <a:cubicBezTo>
                    <a:pt x="935420" y="1920766"/>
                    <a:pt x="1011621" y="1841938"/>
                    <a:pt x="1056290" y="1671145"/>
                  </a:cubicBezTo>
                  <a:cubicBezTo>
                    <a:pt x="1100959" y="1500352"/>
                    <a:pt x="1100959" y="1255986"/>
                    <a:pt x="1103586" y="1040524"/>
                  </a:cubicBezTo>
                  <a:cubicBezTo>
                    <a:pt x="1106214" y="825062"/>
                    <a:pt x="1082565" y="551794"/>
                    <a:pt x="1072055" y="378373"/>
                  </a:cubicBezTo>
                  <a:cubicBezTo>
                    <a:pt x="1061545" y="204952"/>
                    <a:pt x="1051034" y="102476"/>
                    <a:pt x="1040524" y="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27E639E2-7D6E-4DF8-A400-8032D0BE5623}"/>
              </a:ext>
            </a:extLst>
          </p:cNvPr>
          <p:cNvSpPr txBox="1">
            <a:spLocks/>
          </p:cNvSpPr>
          <p:nvPr/>
        </p:nvSpPr>
        <p:spPr>
          <a:xfrm>
            <a:off x="7022587" y="4973345"/>
            <a:ext cx="4284887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100" b="0" i="0" u="none" strike="noStrike" kern="1200" cap="none" spc="0" normalizeH="0" baseline="0" noProof="0" dirty="0" err="1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Gastric</a:t>
            </a:r>
            <a:r>
              <a:rPr kumimoji="0" lang="sv-SE" sz="4100" b="0" i="0" u="none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 </a:t>
            </a:r>
            <a:r>
              <a:rPr kumimoji="0" lang="sv-SE" sz="4100" b="0" i="0" u="none" strike="noStrike" kern="1200" cap="none" spc="0" normalizeH="0" baseline="0" noProof="0" dirty="0" err="1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sleeve</a:t>
            </a:r>
            <a:endParaRPr kumimoji="0" lang="sv-SE" sz="4100" b="0" i="0" u="none" strike="noStrike" kern="1200" cap="none" spc="0" normalizeH="0" baseline="0" noProof="0" dirty="0">
              <a:ln w="6350">
                <a:noFill/>
              </a:ln>
              <a:solidFill>
                <a:srgbClr val="C00000"/>
              </a:solidFill>
              <a:effectLst/>
              <a:uLnTx/>
              <a:uFillTx/>
              <a:latin typeface="Lucida Sans"/>
              <a:ea typeface="+mj-ea"/>
              <a:cs typeface="+mj-cs"/>
            </a:endParaRPr>
          </a:p>
        </p:txBody>
      </p:sp>
      <p:grpSp>
        <p:nvGrpSpPr>
          <p:cNvPr id="9" name="Group 26">
            <a:extLst>
              <a:ext uri="{FF2B5EF4-FFF2-40B4-BE49-F238E27FC236}">
                <a16:creationId xmlns:a16="http://schemas.microsoft.com/office/drawing/2014/main" id="{820B2139-9953-4DE3-BB0F-5133C1A30020}"/>
              </a:ext>
            </a:extLst>
          </p:cNvPr>
          <p:cNvGrpSpPr/>
          <p:nvPr/>
        </p:nvGrpSpPr>
        <p:grpSpPr>
          <a:xfrm>
            <a:off x="3962124" y="1758879"/>
            <a:ext cx="2688484" cy="3355006"/>
            <a:chOff x="6148742" y="2620161"/>
            <a:chExt cx="2688484" cy="3355006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95286455-3166-4104-BFAF-1D0C12BC3D68}"/>
                </a:ext>
              </a:extLst>
            </p:cNvPr>
            <p:cNvSpPr/>
            <p:nvPr/>
          </p:nvSpPr>
          <p:spPr>
            <a:xfrm>
              <a:off x="6148742" y="2620161"/>
              <a:ext cx="2688484" cy="3202617"/>
            </a:xfrm>
            <a:custGeom>
              <a:avLst/>
              <a:gdLst>
                <a:gd name="connsiteX0" fmla="*/ 2476005 w 4144488"/>
                <a:gd name="connsiteY0" fmla="*/ 65314 h 5777346"/>
                <a:gd name="connsiteX1" fmla="*/ 2381003 w 4144488"/>
                <a:gd name="connsiteY1" fmla="*/ 29688 h 5777346"/>
                <a:gd name="connsiteX2" fmla="*/ 2262249 w 4144488"/>
                <a:gd name="connsiteY2" fmla="*/ 5938 h 5777346"/>
                <a:gd name="connsiteX3" fmla="*/ 2095995 w 4144488"/>
                <a:gd name="connsiteY3" fmla="*/ 29688 h 5777346"/>
                <a:gd name="connsiteX4" fmla="*/ 1941616 w 4144488"/>
                <a:gd name="connsiteY4" fmla="*/ 100940 h 5777346"/>
                <a:gd name="connsiteX5" fmla="*/ 1989117 w 4144488"/>
                <a:gd name="connsiteY5" fmla="*/ 492826 h 5777346"/>
                <a:gd name="connsiteX6" fmla="*/ 2167247 w 4144488"/>
                <a:gd name="connsiteY6" fmla="*/ 1181595 h 5777346"/>
                <a:gd name="connsiteX7" fmla="*/ 2226623 w 4144488"/>
                <a:gd name="connsiteY7" fmla="*/ 1834738 h 5777346"/>
                <a:gd name="connsiteX8" fmla="*/ 2238499 w 4144488"/>
                <a:gd name="connsiteY8" fmla="*/ 2487880 h 5777346"/>
                <a:gd name="connsiteX9" fmla="*/ 2048493 w 4144488"/>
                <a:gd name="connsiteY9" fmla="*/ 2844140 h 5777346"/>
                <a:gd name="connsiteX10" fmla="*/ 1822862 w 4144488"/>
                <a:gd name="connsiteY10" fmla="*/ 2951018 h 5777346"/>
                <a:gd name="connsiteX11" fmla="*/ 1668483 w 4144488"/>
                <a:gd name="connsiteY11" fmla="*/ 2951018 h 5777346"/>
                <a:gd name="connsiteX12" fmla="*/ 1430977 w 4144488"/>
                <a:gd name="connsiteY12" fmla="*/ 2832265 h 5777346"/>
                <a:gd name="connsiteX13" fmla="*/ 1157844 w 4144488"/>
                <a:gd name="connsiteY13" fmla="*/ 2571008 h 5777346"/>
                <a:gd name="connsiteX14" fmla="*/ 777834 w 4144488"/>
                <a:gd name="connsiteY14" fmla="*/ 2309751 h 5777346"/>
                <a:gd name="connsiteX15" fmla="*/ 480951 w 4144488"/>
                <a:gd name="connsiteY15" fmla="*/ 2404753 h 5777346"/>
                <a:gd name="connsiteX16" fmla="*/ 219693 w 4144488"/>
                <a:gd name="connsiteY16" fmla="*/ 2642260 h 5777346"/>
                <a:gd name="connsiteX17" fmla="*/ 29688 w 4144488"/>
                <a:gd name="connsiteY17" fmla="*/ 3117273 h 5777346"/>
                <a:gd name="connsiteX18" fmla="*/ 41564 w 4144488"/>
                <a:gd name="connsiteY18" fmla="*/ 3556660 h 5777346"/>
                <a:gd name="connsiteX19" fmla="*/ 89065 w 4144488"/>
                <a:gd name="connsiteY19" fmla="*/ 3936670 h 5777346"/>
                <a:gd name="connsiteX20" fmla="*/ 409699 w 4144488"/>
                <a:gd name="connsiteY20" fmla="*/ 4399808 h 5777346"/>
                <a:gd name="connsiteX21" fmla="*/ 1050966 w 4144488"/>
                <a:gd name="connsiteY21" fmla="*/ 4803569 h 5777346"/>
                <a:gd name="connsiteX22" fmla="*/ 1751610 w 4144488"/>
                <a:gd name="connsiteY22" fmla="*/ 4803569 h 5777346"/>
                <a:gd name="connsiteX23" fmla="*/ 2226623 w 4144488"/>
                <a:gd name="connsiteY23" fmla="*/ 4376057 h 5777346"/>
                <a:gd name="connsiteX24" fmla="*/ 2321626 w 4144488"/>
                <a:gd name="connsiteY24" fmla="*/ 4661065 h 5777346"/>
                <a:gd name="connsiteX25" fmla="*/ 2309751 w 4144488"/>
                <a:gd name="connsiteY25" fmla="*/ 5088577 h 5777346"/>
                <a:gd name="connsiteX26" fmla="*/ 2226623 w 4144488"/>
                <a:gd name="connsiteY26" fmla="*/ 5468587 h 5777346"/>
                <a:gd name="connsiteX27" fmla="*/ 2286000 w 4144488"/>
                <a:gd name="connsiteY27" fmla="*/ 5658592 h 5777346"/>
                <a:gd name="connsiteX28" fmla="*/ 2476005 w 4144488"/>
                <a:gd name="connsiteY28" fmla="*/ 5729844 h 5777346"/>
                <a:gd name="connsiteX29" fmla="*/ 2737262 w 4144488"/>
                <a:gd name="connsiteY29" fmla="*/ 5741719 h 5777346"/>
                <a:gd name="connsiteX30" fmla="*/ 2832265 w 4144488"/>
                <a:gd name="connsiteY30" fmla="*/ 5717969 h 5777346"/>
                <a:gd name="connsiteX31" fmla="*/ 2927268 w 4144488"/>
                <a:gd name="connsiteY31" fmla="*/ 5385460 h 5777346"/>
                <a:gd name="connsiteX32" fmla="*/ 2998519 w 4144488"/>
                <a:gd name="connsiteY32" fmla="*/ 4969823 h 5777346"/>
                <a:gd name="connsiteX33" fmla="*/ 2998519 w 4144488"/>
                <a:gd name="connsiteY33" fmla="*/ 4625439 h 5777346"/>
                <a:gd name="connsiteX34" fmla="*/ 2915392 w 4144488"/>
                <a:gd name="connsiteY34" fmla="*/ 4269179 h 5777346"/>
                <a:gd name="connsiteX35" fmla="*/ 2784764 w 4144488"/>
                <a:gd name="connsiteY35" fmla="*/ 4043548 h 5777346"/>
                <a:gd name="connsiteX36" fmla="*/ 2036618 w 4144488"/>
                <a:gd name="connsiteY36" fmla="*/ 4043548 h 5777346"/>
                <a:gd name="connsiteX37" fmla="*/ 1799112 w 4144488"/>
                <a:gd name="connsiteY37" fmla="*/ 4007922 h 5777346"/>
                <a:gd name="connsiteX38" fmla="*/ 1692234 w 4144488"/>
                <a:gd name="connsiteY38" fmla="*/ 4126675 h 5777346"/>
                <a:gd name="connsiteX39" fmla="*/ 1490353 w 4144488"/>
                <a:gd name="connsiteY39" fmla="*/ 4245428 h 5777346"/>
                <a:gd name="connsiteX40" fmla="*/ 1062842 w 4144488"/>
                <a:gd name="connsiteY40" fmla="*/ 4174177 h 5777346"/>
                <a:gd name="connsiteX41" fmla="*/ 706582 w 4144488"/>
                <a:gd name="connsiteY41" fmla="*/ 3960421 h 5777346"/>
                <a:gd name="connsiteX42" fmla="*/ 552203 w 4144488"/>
                <a:gd name="connsiteY42" fmla="*/ 3616036 h 5777346"/>
                <a:gd name="connsiteX43" fmla="*/ 587829 w 4144488"/>
                <a:gd name="connsiteY43" fmla="*/ 3307278 h 5777346"/>
                <a:gd name="connsiteX44" fmla="*/ 754083 w 4144488"/>
                <a:gd name="connsiteY44" fmla="*/ 3069771 h 5777346"/>
                <a:gd name="connsiteX45" fmla="*/ 837210 w 4144488"/>
                <a:gd name="connsiteY45" fmla="*/ 3046021 h 5777346"/>
                <a:gd name="connsiteX46" fmla="*/ 932213 w 4144488"/>
                <a:gd name="connsiteY46" fmla="*/ 3224151 h 5777346"/>
                <a:gd name="connsiteX47" fmla="*/ 1288473 w 4144488"/>
                <a:gd name="connsiteY47" fmla="*/ 3580410 h 5777346"/>
                <a:gd name="connsiteX48" fmla="*/ 1609106 w 4144488"/>
                <a:gd name="connsiteY48" fmla="*/ 3770416 h 5777346"/>
                <a:gd name="connsiteX49" fmla="*/ 2000992 w 4144488"/>
                <a:gd name="connsiteY49" fmla="*/ 3996047 h 5777346"/>
                <a:gd name="connsiteX50" fmla="*/ 2511631 w 4144488"/>
                <a:gd name="connsiteY50" fmla="*/ 4007922 h 5777346"/>
                <a:gd name="connsiteX51" fmla="*/ 3069771 w 4144488"/>
                <a:gd name="connsiteY51" fmla="*/ 3889169 h 5777346"/>
                <a:gd name="connsiteX52" fmla="*/ 3307278 w 4144488"/>
                <a:gd name="connsiteY52" fmla="*/ 3699164 h 5777346"/>
                <a:gd name="connsiteX53" fmla="*/ 3711039 w 4144488"/>
                <a:gd name="connsiteY53" fmla="*/ 3295403 h 5777346"/>
                <a:gd name="connsiteX54" fmla="*/ 4055423 w 4144488"/>
                <a:gd name="connsiteY54" fmla="*/ 2487880 h 5777346"/>
                <a:gd name="connsiteX55" fmla="*/ 4043548 w 4144488"/>
                <a:gd name="connsiteY55" fmla="*/ 1454727 h 5777346"/>
                <a:gd name="connsiteX56" fmla="*/ 3449782 w 4144488"/>
                <a:gd name="connsiteY56" fmla="*/ 932213 h 5777346"/>
                <a:gd name="connsiteX57" fmla="*/ 2951018 w 4144488"/>
                <a:gd name="connsiteY57" fmla="*/ 908462 h 5777346"/>
                <a:gd name="connsiteX58" fmla="*/ 2761013 w 4144488"/>
                <a:gd name="connsiteY58" fmla="*/ 1003465 h 5777346"/>
                <a:gd name="connsiteX59" fmla="*/ 2749138 w 4144488"/>
                <a:gd name="connsiteY59" fmla="*/ 1003465 h 5777346"/>
                <a:gd name="connsiteX60" fmla="*/ 2666010 w 4144488"/>
                <a:gd name="connsiteY60" fmla="*/ 872836 h 5777346"/>
                <a:gd name="connsiteX61" fmla="*/ 2594758 w 4144488"/>
                <a:gd name="connsiteY61" fmla="*/ 694706 h 5777346"/>
                <a:gd name="connsiteX62" fmla="*/ 2487880 w 4144488"/>
                <a:gd name="connsiteY62" fmla="*/ 421574 h 5777346"/>
                <a:gd name="connsiteX63" fmla="*/ 2476005 w 4144488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419595 w 4154384"/>
                <a:gd name="connsiteY20" fmla="*/ 4399808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297928 w 4154384"/>
                <a:gd name="connsiteY20" fmla="*/ 4536504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1058019 w 4151541"/>
                <a:gd name="connsiteY21" fmla="*/ 4803569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95285 w 4151541"/>
                <a:gd name="connsiteY23" fmla="*/ 4896544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456384 w 4151541"/>
                <a:gd name="connsiteY52" fmla="*/ 3672408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93053 w 4151541"/>
                <a:gd name="connsiteY26" fmla="*/ 5658592 h 5777346"/>
                <a:gd name="connsiteX27" fmla="*/ 2483058 w 4151541"/>
                <a:gd name="connsiteY27" fmla="*/ 5729844 h 5777346"/>
                <a:gd name="connsiteX28" fmla="*/ 2744315 w 4151541"/>
                <a:gd name="connsiteY28" fmla="*/ 5741719 h 5777346"/>
                <a:gd name="connsiteX29" fmla="*/ 2839318 w 4151541"/>
                <a:gd name="connsiteY29" fmla="*/ 5717969 h 5777346"/>
                <a:gd name="connsiteX30" fmla="*/ 2934321 w 4151541"/>
                <a:gd name="connsiteY30" fmla="*/ 5385460 h 5777346"/>
                <a:gd name="connsiteX31" fmla="*/ 3005572 w 4151541"/>
                <a:gd name="connsiteY31" fmla="*/ 4969823 h 5777346"/>
                <a:gd name="connsiteX32" fmla="*/ 3031389 w 4151541"/>
                <a:gd name="connsiteY32" fmla="*/ 4752528 h 5777346"/>
                <a:gd name="connsiteX33" fmla="*/ 2959381 w 4151541"/>
                <a:gd name="connsiteY33" fmla="*/ 4392488 h 5777346"/>
                <a:gd name="connsiteX34" fmla="*/ 2599341 w 4151541"/>
                <a:gd name="connsiteY34" fmla="*/ 4176464 h 5777346"/>
                <a:gd name="connsiteX35" fmla="*/ 2167293 w 4151541"/>
                <a:gd name="connsiteY35" fmla="*/ 4176464 h 5777346"/>
                <a:gd name="connsiteX36" fmla="*/ 2023277 w 4151541"/>
                <a:gd name="connsiteY36" fmla="*/ 4248472 h 5777346"/>
                <a:gd name="connsiteX37" fmla="*/ 1807253 w 4151541"/>
                <a:gd name="connsiteY37" fmla="*/ 4392488 h 5777346"/>
                <a:gd name="connsiteX38" fmla="*/ 1447213 w 4151541"/>
                <a:gd name="connsiteY38" fmla="*/ 4536504 h 5777346"/>
                <a:gd name="connsiteX39" fmla="*/ 1015165 w 4151541"/>
                <a:gd name="connsiteY39" fmla="*/ 4392488 h 5777346"/>
                <a:gd name="connsiteX40" fmla="*/ 713635 w 4151541"/>
                <a:gd name="connsiteY40" fmla="*/ 3960421 h 5777346"/>
                <a:gd name="connsiteX41" fmla="*/ 583117 w 4151541"/>
                <a:gd name="connsiteY41" fmla="*/ 3672408 h 5777346"/>
                <a:gd name="connsiteX42" fmla="*/ 594882 w 4151541"/>
                <a:gd name="connsiteY42" fmla="*/ 3307278 h 5777346"/>
                <a:gd name="connsiteX43" fmla="*/ 761136 w 4151541"/>
                <a:gd name="connsiteY43" fmla="*/ 3069771 h 5777346"/>
                <a:gd name="connsiteX44" fmla="*/ 844263 w 4151541"/>
                <a:gd name="connsiteY44" fmla="*/ 3046021 h 5777346"/>
                <a:gd name="connsiteX45" fmla="*/ 939266 w 4151541"/>
                <a:gd name="connsiteY45" fmla="*/ 3224151 h 5777346"/>
                <a:gd name="connsiteX46" fmla="*/ 1295526 w 4151541"/>
                <a:gd name="connsiteY46" fmla="*/ 3580410 h 5777346"/>
                <a:gd name="connsiteX47" fmla="*/ 1616159 w 4151541"/>
                <a:gd name="connsiteY47" fmla="*/ 3770416 h 5777346"/>
                <a:gd name="connsiteX48" fmla="*/ 2008045 w 4151541"/>
                <a:gd name="connsiteY48" fmla="*/ 3996047 h 5777346"/>
                <a:gd name="connsiteX49" fmla="*/ 2518684 w 4151541"/>
                <a:gd name="connsiteY49" fmla="*/ 4007922 h 5777346"/>
                <a:gd name="connsiteX50" fmla="*/ 3076824 w 4151541"/>
                <a:gd name="connsiteY50" fmla="*/ 3889169 h 5777346"/>
                <a:gd name="connsiteX51" fmla="*/ 3456384 w 4151541"/>
                <a:gd name="connsiteY51" fmla="*/ 3672408 h 5777346"/>
                <a:gd name="connsiteX52" fmla="*/ 3718092 w 4151541"/>
                <a:gd name="connsiteY52" fmla="*/ 3295403 h 5777346"/>
                <a:gd name="connsiteX53" fmla="*/ 4062476 w 4151541"/>
                <a:gd name="connsiteY53" fmla="*/ 2487880 h 5777346"/>
                <a:gd name="connsiteX54" fmla="*/ 4050601 w 4151541"/>
                <a:gd name="connsiteY54" fmla="*/ 1454727 h 5777346"/>
                <a:gd name="connsiteX55" fmla="*/ 3456835 w 4151541"/>
                <a:gd name="connsiteY55" fmla="*/ 932213 h 5777346"/>
                <a:gd name="connsiteX56" fmla="*/ 2958071 w 4151541"/>
                <a:gd name="connsiteY56" fmla="*/ 908462 h 5777346"/>
                <a:gd name="connsiteX57" fmla="*/ 2768066 w 4151541"/>
                <a:gd name="connsiteY57" fmla="*/ 1003465 h 5777346"/>
                <a:gd name="connsiteX58" fmla="*/ 2756191 w 4151541"/>
                <a:gd name="connsiteY58" fmla="*/ 1003465 h 5777346"/>
                <a:gd name="connsiteX59" fmla="*/ 2592288 w 4151541"/>
                <a:gd name="connsiteY59" fmla="*/ 864096 h 5777346"/>
                <a:gd name="connsiteX60" fmla="*/ 2520280 w 4151541"/>
                <a:gd name="connsiteY60" fmla="*/ 648072 h 5777346"/>
                <a:gd name="connsiteX61" fmla="*/ 2494933 w 4151541"/>
                <a:gd name="connsiteY61" fmla="*/ 421574 h 5777346"/>
                <a:gd name="connsiteX62" fmla="*/ 2483058 w 4151541"/>
                <a:gd name="connsiteY62" fmla="*/ 65314 h 5777346"/>
                <a:gd name="connsiteX0" fmla="*/ 2483058 w 4151541"/>
                <a:gd name="connsiteY0" fmla="*/ 65314 h 5809477"/>
                <a:gd name="connsiteX1" fmla="*/ 2388056 w 4151541"/>
                <a:gd name="connsiteY1" fmla="*/ 29688 h 5809477"/>
                <a:gd name="connsiteX2" fmla="*/ 2269302 w 4151541"/>
                <a:gd name="connsiteY2" fmla="*/ 5938 h 5809477"/>
                <a:gd name="connsiteX3" fmla="*/ 2103048 w 4151541"/>
                <a:gd name="connsiteY3" fmla="*/ 29688 h 5809477"/>
                <a:gd name="connsiteX4" fmla="*/ 1948669 w 4151541"/>
                <a:gd name="connsiteY4" fmla="*/ 100940 h 5809477"/>
                <a:gd name="connsiteX5" fmla="*/ 1996170 w 4151541"/>
                <a:gd name="connsiteY5" fmla="*/ 492826 h 5809477"/>
                <a:gd name="connsiteX6" fmla="*/ 2174300 w 4151541"/>
                <a:gd name="connsiteY6" fmla="*/ 1181595 h 5809477"/>
                <a:gd name="connsiteX7" fmla="*/ 2233676 w 4151541"/>
                <a:gd name="connsiteY7" fmla="*/ 1834738 h 5809477"/>
                <a:gd name="connsiteX8" fmla="*/ 2245552 w 4151541"/>
                <a:gd name="connsiteY8" fmla="*/ 2487880 h 5809477"/>
                <a:gd name="connsiteX9" fmla="*/ 2055546 w 4151541"/>
                <a:gd name="connsiteY9" fmla="*/ 2844140 h 5809477"/>
                <a:gd name="connsiteX10" fmla="*/ 1829915 w 4151541"/>
                <a:gd name="connsiteY10" fmla="*/ 2951018 h 5809477"/>
                <a:gd name="connsiteX11" fmla="*/ 1675536 w 4151541"/>
                <a:gd name="connsiteY11" fmla="*/ 2951018 h 5809477"/>
                <a:gd name="connsiteX12" fmla="*/ 1438030 w 4151541"/>
                <a:gd name="connsiteY12" fmla="*/ 2832265 h 5809477"/>
                <a:gd name="connsiteX13" fmla="*/ 1164897 w 4151541"/>
                <a:gd name="connsiteY13" fmla="*/ 2571008 h 5809477"/>
                <a:gd name="connsiteX14" fmla="*/ 784887 w 4151541"/>
                <a:gd name="connsiteY14" fmla="*/ 2309751 h 5809477"/>
                <a:gd name="connsiteX15" fmla="*/ 488004 w 4151541"/>
                <a:gd name="connsiteY15" fmla="*/ 2404753 h 5809477"/>
                <a:gd name="connsiteX16" fmla="*/ 226746 w 4151541"/>
                <a:gd name="connsiteY16" fmla="*/ 2642260 h 5809477"/>
                <a:gd name="connsiteX17" fmla="*/ 36741 w 4151541"/>
                <a:gd name="connsiteY17" fmla="*/ 3117273 h 5809477"/>
                <a:gd name="connsiteX18" fmla="*/ 7053 w 4151541"/>
                <a:gd name="connsiteY18" fmla="*/ 3528392 h 5809477"/>
                <a:gd name="connsiteX19" fmla="*/ 79061 w 4151541"/>
                <a:gd name="connsiteY19" fmla="*/ 3960440 h 5809477"/>
                <a:gd name="connsiteX20" fmla="*/ 295085 w 4151541"/>
                <a:gd name="connsiteY20" fmla="*/ 4536504 h 5809477"/>
                <a:gd name="connsiteX21" fmla="*/ 727133 w 4151541"/>
                <a:gd name="connsiteY21" fmla="*/ 4968552 h 5809477"/>
                <a:gd name="connsiteX22" fmla="*/ 1447213 w 4151541"/>
                <a:gd name="connsiteY22" fmla="*/ 5184576 h 5809477"/>
                <a:gd name="connsiteX23" fmla="*/ 1879261 w 4151541"/>
                <a:gd name="connsiteY23" fmla="*/ 5040560 h 5809477"/>
                <a:gd name="connsiteX24" fmla="*/ 2311309 w 4151541"/>
                <a:gd name="connsiteY24" fmla="*/ 4824536 h 5809477"/>
                <a:gd name="connsiteX25" fmla="*/ 2293053 w 4151541"/>
                <a:gd name="connsiteY25" fmla="*/ 5658592 h 5809477"/>
                <a:gd name="connsiteX26" fmla="*/ 2483058 w 4151541"/>
                <a:gd name="connsiteY26" fmla="*/ 5729844 h 5809477"/>
                <a:gd name="connsiteX27" fmla="*/ 2744315 w 4151541"/>
                <a:gd name="connsiteY27" fmla="*/ 5741719 h 5809477"/>
                <a:gd name="connsiteX28" fmla="*/ 2839318 w 4151541"/>
                <a:gd name="connsiteY28" fmla="*/ 5717969 h 5809477"/>
                <a:gd name="connsiteX29" fmla="*/ 2934321 w 4151541"/>
                <a:gd name="connsiteY29" fmla="*/ 5385460 h 5809477"/>
                <a:gd name="connsiteX30" fmla="*/ 3005572 w 4151541"/>
                <a:gd name="connsiteY30" fmla="*/ 4969823 h 5809477"/>
                <a:gd name="connsiteX31" fmla="*/ 3031389 w 4151541"/>
                <a:gd name="connsiteY31" fmla="*/ 4752528 h 5809477"/>
                <a:gd name="connsiteX32" fmla="*/ 2959381 w 4151541"/>
                <a:gd name="connsiteY32" fmla="*/ 4392488 h 5809477"/>
                <a:gd name="connsiteX33" fmla="*/ 2599341 w 4151541"/>
                <a:gd name="connsiteY33" fmla="*/ 4176464 h 5809477"/>
                <a:gd name="connsiteX34" fmla="*/ 2167293 w 4151541"/>
                <a:gd name="connsiteY34" fmla="*/ 4176464 h 5809477"/>
                <a:gd name="connsiteX35" fmla="*/ 2023277 w 4151541"/>
                <a:gd name="connsiteY35" fmla="*/ 4248472 h 5809477"/>
                <a:gd name="connsiteX36" fmla="*/ 1807253 w 4151541"/>
                <a:gd name="connsiteY36" fmla="*/ 4392488 h 5809477"/>
                <a:gd name="connsiteX37" fmla="*/ 1447213 w 4151541"/>
                <a:gd name="connsiteY37" fmla="*/ 4536504 h 5809477"/>
                <a:gd name="connsiteX38" fmla="*/ 1015165 w 4151541"/>
                <a:gd name="connsiteY38" fmla="*/ 4392488 h 5809477"/>
                <a:gd name="connsiteX39" fmla="*/ 713635 w 4151541"/>
                <a:gd name="connsiteY39" fmla="*/ 3960421 h 5809477"/>
                <a:gd name="connsiteX40" fmla="*/ 583117 w 4151541"/>
                <a:gd name="connsiteY40" fmla="*/ 3672408 h 5809477"/>
                <a:gd name="connsiteX41" fmla="*/ 594882 w 4151541"/>
                <a:gd name="connsiteY41" fmla="*/ 3307278 h 5809477"/>
                <a:gd name="connsiteX42" fmla="*/ 761136 w 4151541"/>
                <a:gd name="connsiteY42" fmla="*/ 3069771 h 5809477"/>
                <a:gd name="connsiteX43" fmla="*/ 844263 w 4151541"/>
                <a:gd name="connsiteY43" fmla="*/ 3046021 h 5809477"/>
                <a:gd name="connsiteX44" fmla="*/ 939266 w 4151541"/>
                <a:gd name="connsiteY44" fmla="*/ 3224151 h 5809477"/>
                <a:gd name="connsiteX45" fmla="*/ 1295526 w 4151541"/>
                <a:gd name="connsiteY45" fmla="*/ 3580410 h 5809477"/>
                <a:gd name="connsiteX46" fmla="*/ 1616159 w 4151541"/>
                <a:gd name="connsiteY46" fmla="*/ 3770416 h 5809477"/>
                <a:gd name="connsiteX47" fmla="*/ 2008045 w 4151541"/>
                <a:gd name="connsiteY47" fmla="*/ 3996047 h 5809477"/>
                <a:gd name="connsiteX48" fmla="*/ 2518684 w 4151541"/>
                <a:gd name="connsiteY48" fmla="*/ 4007922 h 5809477"/>
                <a:gd name="connsiteX49" fmla="*/ 3076824 w 4151541"/>
                <a:gd name="connsiteY49" fmla="*/ 3889169 h 5809477"/>
                <a:gd name="connsiteX50" fmla="*/ 3456384 w 4151541"/>
                <a:gd name="connsiteY50" fmla="*/ 3672408 h 5809477"/>
                <a:gd name="connsiteX51" fmla="*/ 3718092 w 4151541"/>
                <a:gd name="connsiteY51" fmla="*/ 3295403 h 5809477"/>
                <a:gd name="connsiteX52" fmla="*/ 4062476 w 4151541"/>
                <a:gd name="connsiteY52" fmla="*/ 2487880 h 5809477"/>
                <a:gd name="connsiteX53" fmla="*/ 4050601 w 4151541"/>
                <a:gd name="connsiteY53" fmla="*/ 1454727 h 5809477"/>
                <a:gd name="connsiteX54" fmla="*/ 3456835 w 4151541"/>
                <a:gd name="connsiteY54" fmla="*/ 932213 h 5809477"/>
                <a:gd name="connsiteX55" fmla="*/ 2958071 w 4151541"/>
                <a:gd name="connsiteY55" fmla="*/ 908462 h 5809477"/>
                <a:gd name="connsiteX56" fmla="*/ 2768066 w 4151541"/>
                <a:gd name="connsiteY56" fmla="*/ 1003465 h 5809477"/>
                <a:gd name="connsiteX57" fmla="*/ 2756191 w 4151541"/>
                <a:gd name="connsiteY57" fmla="*/ 1003465 h 5809477"/>
                <a:gd name="connsiteX58" fmla="*/ 2592288 w 4151541"/>
                <a:gd name="connsiteY58" fmla="*/ 864096 h 5809477"/>
                <a:gd name="connsiteX59" fmla="*/ 2520280 w 4151541"/>
                <a:gd name="connsiteY59" fmla="*/ 648072 h 5809477"/>
                <a:gd name="connsiteX60" fmla="*/ 2494933 w 4151541"/>
                <a:gd name="connsiteY60" fmla="*/ 421574 h 5809477"/>
                <a:gd name="connsiteX61" fmla="*/ 2483058 w 4151541"/>
                <a:gd name="connsiteY61" fmla="*/ 65314 h 5809477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93053 w 4151541"/>
                <a:gd name="connsiteY24" fmla="*/ 5658592 h 5777346"/>
                <a:gd name="connsiteX25" fmla="*/ 2483058 w 4151541"/>
                <a:gd name="connsiteY25" fmla="*/ 5729844 h 5777346"/>
                <a:gd name="connsiteX26" fmla="*/ 2744315 w 4151541"/>
                <a:gd name="connsiteY26" fmla="*/ 5741719 h 5777346"/>
                <a:gd name="connsiteX27" fmla="*/ 2839318 w 4151541"/>
                <a:gd name="connsiteY27" fmla="*/ 5717969 h 5777346"/>
                <a:gd name="connsiteX28" fmla="*/ 2934321 w 4151541"/>
                <a:gd name="connsiteY28" fmla="*/ 5385460 h 5777346"/>
                <a:gd name="connsiteX29" fmla="*/ 3005572 w 4151541"/>
                <a:gd name="connsiteY29" fmla="*/ 4969823 h 5777346"/>
                <a:gd name="connsiteX30" fmla="*/ 3031389 w 4151541"/>
                <a:gd name="connsiteY30" fmla="*/ 4752528 h 5777346"/>
                <a:gd name="connsiteX31" fmla="*/ 2959381 w 4151541"/>
                <a:gd name="connsiteY31" fmla="*/ 4392488 h 5777346"/>
                <a:gd name="connsiteX32" fmla="*/ 2599341 w 4151541"/>
                <a:gd name="connsiteY32" fmla="*/ 4176464 h 5777346"/>
                <a:gd name="connsiteX33" fmla="*/ 2167293 w 4151541"/>
                <a:gd name="connsiteY33" fmla="*/ 4176464 h 5777346"/>
                <a:gd name="connsiteX34" fmla="*/ 2023277 w 4151541"/>
                <a:gd name="connsiteY34" fmla="*/ 4248472 h 5777346"/>
                <a:gd name="connsiteX35" fmla="*/ 1807253 w 4151541"/>
                <a:gd name="connsiteY35" fmla="*/ 4392488 h 5777346"/>
                <a:gd name="connsiteX36" fmla="*/ 1447213 w 4151541"/>
                <a:gd name="connsiteY36" fmla="*/ 4536504 h 5777346"/>
                <a:gd name="connsiteX37" fmla="*/ 1015165 w 4151541"/>
                <a:gd name="connsiteY37" fmla="*/ 4392488 h 5777346"/>
                <a:gd name="connsiteX38" fmla="*/ 713635 w 4151541"/>
                <a:gd name="connsiteY38" fmla="*/ 3960421 h 5777346"/>
                <a:gd name="connsiteX39" fmla="*/ 583117 w 4151541"/>
                <a:gd name="connsiteY39" fmla="*/ 3672408 h 5777346"/>
                <a:gd name="connsiteX40" fmla="*/ 594882 w 4151541"/>
                <a:gd name="connsiteY40" fmla="*/ 3307278 h 5777346"/>
                <a:gd name="connsiteX41" fmla="*/ 761136 w 4151541"/>
                <a:gd name="connsiteY41" fmla="*/ 3069771 h 5777346"/>
                <a:gd name="connsiteX42" fmla="*/ 844263 w 4151541"/>
                <a:gd name="connsiteY42" fmla="*/ 3046021 h 5777346"/>
                <a:gd name="connsiteX43" fmla="*/ 939266 w 4151541"/>
                <a:gd name="connsiteY43" fmla="*/ 3224151 h 5777346"/>
                <a:gd name="connsiteX44" fmla="*/ 1295526 w 4151541"/>
                <a:gd name="connsiteY44" fmla="*/ 3580410 h 5777346"/>
                <a:gd name="connsiteX45" fmla="*/ 1616159 w 4151541"/>
                <a:gd name="connsiteY45" fmla="*/ 3770416 h 5777346"/>
                <a:gd name="connsiteX46" fmla="*/ 2008045 w 4151541"/>
                <a:gd name="connsiteY46" fmla="*/ 3996047 h 5777346"/>
                <a:gd name="connsiteX47" fmla="*/ 2518684 w 4151541"/>
                <a:gd name="connsiteY47" fmla="*/ 4007922 h 5777346"/>
                <a:gd name="connsiteX48" fmla="*/ 3076824 w 4151541"/>
                <a:gd name="connsiteY48" fmla="*/ 3889169 h 5777346"/>
                <a:gd name="connsiteX49" fmla="*/ 3456384 w 4151541"/>
                <a:gd name="connsiteY49" fmla="*/ 3672408 h 5777346"/>
                <a:gd name="connsiteX50" fmla="*/ 3718092 w 4151541"/>
                <a:gd name="connsiteY50" fmla="*/ 3295403 h 5777346"/>
                <a:gd name="connsiteX51" fmla="*/ 4062476 w 4151541"/>
                <a:gd name="connsiteY51" fmla="*/ 2487880 h 5777346"/>
                <a:gd name="connsiteX52" fmla="*/ 4050601 w 4151541"/>
                <a:gd name="connsiteY52" fmla="*/ 1454727 h 5777346"/>
                <a:gd name="connsiteX53" fmla="*/ 3456835 w 4151541"/>
                <a:gd name="connsiteY53" fmla="*/ 932213 h 5777346"/>
                <a:gd name="connsiteX54" fmla="*/ 2958071 w 4151541"/>
                <a:gd name="connsiteY54" fmla="*/ 908462 h 5777346"/>
                <a:gd name="connsiteX55" fmla="*/ 2768066 w 4151541"/>
                <a:gd name="connsiteY55" fmla="*/ 1003465 h 5777346"/>
                <a:gd name="connsiteX56" fmla="*/ 2756191 w 4151541"/>
                <a:gd name="connsiteY56" fmla="*/ 1003465 h 5777346"/>
                <a:gd name="connsiteX57" fmla="*/ 2592288 w 4151541"/>
                <a:gd name="connsiteY57" fmla="*/ 864096 h 5777346"/>
                <a:gd name="connsiteX58" fmla="*/ 2520280 w 4151541"/>
                <a:gd name="connsiteY58" fmla="*/ 648072 h 5777346"/>
                <a:gd name="connsiteX59" fmla="*/ 2494933 w 4151541"/>
                <a:gd name="connsiteY59" fmla="*/ 421574 h 5777346"/>
                <a:gd name="connsiteX60" fmla="*/ 2483058 w 4151541"/>
                <a:gd name="connsiteY60" fmla="*/ 65314 h 5777346"/>
                <a:gd name="connsiteX0" fmla="*/ 2483058 w 4151541"/>
                <a:gd name="connsiteY0" fmla="*/ 65314 h 5846704"/>
                <a:gd name="connsiteX1" fmla="*/ 2388056 w 4151541"/>
                <a:gd name="connsiteY1" fmla="*/ 29688 h 5846704"/>
                <a:gd name="connsiteX2" fmla="*/ 2269302 w 4151541"/>
                <a:gd name="connsiteY2" fmla="*/ 5938 h 5846704"/>
                <a:gd name="connsiteX3" fmla="*/ 2103048 w 4151541"/>
                <a:gd name="connsiteY3" fmla="*/ 29688 h 5846704"/>
                <a:gd name="connsiteX4" fmla="*/ 1948669 w 4151541"/>
                <a:gd name="connsiteY4" fmla="*/ 100940 h 5846704"/>
                <a:gd name="connsiteX5" fmla="*/ 1996170 w 4151541"/>
                <a:gd name="connsiteY5" fmla="*/ 492826 h 5846704"/>
                <a:gd name="connsiteX6" fmla="*/ 2174300 w 4151541"/>
                <a:gd name="connsiteY6" fmla="*/ 1181595 h 5846704"/>
                <a:gd name="connsiteX7" fmla="*/ 2233676 w 4151541"/>
                <a:gd name="connsiteY7" fmla="*/ 1834738 h 5846704"/>
                <a:gd name="connsiteX8" fmla="*/ 2245552 w 4151541"/>
                <a:gd name="connsiteY8" fmla="*/ 2487880 h 5846704"/>
                <a:gd name="connsiteX9" fmla="*/ 2055546 w 4151541"/>
                <a:gd name="connsiteY9" fmla="*/ 2844140 h 5846704"/>
                <a:gd name="connsiteX10" fmla="*/ 1829915 w 4151541"/>
                <a:gd name="connsiteY10" fmla="*/ 2951018 h 5846704"/>
                <a:gd name="connsiteX11" fmla="*/ 1675536 w 4151541"/>
                <a:gd name="connsiteY11" fmla="*/ 2951018 h 5846704"/>
                <a:gd name="connsiteX12" fmla="*/ 1438030 w 4151541"/>
                <a:gd name="connsiteY12" fmla="*/ 2832265 h 5846704"/>
                <a:gd name="connsiteX13" fmla="*/ 1164897 w 4151541"/>
                <a:gd name="connsiteY13" fmla="*/ 2571008 h 5846704"/>
                <a:gd name="connsiteX14" fmla="*/ 784887 w 4151541"/>
                <a:gd name="connsiteY14" fmla="*/ 2309751 h 5846704"/>
                <a:gd name="connsiteX15" fmla="*/ 488004 w 4151541"/>
                <a:gd name="connsiteY15" fmla="*/ 2404753 h 5846704"/>
                <a:gd name="connsiteX16" fmla="*/ 226746 w 4151541"/>
                <a:gd name="connsiteY16" fmla="*/ 2642260 h 5846704"/>
                <a:gd name="connsiteX17" fmla="*/ 36741 w 4151541"/>
                <a:gd name="connsiteY17" fmla="*/ 3117273 h 5846704"/>
                <a:gd name="connsiteX18" fmla="*/ 7053 w 4151541"/>
                <a:gd name="connsiteY18" fmla="*/ 3528392 h 5846704"/>
                <a:gd name="connsiteX19" fmla="*/ 79061 w 4151541"/>
                <a:gd name="connsiteY19" fmla="*/ 3960440 h 5846704"/>
                <a:gd name="connsiteX20" fmla="*/ 295085 w 4151541"/>
                <a:gd name="connsiteY20" fmla="*/ 4536504 h 5846704"/>
                <a:gd name="connsiteX21" fmla="*/ 727133 w 4151541"/>
                <a:gd name="connsiteY21" fmla="*/ 4968552 h 5846704"/>
                <a:gd name="connsiteX22" fmla="*/ 1447213 w 4151541"/>
                <a:gd name="connsiteY22" fmla="*/ 5184576 h 5846704"/>
                <a:gd name="connsiteX23" fmla="*/ 1879261 w 4151541"/>
                <a:gd name="connsiteY23" fmla="*/ 5040560 h 5846704"/>
                <a:gd name="connsiteX24" fmla="*/ 2483058 w 4151541"/>
                <a:gd name="connsiteY24" fmla="*/ 5729844 h 5846704"/>
                <a:gd name="connsiteX25" fmla="*/ 2744315 w 4151541"/>
                <a:gd name="connsiteY25" fmla="*/ 5741719 h 5846704"/>
                <a:gd name="connsiteX26" fmla="*/ 2839318 w 4151541"/>
                <a:gd name="connsiteY26" fmla="*/ 5717969 h 5846704"/>
                <a:gd name="connsiteX27" fmla="*/ 2934321 w 4151541"/>
                <a:gd name="connsiteY27" fmla="*/ 5385460 h 5846704"/>
                <a:gd name="connsiteX28" fmla="*/ 3005572 w 4151541"/>
                <a:gd name="connsiteY28" fmla="*/ 4969823 h 5846704"/>
                <a:gd name="connsiteX29" fmla="*/ 3031389 w 4151541"/>
                <a:gd name="connsiteY29" fmla="*/ 4752528 h 5846704"/>
                <a:gd name="connsiteX30" fmla="*/ 2959381 w 4151541"/>
                <a:gd name="connsiteY30" fmla="*/ 4392488 h 5846704"/>
                <a:gd name="connsiteX31" fmla="*/ 2599341 w 4151541"/>
                <a:gd name="connsiteY31" fmla="*/ 4176464 h 5846704"/>
                <a:gd name="connsiteX32" fmla="*/ 2167293 w 4151541"/>
                <a:gd name="connsiteY32" fmla="*/ 4176464 h 5846704"/>
                <a:gd name="connsiteX33" fmla="*/ 2023277 w 4151541"/>
                <a:gd name="connsiteY33" fmla="*/ 4248472 h 5846704"/>
                <a:gd name="connsiteX34" fmla="*/ 1807253 w 4151541"/>
                <a:gd name="connsiteY34" fmla="*/ 4392488 h 5846704"/>
                <a:gd name="connsiteX35" fmla="*/ 1447213 w 4151541"/>
                <a:gd name="connsiteY35" fmla="*/ 4536504 h 5846704"/>
                <a:gd name="connsiteX36" fmla="*/ 1015165 w 4151541"/>
                <a:gd name="connsiteY36" fmla="*/ 4392488 h 5846704"/>
                <a:gd name="connsiteX37" fmla="*/ 713635 w 4151541"/>
                <a:gd name="connsiteY37" fmla="*/ 3960421 h 5846704"/>
                <a:gd name="connsiteX38" fmla="*/ 583117 w 4151541"/>
                <a:gd name="connsiteY38" fmla="*/ 3672408 h 5846704"/>
                <a:gd name="connsiteX39" fmla="*/ 594882 w 4151541"/>
                <a:gd name="connsiteY39" fmla="*/ 3307278 h 5846704"/>
                <a:gd name="connsiteX40" fmla="*/ 761136 w 4151541"/>
                <a:gd name="connsiteY40" fmla="*/ 3069771 h 5846704"/>
                <a:gd name="connsiteX41" fmla="*/ 844263 w 4151541"/>
                <a:gd name="connsiteY41" fmla="*/ 3046021 h 5846704"/>
                <a:gd name="connsiteX42" fmla="*/ 939266 w 4151541"/>
                <a:gd name="connsiteY42" fmla="*/ 3224151 h 5846704"/>
                <a:gd name="connsiteX43" fmla="*/ 1295526 w 4151541"/>
                <a:gd name="connsiteY43" fmla="*/ 3580410 h 5846704"/>
                <a:gd name="connsiteX44" fmla="*/ 1616159 w 4151541"/>
                <a:gd name="connsiteY44" fmla="*/ 3770416 h 5846704"/>
                <a:gd name="connsiteX45" fmla="*/ 2008045 w 4151541"/>
                <a:gd name="connsiteY45" fmla="*/ 3996047 h 5846704"/>
                <a:gd name="connsiteX46" fmla="*/ 2518684 w 4151541"/>
                <a:gd name="connsiteY46" fmla="*/ 4007922 h 5846704"/>
                <a:gd name="connsiteX47" fmla="*/ 3076824 w 4151541"/>
                <a:gd name="connsiteY47" fmla="*/ 3889169 h 5846704"/>
                <a:gd name="connsiteX48" fmla="*/ 3456384 w 4151541"/>
                <a:gd name="connsiteY48" fmla="*/ 3672408 h 5846704"/>
                <a:gd name="connsiteX49" fmla="*/ 3718092 w 4151541"/>
                <a:gd name="connsiteY49" fmla="*/ 3295403 h 5846704"/>
                <a:gd name="connsiteX50" fmla="*/ 4062476 w 4151541"/>
                <a:gd name="connsiteY50" fmla="*/ 2487880 h 5846704"/>
                <a:gd name="connsiteX51" fmla="*/ 4050601 w 4151541"/>
                <a:gd name="connsiteY51" fmla="*/ 1454727 h 5846704"/>
                <a:gd name="connsiteX52" fmla="*/ 3456835 w 4151541"/>
                <a:gd name="connsiteY52" fmla="*/ 932213 h 5846704"/>
                <a:gd name="connsiteX53" fmla="*/ 2958071 w 4151541"/>
                <a:gd name="connsiteY53" fmla="*/ 908462 h 5846704"/>
                <a:gd name="connsiteX54" fmla="*/ 2768066 w 4151541"/>
                <a:gd name="connsiteY54" fmla="*/ 1003465 h 5846704"/>
                <a:gd name="connsiteX55" fmla="*/ 2756191 w 4151541"/>
                <a:gd name="connsiteY55" fmla="*/ 1003465 h 5846704"/>
                <a:gd name="connsiteX56" fmla="*/ 2592288 w 4151541"/>
                <a:gd name="connsiteY56" fmla="*/ 864096 h 5846704"/>
                <a:gd name="connsiteX57" fmla="*/ 2520280 w 4151541"/>
                <a:gd name="connsiteY57" fmla="*/ 648072 h 5846704"/>
                <a:gd name="connsiteX58" fmla="*/ 2494933 w 4151541"/>
                <a:gd name="connsiteY58" fmla="*/ 421574 h 5846704"/>
                <a:gd name="connsiteX59" fmla="*/ 2483058 w 4151541"/>
                <a:gd name="connsiteY59" fmla="*/ 65314 h 5846704"/>
                <a:gd name="connsiteX0" fmla="*/ 2483058 w 4151541"/>
                <a:gd name="connsiteY0" fmla="*/ 65314 h 5854621"/>
                <a:gd name="connsiteX1" fmla="*/ 2388056 w 4151541"/>
                <a:gd name="connsiteY1" fmla="*/ 29688 h 5854621"/>
                <a:gd name="connsiteX2" fmla="*/ 2269302 w 4151541"/>
                <a:gd name="connsiteY2" fmla="*/ 5938 h 5854621"/>
                <a:gd name="connsiteX3" fmla="*/ 2103048 w 4151541"/>
                <a:gd name="connsiteY3" fmla="*/ 29688 h 5854621"/>
                <a:gd name="connsiteX4" fmla="*/ 1948669 w 4151541"/>
                <a:gd name="connsiteY4" fmla="*/ 100940 h 5854621"/>
                <a:gd name="connsiteX5" fmla="*/ 1996170 w 4151541"/>
                <a:gd name="connsiteY5" fmla="*/ 492826 h 5854621"/>
                <a:gd name="connsiteX6" fmla="*/ 2174300 w 4151541"/>
                <a:gd name="connsiteY6" fmla="*/ 1181595 h 5854621"/>
                <a:gd name="connsiteX7" fmla="*/ 2233676 w 4151541"/>
                <a:gd name="connsiteY7" fmla="*/ 1834738 h 5854621"/>
                <a:gd name="connsiteX8" fmla="*/ 2245552 w 4151541"/>
                <a:gd name="connsiteY8" fmla="*/ 2487880 h 5854621"/>
                <a:gd name="connsiteX9" fmla="*/ 2055546 w 4151541"/>
                <a:gd name="connsiteY9" fmla="*/ 2844140 h 5854621"/>
                <a:gd name="connsiteX10" fmla="*/ 1829915 w 4151541"/>
                <a:gd name="connsiteY10" fmla="*/ 2951018 h 5854621"/>
                <a:gd name="connsiteX11" fmla="*/ 1675536 w 4151541"/>
                <a:gd name="connsiteY11" fmla="*/ 2951018 h 5854621"/>
                <a:gd name="connsiteX12" fmla="*/ 1438030 w 4151541"/>
                <a:gd name="connsiteY12" fmla="*/ 2832265 h 5854621"/>
                <a:gd name="connsiteX13" fmla="*/ 1164897 w 4151541"/>
                <a:gd name="connsiteY13" fmla="*/ 2571008 h 5854621"/>
                <a:gd name="connsiteX14" fmla="*/ 784887 w 4151541"/>
                <a:gd name="connsiteY14" fmla="*/ 2309751 h 5854621"/>
                <a:gd name="connsiteX15" fmla="*/ 488004 w 4151541"/>
                <a:gd name="connsiteY15" fmla="*/ 2404753 h 5854621"/>
                <a:gd name="connsiteX16" fmla="*/ 226746 w 4151541"/>
                <a:gd name="connsiteY16" fmla="*/ 2642260 h 5854621"/>
                <a:gd name="connsiteX17" fmla="*/ 36741 w 4151541"/>
                <a:gd name="connsiteY17" fmla="*/ 3117273 h 5854621"/>
                <a:gd name="connsiteX18" fmla="*/ 7053 w 4151541"/>
                <a:gd name="connsiteY18" fmla="*/ 3528392 h 5854621"/>
                <a:gd name="connsiteX19" fmla="*/ 79061 w 4151541"/>
                <a:gd name="connsiteY19" fmla="*/ 3960440 h 5854621"/>
                <a:gd name="connsiteX20" fmla="*/ 295085 w 4151541"/>
                <a:gd name="connsiteY20" fmla="*/ 4536504 h 5854621"/>
                <a:gd name="connsiteX21" fmla="*/ 727133 w 4151541"/>
                <a:gd name="connsiteY21" fmla="*/ 4968552 h 5854621"/>
                <a:gd name="connsiteX22" fmla="*/ 1447213 w 4151541"/>
                <a:gd name="connsiteY22" fmla="*/ 5184576 h 5854621"/>
                <a:gd name="connsiteX23" fmla="*/ 1879261 w 4151541"/>
                <a:gd name="connsiteY23" fmla="*/ 5040560 h 5854621"/>
                <a:gd name="connsiteX24" fmla="*/ 2744315 w 4151541"/>
                <a:gd name="connsiteY24" fmla="*/ 5741719 h 5854621"/>
                <a:gd name="connsiteX25" fmla="*/ 2839318 w 4151541"/>
                <a:gd name="connsiteY25" fmla="*/ 5717969 h 5854621"/>
                <a:gd name="connsiteX26" fmla="*/ 2934321 w 4151541"/>
                <a:gd name="connsiteY26" fmla="*/ 5385460 h 5854621"/>
                <a:gd name="connsiteX27" fmla="*/ 3005572 w 4151541"/>
                <a:gd name="connsiteY27" fmla="*/ 4969823 h 5854621"/>
                <a:gd name="connsiteX28" fmla="*/ 3031389 w 4151541"/>
                <a:gd name="connsiteY28" fmla="*/ 4752528 h 5854621"/>
                <a:gd name="connsiteX29" fmla="*/ 2959381 w 4151541"/>
                <a:gd name="connsiteY29" fmla="*/ 4392488 h 5854621"/>
                <a:gd name="connsiteX30" fmla="*/ 2599341 w 4151541"/>
                <a:gd name="connsiteY30" fmla="*/ 4176464 h 5854621"/>
                <a:gd name="connsiteX31" fmla="*/ 2167293 w 4151541"/>
                <a:gd name="connsiteY31" fmla="*/ 4176464 h 5854621"/>
                <a:gd name="connsiteX32" fmla="*/ 2023277 w 4151541"/>
                <a:gd name="connsiteY32" fmla="*/ 4248472 h 5854621"/>
                <a:gd name="connsiteX33" fmla="*/ 1807253 w 4151541"/>
                <a:gd name="connsiteY33" fmla="*/ 4392488 h 5854621"/>
                <a:gd name="connsiteX34" fmla="*/ 1447213 w 4151541"/>
                <a:gd name="connsiteY34" fmla="*/ 4536504 h 5854621"/>
                <a:gd name="connsiteX35" fmla="*/ 1015165 w 4151541"/>
                <a:gd name="connsiteY35" fmla="*/ 4392488 h 5854621"/>
                <a:gd name="connsiteX36" fmla="*/ 713635 w 4151541"/>
                <a:gd name="connsiteY36" fmla="*/ 3960421 h 5854621"/>
                <a:gd name="connsiteX37" fmla="*/ 583117 w 4151541"/>
                <a:gd name="connsiteY37" fmla="*/ 3672408 h 5854621"/>
                <a:gd name="connsiteX38" fmla="*/ 594882 w 4151541"/>
                <a:gd name="connsiteY38" fmla="*/ 3307278 h 5854621"/>
                <a:gd name="connsiteX39" fmla="*/ 761136 w 4151541"/>
                <a:gd name="connsiteY39" fmla="*/ 3069771 h 5854621"/>
                <a:gd name="connsiteX40" fmla="*/ 844263 w 4151541"/>
                <a:gd name="connsiteY40" fmla="*/ 3046021 h 5854621"/>
                <a:gd name="connsiteX41" fmla="*/ 939266 w 4151541"/>
                <a:gd name="connsiteY41" fmla="*/ 3224151 h 5854621"/>
                <a:gd name="connsiteX42" fmla="*/ 1295526 w 4151541"/>
                <a:gd name="connsiteY42" fmla="*/ 3580410 h 5854621"/>
                <a:gd name="connsiteX43" fmla="*/ 1616159 w 4151541"/>
                <a:gd name="connsiteY43" fmla="*/ 3770416 h 5854621"/>
                <a:gd name="connsiteX44" fmla="*/ 2008045 w 4151541"/>
                <a:gd name="connsiteY44" fmla="*/ 3996047 h 5854621"/>
                <a:gd name="connsiteX45" fmla="*/ 2518684 w 4151541"/>
                <a:gd name="connsiteY45" fmla="*/ 4007922 h 5854621"/>
                <a:gd name="connsiteX46" fmla="*/ 3076824 w 4151541"/>
                <a:gd name="connsiteY46" fmla="*/ 3889169 h 5854621"/>
                <a:gd name="connsiteX47" fmla="*/ 3456384 w 4151541"/>
                <a:gd name="connsiteY47" fmla="*/ 3672408 h 5854621"/>
                <a:gd name="connsiteX48" fmla="*/ 3718092 w 4151541"/>
                <a:gd name="connsiteY48" fmla="*/ 3295403 h 5854621"/>
                <a:gd name="connsiteX49" fmla="*/ 4062476 w 4151541"/>
                <a:gd name="connsiteY49" fmla="*/ 2487880 h 5854621"/>
                <a:gd name="connsiteX50" fmla="*/ 4050601 w 4151541"/>
                <a:gd name="connsiteY50" fmla="*/ 1454727 h 5854621"/>
                <a:gd name="connsiteX51" fmla="*/ 3456835 w 4151541"/>
                <a:gd name="connsiteY51" fmla="*/ 932213 h 5854621"/>
                <a:gd name="connsiteX52" fmla="*/ 2958071 w 4151541"/>
                <a:gd name="connsiteY52" fmla="*/ 908462 h 5854621"/>
                <a:gd name="connsiteX53" fmla="*/ 2768066 w 4151541"/>
                <a:gd name="connsiteY53" fmla="*/ 1003465 h 5854621"/>
                <a:gd name="connsiteX54" fmla="*/ 2756191 w 4151541"/>
                <a:gd name="connsiteY54" fmla="*/ 1003465 h 5854621"/>
                <a:gd name="connsiteX55" fmla="*/ 2592288 w 4151541"/>
                <a:gd name="connsiteY55" fmla="*/ 864096 h 5854621"/>
                <a:gd name="connsiteX56" fmla="*/ 2520280 w 4151541"/>
                <a:gd name="connsiteY56" fmla="*/ 648072 h 5854621"/>
                <a:gd name="connsiteX57" fmla="*/ 2494933 w 4151541"/>
                <a:gd name="connsiteY57" fmla="*/ 421574 h 5854621"/>
                <a:gd name="connsiteX58" fmla="*/ 2483058 w 4151541"/>
                <a:gd name="connsiteY58" fmla="*/ 65314 h 5854621"/>
                <a:gd name="connsiteX0" fmla="*/ 2483058 w 4151541"/>
                <a:gd name="connsiteY0" fmla="*/ 65314 h 5775452"/>
                <a:gd name="connsiteX1" fmla="*/ 2388056 w 4151541"/>
                <a:gd name="connsiteY1" fmla="*/ 29688 h 5775452"/>
                <a:gd name="connsiteX2" fmla="*/ 2269302 w 4151541"/>
                <a:gd name="connsiteY2" fmla="*/ 5938 h 5775452"/>
                <a:gd name="connsiteX3" fmla="*/ 2103048 w 4151541"/>
                <a:gd name="connsiteY3" fmla="*/ 29688 h 5775452"/>
                <a:gd name="connsiteX4" fmla="*/ 1948669 w 4151541"/>
                <a:gd name="connsiteY4" fmla="*/ 100940 h 5775452"/>
                <a:gd name="connsiteX5" fmla="*/ 1996170 w 4151541"/>
                <a:gd name="connsiteY5" fmla="*/ 492826 h 5775452"/>
                <a:gd name="connsiteX6" fmla="*/ 2174300 w 4151541"/>
                <a:gd name="connsiteY6" fmla="*/ 1181595 h 5775452"/>
                <a:gd name="connsiteX7" fmla="*/ 2233676 w 4151541"/>
                <a:gd name="connsiteY7" fmla="*/ 1834738 h 5775452"/>
                <a:gd name="connsiteX8" fmla="*/ 2245552 w 4151541"/>
                <a:gd name="connsiteY8" fmla="*/ 2487880 h 5775452"/>
                <a:gd name="connsiteX9" fmla="*/ 2055546 w 4151541"/>
                <a:gd name="connsiteY9" fmla="*/ 2844140 h 5775452"/>
                <a:gd name="connsiteX10" fmla="*/ 1829915 w 4151541"/>
                <a:gd name="connsiteY10" fmla="*/ 2951018 h 5775452"/>
                <a:gd name="connsiteX11" fmla="*/ 1675536 w 4151541"/>
                <a:gd name="connsiteY11" fmla="*/ 2951018 h 5775452"/>
                <a:gd name="connsiteX12" fmla="*/ 1438030 w 4151541"/>
                <a:gd name="connsiteY12" fmla="*/ 2832265 h 5775452"/>
                <a:gd name="connsiteX13" fmla="*/ 1164897 w 4151541"/>
                <a:gd name="connsiteY13" fmla="*/ 2571008 h 5775452"/>
                <a:gd name="connsiteX14" fmla="*/ 784887 w 4151541"/>
                <a:gd name="connsiteY14" fmla="*/ 2309751 h 5775452"/>
                <a:gd name="connsiteX15" fmla="*/ 488004 w 4151541"/>
                <a:gd name="connsiteY15" fmla="*/ 2404753 h 5775452"/>
                <a:gd name="connsiteX16" fmla="*/ 226746 w 4151541"/>
                <a:gd name="connsiteY16" fmla="*/ 2642260 h 5775452"/>
                <a:gd name="connsiteX17" fmla="*/ 36741 w 4151541"/>
                <a:gd name="connsiteY17" fmla="*/ 3117273 h 5775452"/>
                <a:gd name="connsiteX18" fmla="*/ 7053 w 4151541"/>
                <a:gd name="connsiteY18" fmla="*/ 3528392 h 5775452"/>
                <a:gd name="connsiteX19" fmla="*/ 79061 w 4151541"/>
                <a:gd name="connsiteY19" fmla="*/ 3960440 h 5775452"/>
                <a:gd name="connsiteX20" fmla="*/ 295085 w 4151541"/>
                <a:gd name="connsiteY20" fmla="*/ 4536504 h 5775452"/>
                <a:gd name="connsiteX21" fmla="*/ 727133 w 4151541"/>
                <a:gd name="connsiteY21" fmla="*/ 4968552 h 5775452"/>
                <a:gd name="connsiteX22" fmla="*/ 1447213 w 4151541"/>
                <a:gd name="connsiteY22" fmla="*/ 5184576 h 5775452"/>
                <a:gd name="connsiteX23" fmla="*/ 1879261 w 4151541"/>
                <a:gd name="connsiteY23" fmla="*/ 5040560 h 5775452"/>
                <a:gd name="connsiteX24" fmla="*/ 2839318 w 4151541"/>
                <a:gd name="connsiteY24" fmla="*/ 5717969 h 5775452"/>
                <a:gd name="connsiteX25" fmla="*/ 2934321 w 4151541"/>
                <a:gd name="connsiteY25" fmla="*/ 5385460 h 5775452"/>
                <a:gd name="connsiteX26" fmla="*/ 3005572 w 4151541"/>
                <a:gd name="connsiteY26" fmla="*/ 4969823 h 5775452"/>
                <a:gd name="connsiteX27" fmla="*/ 3031389 w 4151541"/>
                <a:gd name="connsiteY27" fmla="*/ 4752528 h 5775452"/>
                <a:gd name="connsiteX28" fmla="*/ 2959381 w 4151541"/>
                <a:gd name="connsiteY28" fmla="*/ 4392488 h 5775452"/>
                <a:gd name="connsiteX29" fmla="*/ 2599341 w 4151541"/>
                <a:gd name="connsiteY29" fmla="*/ 4176464 h 5775452"/>
                <a:gd name="connsiteX30" fmla="*/ 2167293 w 4151541"/>
                <a:gd name="connsiteY30" fmla="*/ 4176464 h 5775452"/>
                <a:gd name="connsiteX31" fmla="*/ 2023277 w 4151541"/>
                <a:gd name="connsiteY31" fmla="*/ 4248472 h 5775452"/>
                <a:gd name="connsiteX32" fmla="*/ 1807253 w 4151541"/>
                <a:gd name="connsiteY32" fmla="*/ 4392488 h 5775452"/>
                <a:gd name="connsiteX33" fmla="*/ 1447213 w 4151541"/>
                <a:gd name="connsiteY33" fmla="*/ 4536504 h 5775452"/>
                <a:gd name="connsiteX34" fmla="*/ 1015165 w 4151541"/>
                <a:gd name="connsiteY34" fmla="*/ 4392488 h 5775452"/>
                <a:gd name="connsiteX35" fmla="*/ 713635 w 4151541"/>
                <a:gd name="connsiteY35" fmla="*/ 3960421 h 5775452"/>
                <a:gd name="connsiteX36" fmla="*/ 583117 w 4151541"/>
                <a:gd name="connsiteY36" fmla="*/ 3672408 h 5775452"/>
                <a:gd name="connsiteX37" fmla="*/ 594882 w 4151541"/>
                <a:gd name="connsiteY37" fmla="*/ 3307278 h 5775452"/>
                <a:gd name="connsiteX38" fmla="*/ 761136 w 4151541"/>
                <a:gd name="connsiteY38" fmla="*/ 3069771 h 5775452"/>
                <a:gd name="connsiteX39" fmla="*/ 844263 w 4151541"/>
                <a:gd name="connsiteY39" fmla="*/ 3046021 h 5775452"/>
                <a:gd name="connsiteX40" fmla="*/ 939266 w 4151541"/>
                <a:gd name="connsiteY40" fmla="*/ 3224151 h 5775452"/>
                <a:gd name="connsiteX41" fmla="*/ 1295526 w 4151541"/>
                <a:gd name="connsiteY41" fmla="*/ 3580410 h 5775452"/>
                <a:gd name="connsiteX42" fmla="*/ 1616159 w 4151541"/>
                <a:gd name="connsiteY42" fmla="*/ 3770416 h 5775452"/>
                <a:gd name="connsiteX43" fmla="*/ 2008045 w 4151541"/>
                <a:gd name="connsiteY43" fmla="*/ 3996047 h 5775452"/>
                <a:gd name="connsiteX44" fmla="*/ 2518684 w 4151541"/>
                <a:gd name="connsiteY44" fmla="*/ 4007922 h 5775452"/>
                <a:gd name="connsiteX45" fmla="*/ 3076824 w 4151541"/>
                <a:gd name="connsiteY45" fmla="*/ 3889169 h 5775452"/>
                <a:gd name="connsiteX46" fmla="*/ 3456384 w 4151541"/>
                <a:gd name="connsiteY46" fmla="*/ 3672408 h 5775452"/>
                <a:gd name="connsiteX47" fmla="*/ 3718092 w 4151541"/>
                <a:gd name="connsiteY47" fmla="*/ 3295403 h 5775452"/>
                <a:gd name="connsiteX48" fmla="*/ 4062476 w 4151541"/>
                <a:gd name="connsiteY48" fmla="*/ 2487880 h 5775452"/>
                <a:gd name="connsiteX49" fmla="*/ 4050601 w 4151541"/>
                <a:gd name="connsiteY49" fmla="*/ 1454727 h 5775452"/>
                <a:gd name="connsiteX50" fmla="*/ 3456835 w 4151541"/>
                <a:gd name="connsiteY50" fmla="*/ 932213 h 5775452"/>
                <a:gd name="connsiteX51" fmla="*/ 2958071 w 4151541"/>
                <a:gd name="connsiteY51" fmla="*/ 908462 h 5775452"/>
                <a:gd name="connsiteX52" fmla="*/ 2768066 w 4151541"/>
                <a:gd name="connsiteY52" fmla="*/ 1003465 h 5775452"/>
                <a:gd name="connsiteX53" fmla="*/ 2756191 w 4151541"/>
                <a:gd name="connsiteY53" fmla="*/ 1003465 h 5775452"/>
                <a:gd name="connsiteX54" fmla="*/ 2592288 w 4151541"/>
                <a:gd name="connsiteY54" fmla="*/ 864096 h 5775452"/>
                <a:gd name="connsiteX55" fmla="*/ 2520280 w 4151541"/>
                <a:gd name="connsiteY55" fmla="*/ 648072 h 5775452"/>
                <a:gd name="connsiteX56" fmla="*/ 2494933 w 4151541"/>
                <a:gd name="connsiteY56" fmla="*/ 421574 h 5775452"/>
                <a:gd name="connsiteX57" fmla="*/ 2483058 w 4151541"/>
                <a:gd name="connsiteY57" fmla="*/ 65314 h 5775452"/>
                <a:gd name="connsiteX0" fmla="*/ 2483058 w 4151541"/>
                <a:gd name="connsiteY0" fmla="*/ 65314 h 5729758"/>
                <a:gd name="connsiteX1" fmla="*/ 2388056 w 4151541"/>
                <a:gd name="connsiteY1" fmla="*/ 29688 h 5729758"/>
                <a:gd name="connsiteX2" fmla="*/ 2269302 w 4151541"/>
                <a:gd name="connsiteY2" fmla="*/ 5938 h 5729758"/>
                <a:gd name="connsiteX3" fmla="*/ 2103048 w 4151541"/>
                <a:gd name="connsiteY3" fmla="*/ 29688 h 5729758"/>
                <a:gd name="connsiteX4" fmla="*/ 1948669 w 4151541"/>
                <a:gd name="connsiteY4" fmla="*/ 100940 h 5729758"/>
                <a:gd name="connsiteX5" fmla="*/ 1996170 w 4151541"/>
                <a:gd name="connsiteY5" fmla="*/ 492826 h 5729758"/>
                <a:gd name="connsiteX6" fmla="*/ 2174300 w 4151541"/>
                <a:gd name="connsiteY6" fmla="*/ 1181595 h 5729758"/>
                <a:gd name="connsiteX7" fmla="*/ 2233676 w 4151541"/>
                <a:gd name="connsiteY7" fmla="*/ 1834738 h 5729758"/>
                <a:gd name="connsiteX8" fmla="*/ 2245552 w 4151541"/>
                <a:gd name="connsiteY8" fmla="*/ 2487880 h 5729758"/>
                <a:gd name="connsiteX9" fmla="*/ 2055546 w 4151541"/>
                <a:gd name="connsiteY9" fmla="*/ 2844140 h 5729758"/>
                <a:gd name="connsiteX10" fmla="*/ 1829915 w 4151541"/>
                <a:gd name="connsiteY10" fmla="*/ 2951018 h 5729758"/>
                <a:gd name="connsiteX11" fmla="*/ 1675536 w 4151541"/>
                <a:gd name="connsiteY11" fmla="*/ 2951018 h 5729758"/>
                <a:gd name="connsiteX12" fmla="*/ 1438030 w 4151541"/>
                <a:gd name="connsiteY12" fmla="*/ 2832265 h 5729758"/>
                <a:gd name="connsiteX13" fmla="*/ 1164897 w 4151541"/>
                <a:gd name="connsiteY13" fmla="*/ 2571008 h 5729758"/>
                <a:gd name="connsiteX14" fmla="*/ 784887 w 4151541"/>
                <a:gd name="connsiteY14" fmla="*/ 2309751 h 5729758"/>
                <a:gd name="connsiteX15" fmla="*/ 488004 w 4151541"/>
                <a:gd name="connsiteY15" fmla="*/ 2404753 h 5729758"/>
                <a:gd name="connsiteX16" fmla="*/ 226746 w 4151541"/>
                <a:gd name="connsiteY16" fmla="*/ 2642260 h 5729758"/>
                <a:gd name="connsiteX17" fmla="*/ 36741 w 4151541"/>
                <a:gd name="connsiteY17" fmla="*/ 3117273 h 5729758"/>
                <a:gd name="connsiteX18" fmla="*/ 7053 w 4151541"/>
                <a:gd name="connsiteY18" fmla="*/ 3528392 h 5729758"/>
                <a:gd name="connsiteX19" fmla="*/ 79061 w 4151541"/>
                <a:gd name="connsiteY19" fmla="*/ 3960440 h 5729758"/>
                <a:gd name="connsiteX20" fmla="*/ 295085 w 4151541"/>
                <a:gd name="connsiteY20" fmla="*/ 4536504 h 5729758"/>
                <a:gd name="connsiteX21" fmla="*/ 727133 w 4151541"/>
                <a:gd name="connsiteY21" fmla="*/ 4968552 h 5729758"/>
                <a:gd name="connsiteX22" fmla="*/ 1447213 w 4151541"/>
                <a:gd name="connsiteY22" fmla="*/ 5184576 h 5729758"/>
                <a:gd name="connsiteX23" fmla="*/ 1879261 w 4151541"/>
                <a:gd name="connsiteY23" fmla="*/ 5040560 h 5729758"/>
                <a:gd name="connsiteX24" fmla="*/ 2839318 w 4151541"/>
                <a:gd name="connsiteY24" fmla="*/ 5717969 h 5729758"/>
                <a:gd name="connsiteX25" fmla="*/ 3005572 w 4151541"/>
                <a:gd name="connsiteY25" fmla="*/ 4969823 h 5729758"/>
                <a:gd name="connsiteX26" fmla="*/ 3031389 w 4151541"/>
                <a:gd name="connsiteY26" fmla="*/ 4752528 h 5729758"/>
                <a:gd name="connsiteX27" fmla="*/ 2959381 w 4151541"/>
                <a:gd name="connsiteY27" fmla="*/ 4392488 h 5729758"/>
                <a:gd name="connsiteX28" fmla="*/ 2599341 w 4151541"/>
                <a:gd name="connsiteY28" fmla="*/ 4176464 h 5729758"/>
                <a:gd name="connsiteX29" fmla="*/ 2167293 w 4151541"/>
                <a:gd name="connsiteY29" fmla="*/ 4176464 h 5729758"/>
                <a:gd name="connsiteX30" fmla="*/ 2023277 w 4151541"/>
                <a:gd name="connsiteY30" fmla="*/ 4248472 h 5729758"/>
                <a:gd name="connsiteX31" fmla="*/ 1807253 w 4151541"/>
                <a:gd name="connsiteY31" fmla="*/ 4392488 h 5729758"/>
                <a:gd name="connsiteX32" fmla="*/ 1447213 w 4151541"/>
                <a:gd name="connsiteY32" fmla="*/ 4536504 h 5729758"/>
                <a:gd name="connsiteX33" fmla="*/ 1015165 w 4151541"/>
                <a:gd name="connsiteY33" fmla="*/ 4392488 h 5729758"/>
                <a:gd name="connsiteX34" fmla="*/ 713635 w 4151541"/>
                <a:gd name="connsiteY34" fmla="*/ 3960421 h 5729758"/>
                <a:gd name="connsiteX35" fmla="*/ 583117 w 4151541"/>
                <a:gd name="connsiteY35" fmla="*/ 3672408 h 5729758"/>
                <a:gd name="connsiteX36" fmla="*/ 594882 w 4151541"/>
                <a:gd name="connsiteY36" fmla="*/ 3307278 h 5729758"/>
                <a:gd name="connsiteX37" fmla="*/ 761136 w 4151541"/>
                <a:gd name="connsiteY37" fmla="*/ 3069771 h 5729758"/>
                <a:gd name="connsiteX38" fmla="*/ 844263 w 4151541"/>
                <a:gd name="connsiteY38" fmla="*/ 3046021 h 5729758"/>
                <a:gd name="connsiteX39" fmla="*/ 939266 w 4151541"/>
                <a:gd name="connsiteY39" fmla="*/ 3224151 h 5729758"/>
                <a:gd name="connsiteX40" fmla="*/ 1295526 w 4151541"/>
                <a:gd name="connsiteY40" fmla="*/ 3580410 h 5729758"/>
                <a:gd name="connsiteX41" fmla="*/ 1616159 w 4151541"/>
                <a:gd name="connsiteY41" fmla="*/ 3770416 h 5729758"/>
                <a:gd name="connsiteX42" fmla="*/ 2008045 w 4151541"/>
                <a:gd name="connsiteY42" fmla="*/ 3996047 h 5729758"/>
                <a:gd name="connsiteX43" fmla="*/ 2518684 w 4151541"/>
                <a:gd name="connsiteY43" fmla="*/ 4007922 h 5729758"/>
                <a:gd name="connsiteX44" fmla="*/ 3076824 w 4151541"/>
                <a:gd name="connsiteY44" fmla="*/ 3889169 h 5729758"/>
                <a:gd name="connsiteX45" fmla="*/ 3456384 w 4151541"/>
                <a:gd name="connsiteY45" fmla="*/ 3672408 h 5729758"/>
                <a:gd name="connsiteX46" fmla="*/ 3718092 w 4151541"/>
                <a:gd name="connsiteY46" fmla="*/ 3295403 h 5729758"/>
                <a:gd name="connsiteX47" fmla="*/ 4062476 w 4151541"/>
                <a:gd name="connsiteY47" fmla="*/ 2487880 h 5729758"/>
                <a:gd name="connsiteX48" fmla="*/ 4050601 w 4151541"/>
                <a:gd name="connsiteY48" fmla="*/ 1454727 h 5729758"/>
                <a:gd name="connsiteX49" fmla="*/ 3456835 w 4151541"/>
                <a:gd name="connsiteY49" fmla="*/ 932213 h 5729758"/>
                <a:gd name="connsiteX50" fmla="*/ 2958071 w 4151541"/>
                <a:gd name="connsiteY50" fmla="*/ 908462 h 5729758"/>
                <a:gd name="connsiteX51" fmla="*/ 2768066 w 4151541"/>
                <a:gd name="connsiteY51" fmla="*/ 1003465 h 5729758"/>
                <a:gd name="connsiteX52" fmla="*/ 2756191 w 4151541"/>
                <a:gd name="connsiteY52" fmla="*/ 1003465 h 5729758"/>
                <a:gd name="connsiteX53" fmla="*/ 2592288 w 4151541"/>
                <a:gd name="connsiteY53" fmla="*/ 864096 h 5729758"/>
                <a:gd name="connsiteX54" fmla="*/ 2520280 w 4151541"/>
                <a:gd name="connsiteY54" fmla="*/ 648072 h 5729758"/>
                <a:gd name="connsiteX55" fmla="*/ 2494933 w 4151541"/>
                <a:gd name="connsiteY55" fmla="*/ 421574 h 5729758"/>
                <a:gd name="connsiteX56" fmla="*/ 2483058 w 4151541"/>
                <a:gd name="connsiteY56" fmla="*/ 65314 h 5729758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05572 w 4151541"/>
                <a:gd name="connsiteY24" fmla="*/ 4969823 h 5196577"/>
                <a:gd name="connsiteX25" fmla="*/ 3031389 w 4151541"/>
                <a:gd name="connsiteY25" fmla="*/ 4752528 h 5196577"/>
                <a:gd name="connsiteX26" fmla="*/ 2959381 w 4151541"/>
                <a:gd name="connsiteY26" fmla="*/ 4392488 h 5196577"/>
                <a:gd name="connsiteX27" fmla="*/ 2599341 w 4151541"/>
                <a:gd name="connsiteY27" fmla="*/ 4176464 h 5196577"/>
                <a:gd name="connsiteX28" fmla="*/ 2167293 w 4151541"/>
                <a:gd name="connsiteY28" fmla="*/ 4176464 h 5196577"/>
                <a:gd name="connsiteX29" fmla="*/ 2023277 w 4151541"/>
                <a:gd name="connsiteY29" fmla="*/ 4248472 h 5196577"/>
                <a:gd name="connsiteX30" fmla="*/ 1807253 w 4151541"/>
                <a:gd name="connsiteY30" fmla="*/ 4392488 h 5196577"/>
                <a:gd name="connsiteX31" fmla="*/ 1447213 w 4151541"/>
                <a:gd name="connsiteY31" fmla="*/ 4536504 h 5196577"/>
                <a:gd name="connsiteX32" fmla="*/ 1015165 w 4151541"/>
                <a:gd name="connsiteY32" fmla="*/ 4392488 h 5196577"/>
                <a:gd name="connsiteX33" fmla="*/ 713635 w 4151541"/>
                <a:gd name="connsiteY33" fmla="*/ 3960421 h 5196577"/>
                <a:gd name="connsiteX34" fmla="*/ 583117 w 4151541"/>
                <a:gd name="connsiteY34" fmla="*/ 3672408 h 5196577"/>
                <a:gd name="connsiteX35" fmla="*/ 594882 w 4151541"/>
                <a:gd name="connsiteY35" fmla="*/ 3307278 h 5196577"/>
                <a:gd name="connsiteX36" fmla="*/ 761136 w 4151541"/>
                <a:gd name="connsiteY36" fmla="*/ 3069771 h 5196577"/>
                <a:gd name="connsiteX37" fmla="*/ 844263 w 4151541"/>
                <a:gd name="connsiteY37" fmla="*/ 3046021 h 5196577"/>
                <a:gd name="connsiteX38" fmla="*/ 939266 w 4151541"/>
                <a:gd name="connsiteY38" fmla="*/ 3224151 h 5196577"/>
                <a:gd name="connsiteX39" fmla="*/ 1295526 w 4151541"/>
                <a:gd name="connsiteY39" fmla="*/ 3580410 h 5196577"/>
                <a:gd name="connsiteX40" fmla="*/ 1616159 w 4151541"/>
                <a:gd name="connsiteY40" fmla="*/ 3770416 h 5196577"/>
                <a:gd name="connsiteX41" fmla="*/ 2008045 w 4151541"/>
                <a:gd name="connsiteY41" fmla="*/ 3996047 h 5196577"/>
                <a:gd name="connsiteX42" fmla="*/ 2518684 w 4151541"/>
                <a:gd name="connsiteY42" fmla="*/ 4007922 h 5196577"/>
                <a:gd name="connsiteX43" fmla="*/ 3076824 w 4151541"/>
                <a:gd name="connsiteY43" fmla="*/ 3889169 h 5196577"/>
                <a:gd name="connsiteX44" fmla="*/ 3456384 w 4151541"/>
                <a:gd name="connsiteY44" fmla="*/ 3672408 h 5196577"/>
                <a:gd name="connsiteX45" fmla="*/ 3718092 w 4151541"/>
                <a:gd name="connsiteY45" fmla="*/ 3295403 h 5196577"/>
                <a:gd name="connsiteX46" fmla="*/ 4062476 w 4151541"/>
                <a:gd name="connsiteY46" fmla="*/ 2487880 h 5196577"/>
                <a:gd name="connsiteX47" fmla="*/ 4050601 w 4151541"/>
                <a:gd name="connsiteY47" fmla="*/ 1454727 h 5196577"/>
                <a:gd name="connsiteX48" fmla="*/ 3456835 w 4151541"/>
                <a:gd name="connsiteY48" fmla="*/ 932213 h 5196577"/>
                <a:gd name="connsiteX49" fmla="*/ 2958071 w 4151541"/>
                <a:gd name="connsiteY49" fmla="*/ 908462 h 5196577"/>
                <a:gd name="connsiteX50" fmla="*/ 2768066 w 4151541"/>
                <a:gd name="connsiteY50" fmla="*/ 1003465 h 5196577"/>
                <a:gd name="connsiteX51" fmla="*/ 2756191 w 4151541"/>
                <a:gd name="connsiteY51" fmla="*/ 1003465 h 5196577"/>
                <a:gd name="connsiteX52" fmla="*/ 2592288 w 4151541"/>
                <a:gd name="connsiteY52" fmla="*/ 864096 h 5196577"/>
                <a:gd name="connsiteX53" fmla="*/ 2520280 w 4151541"/>
                <a:gd name="connsiteY53" fmla="*/ 648072 h 5196577"/>
                <a:gd name="connsiteX54" fmla="*/ 2494933 w 4151541"/>
                <a:gd name="connsiteY54" fmla="*/ 421574 h 5196577"/>
                <a:gd name="connsiteX55" fmla="*/ 2483058 w 4151541"/>
                <a:gd name="connsiteY55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31389 w 4151541"/>
                <a:gd name="connsiteY24" fmla="*/ 4752528 h 5196577"/>
                <a:gd name="connsiteX25" fmla="*/ 2959381 w 4151541"/>
                <a:gd name="connsiteY25" fmla="*/ 4392488 h 5196577"/>
                <a:gd name="connsiteX26" fmla="*/ 2599341 w 4151541"/>
                <a:gd name="connsiteY26" fmla="*/ 4176464 h 5196577"/>
                <a:gd name="connsiteX27" fmla="*/ 2167293 w 4151541"/>
                <a:gd name="connsiteY27" fmla="*/ 4176464 h 5196577"/>
                <a:gd name="connsiteX28" fmla="*/ 2023277 w 4151541"/>
                <a:gd name="connsiteY28" fmla="*/ 4248472 h 5196577"/>
                <a:gd name="connsiteX29" fmla="*/ 1807253 w 4151541"/>
                <a:gd name="connsiteY29" fmla="*/ 4392488 h 5196577"/>
                <a:gd name="connsiteX30" fmla="*/ 1447213 w 4151541"/>
                <a:gd name="connsiteY30" fmla="*/ 4536504 h 5196577"/>
                <a:gd name="connsiteX31" fmla="*/ 1015165 w 4151541"/>
                <a:gd name="connsiteY31" fmla="*/ 4392488 h 5196577"/>
                <a:gd name="connsiteX32" fmla="*/ 713635 w 4151541"/>
                <a:gd name="connsiteY32" fmla="*/ 3960421 h 5196577"/>
                <a:gd name="connsiteX33" fmla="*/ 583117 w 4151541"/>
                <a:gd name="connsiteY33" fmla="*/ 3672408 h 5196577"/>
                <a:gd name="connsiteX34" fmla="*/ 594882 w 4151541"/>
                <a:gd name="connsiteY34" fmla="*/ 3307278 h 5196577"/>
                <a:gd name="connsiteX35" fmla="*/ 761136 w 4151541"/>
                <a:gd name="connsiteY35" fmla="*/ 3069771 h 5196577"/>
                <a:gd name="connsiteX36" fmla="*/ 844263 w 4151541"/>
                <a:gd name="connsiteY36" fmla="*/ 3046021 h 5196577"/>
                <a:gd name="connsiteX37" fmla="*/ 939266 w 4151541"/>
                <a:gd name="connsiteY37" fmla="*/ 3224151 h 5196577"/>
                <a:gd name="connsiteX38" fmla="*/ 1295526 w 4151541"/>
                <a:gd name="connsiteY38" fmla="*/ 3580410 h 5196577"/>
                <a:gd name="connsiteX39" fmla="*/ 1616159 w 4151541"/>
                <a:gd name="connsiteY39" fmla="*/ 3770416 h 5196577"/>
                <a:gd name="connsiteX40" fmla="*/ 2008045 w 4151541"/>
                <a:gd name="connsiteY40" fmla="*/ 3996047 h 5196577"/>
                <a:gd name="connsiteX41" fmla="*/ 2518684 w 4151541"/>
                <a:gd name="connsiteY41" fmla="*/ 4007922 h 5196577"/>
                <a:gd name="connsiteX42" fmla="*/ 3076824 w 4151541"/>
                <a:gd name="connsiteY42" fmla="*/ 3889169 h 5196577"/>
                <a:gd name="connsiteX43" fmla="*/ 3456384 w 4151541"/>
                <a:gd name="connsiteY43" fmla="*/ 3672408 h 5196577"/>
                <a:gd name="connsiteX44" fmla="*/ 3718092 w 4151541"/>
                <a:gd name="connsiteY44" fmla="*/ 3295403 h 5196577"/>
                <a:gd name="connsiteX45" fmla="*/ 4062476 w 4151541"/>
                <a:gd name="connsiteY45" fmla="*/ 2487880 h 5196577"/>
                <a:gd name="connsiteX46" fmla="*/ 4050601 w 4151541"/>
                <a:gd name="connsiteY46" fmla="*/ 1454727 h 5196577"/>
                <a:gd name="connsiteX47" fmla="*/ 3456835 w 4151541"/>
                <a:gd name="connsiteY47" fmla="*/ 932213 h 5196577"/>
                <a:gd name="connsiteX48" fmla="*/ 2958071 w 4151541"/>
                <a:gd name="connsiteY48" fmla="*/ 908462 h 5196577"/>
                <a:gd name="connsiteX49" fmla="*/ 2768066 w 4151541"/>
                <a:gd name="connsiteY49" fmla="*/ 1003465 h 5196577"/>
                <a:gd name="connsiteX50" fmla="*/ 2756191 w 4151541"/>
                <a:gd name="connsiteY50" fmla="*/ 1003465 h 5196577"/>
                <a:gd name="connsiteX51" fmla="*/ 2592288 w 4151541"/>
                <a:gd name="connsiteY51" fmla="*/ 864096 h 5196577"/>
                <a:gd name="connsiteX52" fmla="*/ 2520280 w 4151541"/>
                <a:gd name="connsiteY52" fmla="*/ 648072 h 5196577"/>
                <a:gd name="connsiteX53" fmla="*/ 2494933 w 4151541"/>
                <a:gd name="connsiteY53" fmla="*/ 421574 h 5196577"/>
                <a:gd name="connsiteX54" fmla="*/ 2483058 w 4151541"/>
                <a:gd name="connsiteY54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959381 w 4151541"/>
                <a:gd name="connsiteY24" fmla="*/ 4392488 h 5196577"/>
                <a:gd name="connsiteX25" fmla="*/ 2599341 w 4151541"/>
                <a:gd name="connsiteY25" fmla="*/ 4176464 h 5196577"/>
                <a:gd name="connsiteX26" fmla="*/ 2167293 w 4151541"/>
                <a:gd name="connsiteY26" fmla="*/ 4176464 h 5196577"/>
                <a:gd name="connsiteX27" fmla="*/ 2023277 w 4151541"/>
                <a:gd name="connsiteY27" fmla="*/ 4248472 h 5196577"/>
                <a:gd name="connsiteX28" fmla="*/ 1807253 w 4151541"/>
                <a:gd name="connsiteY28" fmla="*/ 4392488 h 5196577"/>
                <a:gd name="connsiteX29" fmla="*/ 1447213 w 4151541"/>
                <a:gd name="connsiteY29" fmla="*/ 4536504 h 5196577"/>
                <a:gd name="connsiteX30" fmla="*/ 1015165 w 4151541"/>
                <a:gd name="connsiteY30" fmla="*/ 4392488 h 5196577"/>
                <a:gd name="connsiteX31" fmla="*/ 713635 w 4151541"/>
                <a:gd name="connsiteY31" fmla="*/ 3960421 h 5196577"/>
                <a:gd name="connsiteX32" fmla="*/ 583117 w 4151541"/>
                <a:gd name="connsiteY32" fmla="*/ 3672408 h 5196577"/>
                <a:gd name="connsiteX33" fmla="*/ 594882 w 4151541"/>
                <a:gd name="connsiteY33" fmla="*/ 3307278 h 5196577"/>
                <a:gd name="connsiteX34" fmla="*/ 761136 w 4151541"/>
                <a:gd name="connsiteY34" fmla="*/ 3069771 h 5196577"/>
                <a:gd name="connsiteX35" fmla="*/ 844263 w 4151541"/>
                <a:gd name="connsiteY35" fmla="*/ 3046021 h 5196577"/>
                <a:gd name="connsiteX36" fmla="*/ 939266 w 4151541"/>
                <a:gd name="connsiteY36" fmla="*/ 3224151 h 5196577"/>
                <a:gd name="connsiteX37" fmla="*/ 1295526 w 4151541"/>
                <a:gd name="connsiteY37" fmla="*/ 3580410 h 5196577"/>
                <a:gd name="connsiteX38" fmla="*/ 1616159 w 4151541"/>
                <a:gd name="connsiteY38" fmla="*/ 3770416 h 5196577"/>
                <a:gd name="connsiteX39" fmla="*/ 2008045 w 4151541"/>
                <a:gd name="connsiteY39" fmla="*/ 3996047 h 5196577"/>
                <a:gd name="connsiteX40" fmla="*/ 2518684 w 4151541"/>
                <a:gd name="connsiteY40" fmla="*/ 4007922 h 5196577"/>
                <a:gd name="connsiteX41" fmla="*/ 3076824 w 4151541"/>
                <a:gd name="connsiteY41" fmla="*/ 3889169 h 5196577"/>
                <a:gd name="connsiteX42" fmla="*/ 3456384 w 4151541"/>
                <a:gd name="connsiteY42" fmla="*/ 3672408 h 5196577"/>
                <a:gd name="connsiteX43" fmla="*/ 3718092 w 4151541"/>
                <a:gd name="connsiteY43" fmla="*/ 3295403 h 5196577"/>
                <a:gd name="connsiteX44" fmla="*/ 4062476 w 4151541"/>
                <a:gd name="connsiteY44" fmla="*/ 2487880 h 5196577"/>
                <a:gd name="connsiteX45" fmla="*/ 4050601 w 4151541"/>
                <a:gd name="connsiteY45" fmla="*/ 1454727 h 5196577"/>
                <a:gd name="connsiteX46" fmla="*/ 3456835 w 4151541"/>
                <a:gd name="connsiteY46" fmla="*/ 932213 h 5196577"/>
                <a:gd name="connsiteX47" fmla="*/ 2958071 w 4151541"/>
                <a:gd name="connsiteY47" fmla="*/ 908462 h 5196577"/>
                <a:gd name="connsiteX48" fmla="*/ 2768066 w 4151541"/>
                <a:gd name="connsiteY48" fmla="*/ 1003465 h 5196577"/>
                <a:gd name="connsiteX49" fmla="*/ 2756191 w 4151541"/>
                <a:gd name="connsiteY49" fmla="*/ 1003465 h 5196577"/>
                <a:gd name="connsiteX50" fmla="*/ 2592288 w 4151541"/>
                <a:gd name="connsiteY50" fmla="*/ 864096 h 5196577"/>
                <a:gd name="connsiteX51" fmla="*/ 2520280 w 4151541"/>
                <a:gd name="connsiteY51" fmla="*/ 648072 h 5196577"/>
                <a:gd name="connsiteX52" fmla="*/ 2494933 w 4151541"/>
                <a:gd name="connsiteY52" fmla="*/ 421574 h 5196577"/>
                <a:gd name="connsiteX53" fmla="*/ 2483058 w 4151541"/>
                <a:gd name="connsiteY53" fmla="*/ 65314 h 5196577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599341 w 4151541"/>
                <a:gd name="connsiteY24" fmla="*/ 4176464 h 5208579"/>
                <a:gd name="connsiteX25" fmla="*/ 2167293 w 4151541"/>
                <a:gd name="connsiteY25" fmla="*/ 4176464 h 5208579"/>
                <a:gd name="connsiteX26" fmla="*/ 2023277 w 4151541"/>
                <a:gd name="connsiteY26" fmla="*/ 4248472 h 5208579"/>
                <a:gd name="connsiteX27" fmla="*/ 1807253 w 4151541"/>
                <a:gd name="connsiteY27" fmla="*/ 4392488 h 5208579"/>
                <a:gd name="connsiteX28" fmla="*/ 1447213 w 4151541"/>
                <a:gd name="connsiteY28" fmla="*/ 4536504 h 5208579"/>
                <a:gd name="connsiteX29" fmla="*/ 1015165 w 4151541"/>
                <a:gd name="connsiteY29" fmla="*/ 4392488 h 5208579"/>
                <a:gd name="connsiteX30" fmla="*/ 713635 w 4151541"/>
                <a:gd name="connsiteY30" fmla="*/ 3960421 h 5208579"/>
                <a:gd name="connsiteX31" fmla="*/ 583117 w 4151541"/>
                <a:gd name="connsiteY31" fmla="*/ 3672408 h 5208579"/>
                <a:gd name="connsiteX32" fmla="*/ 594882 w 4151541"/>
                <a:gd name="connsiteY32" fmla="*/ 3307278 h 5208579"/>
                <a:gd name="connsiteX33" fmla="*/ 761136 w 4151541"/>
                <a:gd name="connsiteY33" fmla="*/ 3069771 h 5208579"/>
                <a:gd name="connsiteX34" fmla="*/ 844263 w 4151541"/>
                <a:gd name="connsiteY34" fmla="*/ 3046021 h 5208579"/>
                <a:gd name="connsiteX35" fmla="*/ 939266 w 4151541"/>
                <a:gd name="connsiteY35" fmla="*/ 3224151 h 5208579"/>
                <a:gd name="connsiteX36" fmla="*/ 1295526 w 4151541"/>
                <a:gd name="connsiteY36" fmla="*/ 3580410 h 5208579"/>
                <a:gd name="connsiteX37" fmla="*/ 1616159 w 4151541"/>
                <a:gd name="connsiteY37" fmla="*/ 3770416 h 5208579"/>
                <a:gd name="connsiteX38" fmla="*/ 2008045 w 4151541"/>
                <a:gd name="connsiteY38" fmla="*/ 3996047 h 5208579"/>
                <a:gd name="connsiteX39" fmla="*/ 2518684 w 4151541"/>
                <a:gd name="connsiteY39" fmla="*/ 4007922 h 5208579"/>
                <a:gd name="connsiteX40" fmla="*/ 3076824 w 4151541"/>
                <a:gd name="connsiteY40" fmla="*/ 3889169 h 5208579"/>
                <a:gd name="connsiteX41" fmla="*/ 3456384 w 4151541"/>
                <a:gd name="connsiteY41" fmla="*/ 3672408 h 5208579"/>
                <a:gd name="connsiteX42" fmla="*/ 3718092 w 4151541"/>
                <a:gd name="connsiteY42" fmla="*/ 3295403 h 5208579"/>
                <a:gd name="connsiteX43" fmla="*/ 4062476 w 4151541"/>
                <a:gd name="connsiteY43" fmla="*/ 2487880 h 5208579"/>
                <a:gd name="connsiteX44" fmla="*/ 4050601 w 4151541"/>
                <a:gd name="connsiteY44" fmla="*/ 1454727 h 5208579"/>
                <a:gd name="connsiteX45" fmla="*/ 3456835 w 4151541"/>
                <a:gd name="connsiteY45" fmla="*/ 932213 h 5208579"/>
                <a:gd name="connsiteX46" fmla="*/ 2958071 w 4151541"/>
                <a:gd name="connsiteY46" fmla="*/ 908462 h 5208579"/>
                <a:gd name="connsiteX47" fmla="*/ 2768066 w 4151541"/>
                <a:gd name="connsiteY47" fmla="*/ 1003465 h 5208579"/>
                <a:gd name="connsiteX48" fmla="*/ 2756191 w 4151541"/>
                <a:gd name="connsiteY48" fmla="*/ 1003465 h 5208579"/>
                <a:gd name="connsiteX49" fmla="*/ 2592288 w 4151541"/>
                <a:gd name="connsiteY49" fmla="*/ 864096 h 5208579"/>
                <a:gd name="connsiteX50" fmla="*/ 2520280 w 4151541"/>
                <a:gd name="connsiteY50" fmla="*/ 648072 h 5208579"/>
                <a:gd name="connsiteX51" fmla="*/ 2494933 w 4151541"/>
                <a:gd name="connsiteY51" fmla="*/ 421574 h 5208579"/>
                <a:gd name="connsiteX52" fmla="*/ 2483058 w 4151541"/>
                <a:gd name="connsiteY52" fmla="*/ 65314 h 5208579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167293 w 4151541"/>
                <a:gd name="connsiteY24" fmla="*/ 4176464 h 5208579"/>
                <a:gd name="connsiteX25" fmla="*/ 2023277 w 4151541"/>
                <a:gd name="connsiteY25" fmla="*/ 4248472 h 5208579"/>
                <a:gd name="connsiteX26" fmla="*/ 1807253 w 4151541"/>
                <a:gd name="connsiteY26" fmla="*/ 4392488 h 5208579"/>
                <a:gd name="connsiteX27" fmla="*/ 1447213 w 4151541"/>
                <a:gd name="connsiteY27" fmla="*/ 4536504 h 5208579"/>
                <a:gd name="connsiteX28" fmla="*/ 1015165 w 4151541"/>
                <a:gd name="connsiteY28" fmla="*/ 4392488 h 5208579"/>
                <a:gd name="connsiteX29" fmla="*/ 713635 w 4151541"/>
                <a:gd name="connsiteY29" fmla="*/ 3960421 h 5208579"/>
                <a:gd name="connsiteX30" fmla="*/ 583117 w 4151541"/>
                <a:gd name="connsiteY30" fmla="*/ 3672408 h 5208579"/>
                <a:gd name="connsiteX31" fmla="*/ 594882 w 4151541"/>
                <a:gd name="connsiteY31" fmla="*/ 3307278 h 5208579"/>
                <a:gd name="connsiteX32" fmla="*/ 761136 w 4151541"/>
                <a:gd name="connsiteY32" fmla="*/ 3069771 h 5208579"/>
                <a:gd name="connsiteX33" fmla="*/ 844263 w 4151541"/>
                <a:gd name="connsiteY33" fmla="*/ 3046021 h 5208579"/>
                <a:gd name="connsiteX34" fmla="*/ 939266 w 4151541"/>
                <a:gd name="connsiteY34" fmla="*/ 3224151 h 5208579"/>
                <a:gd name="connsiteX35" fmla="*/ 1295526 w 4151541"/>
                <a:gd name="connsiteY35" fmla="*/ 3580410 h 5208579"/>
                <a:gd name="connsiteX36" fmla="*/ 1616159 w 4151541"/>
                <a:gd name="connsiteY36" fmla="*/ 3770416 h 5208579"/>
                <a:gd name="connsiteX37" fmla="*/ 2008045 w 4151541"/>
                <a:gd name="connsiteY37" fmla="*/ 3996047 h 5208579"/>
                <a:gd name="connsiteX38" fmla="*/ 2518684 w 4151541"/>
                <a:gd name="connsiteY38" fmla="*/ 4007922 h 5208579"/>
                <a:gd name="connsiteX39" fmla="*/ 3076824 w 4151541"/>
                <a:gd name="connsiteY39" fmla="*/ 3889169 h 5208579"/>
                <a:gd name="connsiteX40" fmla="*/ 3456384 w 4151541"/>
                <a:gd name="connsiteY40" fmla="*/ 3672408 h 5208579"/>
                <a:gd name="connsiteX41" fmla="*/ 3718092 w 4151541"/>
                <a:gd name="connsiteY41" fmla="*/ 3295403 h 5208579"/>
                <a:gd name="connsiteX42" fmla="*/ 4062476 w 4151541"/>
                <a:gd name="connsiteY42" fmla="*/ 2487880 h 5208579"/>
                <a:gd name="connsiteX43" fmla="*/ 4050601 w 4151541"/>
                <a:gd name="connsiteY43" fmla="*/ 1454727 h 5208579"/>
                <a:gd name="connsiteX44" fmla="*/ 3456835 w 4151541"/>
                <a:gd name="connsiteY44" fmla="*/ 932213 h 5208579"/>
                <a:gd name="connsiteX45" fmla="*/ 2958071 w 4151541"/>
                <a:gd name="connsiteY45" fmla="*/ 908462 h 5208579"/>
                <a:gd name="connsiteX46" fmla="*/ 2768066 w 4151541"/>
                <a:gd name="connsiteY46" fmla="*/ 1003465 h 5208579"/>
                <a:gd name="connsiteX47" fmla="*/ 2756191 w 4151541"/>
                <a:gd name="connsiteY47" fmla="*/ 1003465 h 5208579"/>
                <a:gd name="connsiteX48" fmla="*/ 2592288 w 4151541"/>
                <a:gd name="connsiteY48" fmla="*/ 864096 h 5208579"/>
                <a:gd name="connsiteX49" fmla="*/ 2520280 w 4151541"/>
                <a:gd name="connsiteY49" fmla="*/ 648072 h 5208579"/>
                <a:gd name="connsiteX50" fmla="*/ 2494933 w 4151541"/>
                <a:gd name="connsiteY50" fmla="*/ 421574 h 5208579"/>
                <a:gd name="connsiteX51" fmla="*/ 2483058 w 4151541"/>
                <a:gd name="connsiteY51" fmla="*/ 65314 h 5208579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023277 w 4151541"/>
                <a:gd name="connsiteY24" fmla="*/ 4248472 h 5196577"/>
                <a:gd name="connsiteX25" fmla="*/ 1807253 w 4151541"/>
                <a:gd name="connsiteY25" fmla="*/ 4392488 h 5196577"/>
                <a:gd name="connsiteX26" fmla="*/ 1447213 w 4151541"/>
                <a:gd name="connsiteY26" fmla="*/ 4536504 h 5196577"/>
                <a:gd name="connsiteX27" fmla="*/ 1015165 w 4151541"/>
                <a:gd name="connsiteY27" fmla="*/ 4392488 h 5196577"/>
                <a:gd name="connsiteX28" fmla="*/ 713635 w 4151541"/>
                <a:gd name="connsiteY28" fmla="*/ 3960421 h 5196577"/>
                <a:gd name="connsiteX29" fmla="*/ 583117 w 4151541"/>
                <a:gd name="connsiteY29" fmla="*/ 3672408 h 5196577"/>
                <a:gd name="connsiteX30" fmla="*/ 594882 w 4151541"/>
                <a:gd name="connsiteY30" fmla="*/ 3307278 h 5196577"/>
                <a:gd name="connsiteX31" fmla="*/ 761136 w 4151541"/>
                <a:gd name="connsiteY31" fmla="*/ 3069771 h 5196577"/>
                <a:gd name="connsiteX32" fmla="*/ 844263 w 4151541"/>
                <a:gd name="connsiteY32" fmla="*/ 3046021 h 5196577"/>
                <a:gd name="connsiteX33" fmla="*/ 939266 w 4151541"/>
                <a:gd name="connsiteY33" fmla="*/ 3224151 h 5196577"/>
                <a:gd name="connsiteX34" fmla="*/ 1295526 w 4151541"/>
                <a:gd name="connsiteY34" fmla="*/ 3580410 h 5196577"/>
                <a:gd name="connsiteX35" fmla="*/ 1616159 w 4151541"/>
                <a:gd name="connsiteY35" fmla="*/ 3770416 h 5196577"/>
                <a:gd name="connsiteX36" fmla="*/ 2008045 w 4151541"/>
                <a:gd name="connsiteY36" fmla="*/ 3996047 h 5196577"/>
                <a:gd name="connsiteX37" fmla="*/ 2518684 w 4151541"/>
                <a:gd name="connsiteY37" fmla="*/ 4007922 h 5196577"/>
                <a:gd name="connsiteX38" fmla="*/ 3076824 w 4151541"/>
                <a:gd name="connsiteY38" fmla="*/ 3889169 h 5196577"/>
                <a:gd name="connsiteX39" fmla="*/ 3456384 w 4151541"/>
                <a:gd name="connsiteY39" fmla="*/ 3672408 h 5196577"/>
                <a:gd name="connsiteX40" fmla="*/ 3718092 w 4151541"/>
                <a:gd name="connsiteY40" fmla="*/ 3295403 h 5196577"/>
                <a:gd name="connsiteX41" fmla="*/ 4062476 w 4151541"/>
                <a:gd name="connsiteY41" fmla="*/ 2487880 h 5196577"/>
                <a:gd name="connsiteX42" fmla="*/ 4050601 w 4151541"/>
                <a:gd name="connsiteY42" fmla="*/ 1454727 h 5196577"/>
                <a:gd name="connsiteX43" fmla="*/ 3456835 w 4151541"/>
                <a:gd name="connsiteY43" fmla="*/ 932213 h 5196577"/>
                <a:gd name="connsiteX44" fmla="*/ 2958071 w 4151541"/>
                <a:gd name="connsiteY44" fmla="*/ 908462 h 5196577"/>
                <a:gd name="connsiteX45" fmla="*/ 2768066 w 4151541"/>
                <a:gd name="connsiteY45" fmla="*/ 1003465 h 5196577"/>
                <a:gd name="connsiteX46" fmla="*/ 2756191 w 4151541"/>
                <a:gd name="connsiteY46" fmla="*/ 1003465 h 5196577"/>
                <a:gd name="connsiteX47" fmla="*/ 2592288 w 4151541"/>
                <a:gd name="connsiteY47" fmla="*/ 864096 h 5196577"/>
                <a:gd name="connsiteX48" fmla="*/ 2520280 w 4151541"/>
                <a:gd name="connsiteY48" fmla="*/ 648072 h 5196577"/>
                <a:gd name="connsiteX49" fmla="*/ 2494933 w 4151541"/>
                <a:gd name="connsiteY49" fmla="*/ 421574 h 5196577"/>
                <a:gd name="connsiteX50" fmla="*/ 2483058 w 4151541"/>
                <a:gd name="connsiteY50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807253 w 4151541"/>
                <a:gd name="connsiteY24" fmla="*/ 4392488 h 5196577"/>
                <a:gd name="connsiteX25" fmla="*/ 1447213 w 4151541"/>
                <a:gd name="connsiteY25" fmla="*/ 4536504 h 5196577"/>
                <a:gd name="connsiteX26" fmla="*/ 1015165 w 4151541"/>
                <a:gd name="connsiteY26" fmla="*/ 4392488 h 5196577"/>
                <a:gd name="connsiteX27" fmla="*/ 713635 w 4151541"/>
                <a:gd name="connsiteY27" fmla="*/ 3960421 h 5196577"/>
                <a:gd name="connsiteX28" fmla="*/ 583117 w 4151541"/>
                <a:gd name="connsiteY28" fmla="*/ 3672408 h 5196577"/>
                <a:gd name="connsiteX29" fmla="*/ 594882 w 4151541"/>
                <a:gd name="connsiteY29" fmla="*/ 3307278 h 5196577"/>
                <a:gd name="connsiteX30" fmla="*/ 761136 w 4151541"/>
                <a:gd name="connsiteY30" fmla="*/ 3069771 h 5196577"/>
                <a:gd name="connsiteX31" fmla="*/ 844263 w 4151541"/>
                <a:gd name="connsiteY31" fmla="*/ 3046021 h 5196577"/>
                <a:gd name="connsiteX32" fmla="*/ 939266 w 4151541"/>
                <a:gd name="connsiteY32" fmla="*/ 3224151 h 5196577"/>
                <a:gd name="connsiteX33" fmla="*/ 1295526 w 4151541"/>
                <a:gd name="connsiteY33" fmla="*/ 3580410 h 5196577"/>
                <a:gd name="connsiteX34" fmla="*/ 1616159 w 4151541"/>
                <a:gd name="connsiteY34" fmla="*/ 3770416 h 5196577"/>
                <a:gd name="connsiteX35" fmla="*/ 2008045 w 4151541"/>
                <a:gd name="connsiteY35" fmla="*/ 3996047 h 5196577"/>
                <a:gd name="connsiteX36" fmla="*/ 2518684 w 4151541"/>
                <a:gd name="connsiteY36" fmla="*/ 4007922 h 5196577"/>
                <a:gd name="connsiteX37" fmla="*/ 3076824 w 4151541"/>
                <a:gd name="connsiteY37" fmla="*/ 3889169 h 5196577"/>
                <a:gd name="connsiteX38" fmla="*/ 3456384 w 4151541"/>
                <a:gd name="connsiteY38" fmla="*/ 3672408 h 5196577"/>
                <a:gd name="connsiteX39" fmla="*/ 3718092 w 4151541"/>
                <a:gd name="connsiteY39" fmla="*/ 3295403 h 5196577"/>
                <a:gd name="connsiteX40" fmla="*/ 4062476 w 4151541"/>
                <a:gd name="connsiteY40" fmla="*/ 2487880 h 5196577"/>
                <a:gd name="connsiteX41" fmla="*/ 4050601 w 4151541"/>
                <a:gd name="connsiteY41" fmla="*/ 1454727 h 5196577"/>
                <a:gd name="connsiteX42" fmla="*/ 3456835 w 4151541"/>
                <a:gd name="connsiteY42" fmla="*/ 932213 h 5196577"/>
                <a:gd name="connsiteX43" fmla="*/ 2958071 w 4151541"/>
                <a:gd name="connsiteY43" fmla="*/ 908462 h 5196577"/>
                <a:gd name="connsiteX44" fmla="*/ 2768066 w 4151541"/>
                <a:gd name="connsiteY44" fmla="*/ 1003465 h 5196577"/>
                <a:gd name="connsiteX45" fmla="*/ 2756191 w 4151541"/>
                <a:gd name="connsiteY45" fmla="*/ 1003465 h 5196577"/>
                <a:gd name="connsiteX46" fmla="*/ 2592288 w 4151541"/>
                <a:gd name="connsiteY46" fmla="*/ 864096 h 5196577"/>
                <a:gd name="connsiteX47" fmla="*/ 2520280 w 4151541"/>
                <a:gd name="connsiteY47" fmla="*/ 648072 h 5196577"/>
                <a:gd name="connsiteX48" fmla="*/ 2494933 w 4151541"/>
                <a:gd name="connsiteY48" fmla="*/ 421574 h 5196577"/>
                <a:gd name="connsiteX49" fmla="*/ 2483058 w 4151541"/>
                <a:gd name="connsiteY49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447213 w 4151541"/>
                <a:gd name="connsiteY24" fmla="*/ 4536504 h 5196577"/>
                <a:gd name="connsiteX25" fmla="*/ 1015165 w 4151541"/>
                <a:gd name="connsiteY25" fmla="*/ 4392488 h 5196577"/>
                <a:gd name="connsiteX26" fmla="*/ 713635 w 4151541"/>
                <a:gd name="connsiteY26" fmla="*/ 3960421 h 5196577"/>
                <a:gd name="connsiteX27" fmla="*/ 583117 w 4151541"/>
                <a:gd name="connsiteY27" fmla="*/ 3672408 h 5196577"/>
                <a:gd name="connsiteX28" fmla="*/ 594882 w 4151541"/>
                <a:gd name="connsiteY28" fmla="*/ 3307278 h 5196577"/>
                <a:gd name="connsiteX29" fmla="*/ 761136 w 4151541"/>
                <a:gd name="connsiteY29" fmla="*/ 3069771 h 5196577"/>
                <a:gd name="connsiteX30" fmla="*/ 844263 w 4151541"/>
                <a:gd name="connsiteY30" fmla="*/ 3046021 h 5196577"/>
                <a:gd name="connsiteX31" fmla="*/ 939266 w 4151541"/>
                <a:gd name="connsiteY31" fmla="*/ 3224151 h 5196577"/>
                <a:gd name="connsiteX32" fmla="*/ 1295526 w 4151541"/>
                <a:gd name="connsiteY32" fmla="*/ 3580410 h 5196577"/>
                <a:gd name="connsiteX33" fmla="*/ 1616159 w 4151541"/>
                <a:gd name="connsiteY33" fmla="*/ 3770416 h 5196577"/>
                <a:gd name="connsiteX34" fmla="*/ 2008045 w 4151541"/>
                <a:gd name="connsiteY34" fmla="*/ 3996047 h 5196577"/>
                <a:gd name="connsiteX35" fmla="*/ 2518684 w 4151541"/>
                <a:gd name="connsiteY35" fmla="*/ 4007922 h 5196577"/>
                <a:gd name="connsiteX36" fmla="*/ 3076824 w 4151541"/>
                <a:gd name="connsiteY36" fmla="*/ 3889169 h 5196577"/>
                <a:gd name="connsiteX37" fmla="*/ 3456384 w 4151541"/>
                <a:gd name="connsiteY37" fmla="*/ 3672408 h 5196577"/>
                <a:gd name="connsiteX38" fmla="*/ 3718092 w 4151541"/>
                <a:gd name="connsiteY38" fmla="*/ 3295403 h 5196577"/>
                <a:gd name="connsiteX39" fmla="*/ 4062476 w 4151541"/>
                <a:gd name="connsiteY39" fmla="*/ 2487880 h 5196577"/>
                <a:gd name="connsiteX40" fmla="*/ 4050601 w 4151541"/>
                <a:gd name="connsiteY40" fmla="*/ 1454727 h 5196577"/>
                <a:gd name="connsiteX41" fmla="*/ 3456835 w 4151541"/>
                <a:gd name="connsiteY41" fmla="*/ 932213 h 5196577"/>
                <a:gd name="connsiteX42" fmla="*/ 2958071 w 4151541"/>
                <a:gd name="connsiteY42" fmla="*/ 908462 h 5196577"/>
                <a:gd name="connsiteX43" fmla="*/ 2768066 w 4151541"/>
                <a:gd name="connsiteY43" fmla="*/ 1003465 h 5196577"/>
                <a:gd name="connsiteX44" fmla="*/ 2756191 w 4151541"/>
                <a:gd name="connsiteY44" fmla="*/ 1003465 h 5196577"/>
                <a:gd name="connsiteX45" fmla="*/ 2592288 w 4151541"/>
                <a:gd name="connsiteY45" fmla="*/ 864096 h 5196577"/>
                <a:gd name="connsiteX46" fmla="*/ 2520280 w 4151541"/>
                <a:gd name="connsiteY46" fmla="*/ 648072 h 5196577"/>
                <a:gd name="connsiteX47" fmla="*/ 2494933 w 4151541"/>
                <a:gd name="connsiteY47" fmla="*/ 421574 h 5196577"/>
                <a:gd name="connsiteX48" fmla="*/ 2483058 w 4151541"/>
                <a:gd name="connsiteY48" fmla="*/ 65314 h 5196577"/>
                <a:gd name="connsiteX0" fmla="*/ 2483058 w 4151541"/>
                <a:gd name="connsiteY0" fmla="*/ 65314 h 5256584"/>
                <a:gd name="connsiteX1" fmla="*/ 2388056 w 4151541"/>
                <a:gd name="connsiteY1" fmla="*/ 29688 h 5256584"/>
                <a:gd name="connsiteX2" fmla="*/ 2269302 w 4151541"/>
                <a:gd name="connsiteY2" fmla="*/ 5938 h 5256584"/>
                <a:gd name="connsiteX3" fmla="*/ 2103048 w 4151541"/>
                <a:gd name="connsiteY3" fmla="*/ 29688 h 5256584"/>
                <a:gd name="connsiteX4" fmla="*/ 1948669 w 4151541"/>
                <a:gd name="connsiteY4" fmla="*/ 100940 h 5256584"/>
                <a:gd name="connsiteX5" fmla="*/ 1996170 w 4151541"/>
                <a:gd name="connsiteY5" fmla="*/ 492826 h 5256584"/>
                <a:gd name="connsiteX6" fmla="*/ 2174300 w 4151541"/>
                <a:gd name="connsiteY6" fmla="*/ 1181595 h 5256584"/>
                <a:gd name="connsiteX7" fmla="*/ 2233676 w 4151541"/>
                <a:gd name="connsiteY7" fmla="*/ 1834738 h 5256584"/>
                <a:gd name="connsiteX8" fmla="*/ 2245552 w 4151541"/>
                <a:gd name="connsiteY8" fmla="*/ 2487880 h 5256584"/>
                <a:gd name="connsiteX9" fmla="*/ 2055546 w 4151541"/>
                <a:gd name="connsiteY9" fmla="*/ 2844140 h 5256584"/>
                <a:gd name="connsiteX10" fmla="*/ 1829915 w 4151541"/>
                <a:gd name="connsiteY10" fmla="*/ 2951018 h 5256584"/>
                <a:gd name="connsiteX11" fmla="*/ 1675536 w 4151541"/>
                <a:gd name="connsiteY11" fmla="*/ 2951018 h 5256584"/>
                <a:gd name="connsiteX12" fmla="*/ 1438030 w 4151541"/>
                <a:gd name="connsiteY12" fmla="*/ 2832265 h 5256584"/>
                <a:gd name="connsiteX13" fmla="*/ 1164897 w 4151541"/>
                <a:gd name="connsiteY13" fmla="*/ 2571008 h 5256584"/>
                <a:gd name="connsiteX14" fmla="*/ 784887 w 4151541"/>
                <a:gd name="connsiteY14" fmla="*/ 2309751 h 5256584"/>
                <a:gd name="connsiteX15" fmla="*/ 488004 w 4151541"/>
                <a:gd name="connsiteY15" fmla="*/ 2404753 h 5256584"/>
                <a:gd name="connsiteX16" fmla="*/ 226746 w 4151541"/>
                <a:gd name="connsiteY16" fmla="*/ 2642260 h 5256584"/>
                <a:gd name="connsiteX17" fmla="*/ 36741 w 4151541"/>
                <a:gd name="connsiteY17" fmla="*/ 3117273 h 5256584"/>
                <a:gd name="connsiteX18" fmla="*/ 7053 w 4151541"/>
                <a:gd name="connsiteY18" fmla="*/ 3528392 h 5256584"/>
                <a:gd name="connsiteX19" fmla="*/ 79061 w 4151541"/>
                <a:gd name="connsiteY19" fmla="*/ 3960440 h 5256584"/>
                <a:gd name="connsiteX20" fmla="*/ 295085 w 4151541"/>
                <a:gd name="connsiteY20" fmla="*/ 4536504 h 5256584"/>
                <a:gd name="connsiteX21" fmla="*/ 727133 w 4151541"/>
                <a:gd name="connsiteY21" fmla="*/ 4968552 h 5256584"/>
                <a:gd name="connsiteX22" fmla="*/ 1447213 w 4151541"/>
                <a:gd name="connsiteY22" fmla="*/ 5184576 h 5256584"/>
                <a:gd name="connsiteX23" fmla="*/ 1447213 w 4151541"/>
                <a:gd name="connsiteY23" fmla="*/ 4536504 h 5256584"/>
                <a:gd name="connsiteX24" fmla="*/ 1015165 w 4151541"/>
                <a:gd name="connsiteY24" fmla="*/ 4392488 h 5256584"/>
                <a:gd name="connsiteX25" fmla="*/ 713635 w 4151541"/>
                <a:gd name="connsiteY25" fmla="*/ 3960421 h 5256584"/>
                <a:gd name="connsiteX26" fmla="*/ 583117 w 4151541"/>
                <a:gd name="connsiteY26" fmla="*/ 3672408 h 5256584"/>
                <a:gd name="connsiteX27" fmla="*/ 594882 w 4151541"/>
                <a:gd name="connsiteY27" fmla="*/ 3307278 h 5256584"/>
                <a:gd name="connsiteX28" fmla="*/ 761136 w 4151541"/>
                <a:gd name="connsiteY28" fmla="*/ 3069771 h 5256584"/>
                <a:gd name="connsiteX29" fmla="*/ 844263 w 4151541"/>
                <a:gd name="connsiteY29" fmla="*/ 3046021 h 5256584"/>
                <a:gd name="connsiteX30" fmla="*/ 939266 w 4151541"/>
                <a:gd name="connsiteY30" fmla="*/ 3224151 h 5256584"/>
                <a:gd name="connsiteX31" fmla="*/ 1295526 w 4151541"/>
                <a:gd name="connsiteY31" fmla="*/ 3580410 h 5256584"/>
                <a:gd name="connsiteX32" fmla="*/ 1616159 w 4151541"/>
                <a:gd name="connsiteY32" fmla="*/ 3770416 h 5256584"/>
                <a:gd name="connsiteX33" fmla="*/ 2008045 w 4151541"/>
                <a:gd name="connsiteY33" fmla="*/ 3996047 h 5256584"/>
                <a:gd name="connsiteX34" fmla="*/ 2518684 w 4151541"/>
                <a:gd name="connsiteY34" fmla="*/ 4007922 h 5256584"/>
                <a:gd name="connsiteX35" fmla="*/ 3076824 w 4151541"/>
                <a:gd name="connsiteY35" fmla="*/ 3889169 h 5256584"/>
                <a:gd name="connsiteX36" fmla="*/ 3456384 w 4151541"/>
                <a:gd name="connsiteY36" fmla="*/ 3672408 h 5256584"/>
                <a:gd name="connsiteX37" fmla="*/ 3718092 w 4151541"/>
                <a:gd name="connsiteY37" fmla="*/ 3295403 h 5256584"/>
                <a:gd name="connsiteX38" fmla="*/ 4062476 w 4151541"/>
                <a:gd name="connsiteY38" fmla="*/ 2487880 h 5256584"/>
                <a:gd name="connsiteX39" fmla="*/ 4050601 w 4151541"/>
                <a:gd name="connsiteY39" fmla="*/ 1454727 h 5256584"/>
                <a:gd name="connsiteX40" fmla="*/ 3456835 w 4151541"/>
                <a:gd name="connsiteY40" fmla="*/ 932213 h 5256584"/>
                <a:gd name="connsiteX41" fmla="*/ 2958071 w 4151541"/>
                <a:gd name="connsiteY41" fmla="*/ 908462 h 5256584"/>
                <a:gd name="connsiteX42" fmla="*/ 2768066 w 4151541"/>
                <a:gd name="connsiteY42" fmla="*/ 1003465 h 5256584"/>
                <a:gd name="connsiteX43" fmla="*/ 2756191 w 4151541"/>
                <a:gd name="connsiteY43" fmla="*/ 1003465 h 5256584"/>
                <a:gd name="connsiteX44" fmla="*/ 2592288 w 4151541"/>
                <a:gd name="connsiteY44" fmla="*/ 864096 h 5256584"/>
                <a:gd name="connsiteX45" fmla="*/ 2520280 w 4151541"/>
                <a:gd name="connsiteY45" fmla="*/ 648072 h 5256584"/>
                <a:gd name="connsiteX46" fmla="*/ 2494933 w 4151541"/>
                <a:gd name="connsiteY46" fmla="*/ 421574 h 5256584"/>
                <a:gd name="connsiteX47" fmla="*/ 2483058 w 4151541"/>
                <a:gd name="connsiteY47" fmla="*/ 65314 h 5256584"/>
                <a:gd name="connsiteX0" fmla="*/ 2483058 w 4151541"/>
                <a:gd name="connsiteY0" fmla="*/ 65314 h 4968552"/>
                <a:gd name="connsiteX1" fmla="*/ 2388056 w 4151541"/>
                <a:gd name="connsiteY1" fmla="*/ 29688 h 4968552"/>
                <a:gd name="connsiteX2" fmla="*/ 2269302 w 4151541"/>
                <a:gd name="connsiteY2" fmla="*/ 5938 h 4968552"/>
                <a:gd name="connsiteX3" fmla="*/ 2103048 w 4151541"/>
                <a:gd name="connsiteY3" fmla="*/ 29688 h 4968552"/>
                <a:gd name="connsiteX4" fmla="*/ 1948669 w 4151541"/>
                <a:gd name="connsiteY4" fmla="*/ 100940 h 4968552"/>
                <a:gd name="connsiteX5" fmla="*/ 1996170 w 4151541"/>
                <a:gd name="connsiteY5" fmla="*/ 492826 h 4968552"/>
                <a:gd name="connsiteX6" fmla="*/ 2174300 w 4151541"/>
                <a:gd name="connsiteY6" fmla="*/ 1181595 h 4968552"/>
                <a:gd name="connsiteX7" fmla="*/ 2233676 w 4151541"/>
                <a:gd name="connsiteY7" fmla="*/ 1834738 h 4968552"/>
                <a:gd name="connsiteX8" fmla="*/ 2245552 w 4151541"/>
                <a:gd name="connsiteY8" fmla="*/ 2487880 h 4968552"/>
                <a:gd name="connsiteX9" fmla="*/ 2055546 w 4151541"/>
                <a:gd name="connsiteY9" fmla="*/ 2844140 h 4968552"/>
                <a:gd name="connsiteX10" fmla="*/ 1829915 w 4151541"/>
                <a:gd name="connsiteY10" fmla="*/ 2951018 h 4968552"/>
                <a:gd name="connsiteX11" fmla="*/ 1675536 w 4151541"/>
                <a:gd name="connsiteY11" fmla="*/ 2951018 h 4968552"/>
                <a:gd name="connsiteX12" fmla="*/ 1438030 w 4151541"/>
                <a:gd name="connsiteY12" fmla="*/ 2832265 h 4968552"/>
                <a:gd name="connsiteX13" fmla="*/ 1164897 w 4151541"/>
                <a:gd name="connsiteY13" fmla="*/ 2571008 h 4968552"/>
                <a:gd name="connsiteX14" fmla="*/ 784887 w 4151541"/>
                <a:gd name="connsiteY14" fmla="*/ 2309751 h 4968552"/>
                <a:gd name="connsiteX15" fmla="*/ 488004 w 4151541"/>
                <a:gd name="connsiteY15" fmla="*/ 2404753 h 4968552"/>
                <a:gd name="connsiteX16" fmla="*/ 226746 w 4151541"/>
                <a:gd name="connsiteY16" fmla="*/ 2642260 h 4968552"/>
                <a:gd name="connsiteX17" fmla="*/ 36741 w 4151541"/>
                <a:gd name="connsiteY17" fmla="*/ 3117273 h 4968552"/>
                <a:gd name="connsiteX18" fmla="*/ 7053 w 4151541"/>
                <a:gd name="connsiteY18" fmla="*/ 3528392 h 4968552"/>
                <a:gd name="connsiteX19" fmla="*/ 79061 w 4151541"/>
                <a:gd name="connsiteY19" fmla="*/ 3960440 h 4968552"/>
                <a:gd name="connsiteX20" fmla="*/ 295085 w 4151541"/>
                <a:gd name="connsiteY20" fmla="*/ 4536504 h 4968552"/>
                <a:gd name="connsiteX21" fmla="*/ 727133 w 4151541"/>
                <a:gd name="connsiteY21" fmla="*/ 4968552 h 4968552"/>
                <a:gd name="connsiteX22" fmla="*/ 1447213 w 4151541"/>
                <a:gd name="connsiteY22" fmla="*/ 4536504 h 4968552"/>
                <a:gd name="connsiteX23" fmla="*/ 1015165 w 4151541"/>
                <a:gd name="connsiteY23" fmla="*/ 4392488 h 4968552"/>
                <a:gd name="connsiteX24" fmla="*/ 713635 w 4151541"/>
                <a:gd name="connsiteY24" fmla="*/ 3960421 h 4968552"/>
                <a:gd name="connsiteX25" fmla="*/ 583117 w 4151541"/>
                <a:gd name="connsiteY25" fmla="*/ 3672408 h 4968552"/>
                <a:gd name="connsiteX26" fmla="*/ 594882 w 4151541"/>
                <a:gd name="connsiteY26" fmla="*/ 3307278 h 4968552"/>
                <a:gd name="connsiteX27" fmla="*/ 761136 w 4151541"/>
                <a:gd name="connsiteY27" fmla="*/ 3069771 h 4968552"/>
                <a:gd name="connsiteX28" fmla="*/ 844263 w 4151541"/>
                <a:gd name="connsiteY28" fmla="*/ 3046021 h 4968552"/>
                <a:gd name="connsiteX29" fmla="*/ 939266 w 4151541"/>
                <a:gd name="connsiteY29" fmla="*/ 3224151 h 4968552"/>
                <a:gd name="connsiteX30" fmla="*/ 1295526 w 4151541"/>
                <a:gd name="connsiteY30" fmla="*/ 3580410 h 4968552"/>
                <a:gd name="connsiteX31" fmla="*/ 1616159 w 4151541"/>
                <a:gd name="connsiteY31" fmla="*/ 3770416 h 4968552"/>
                <a:gd name="connsiteX32" fmla="*/ 2008045 w 4151541"/>
                <a:gd name="connsiteY32" fmla="*/ 3996047 h 4968552"/>
                <a:gd name="connsiteX33" fmla="*/ 2518684 w 4151541"/>
                <a:gd name="connsiteY33" fmla="*/ 4007922 h 4968552"/>
                <a:gd name="connsiteX34" fmla="*/ 3076824 w 4151541"/>
                <a:gd name="connsiteY34" fmla="*/ 3889169 h 4968552"/>
                <a:gd name="connsiteX35" fmla="*/ 3456384 w 4151541"/>
                <a:gd name="connsiteY35" fmla="*/ 3672408 h 4968552"/>
                <a:gd name="connsiteX36" fmla="*/ 3718092 w 4151541"/>
                <a:gd name="connsiteY36" fmla="*/ 3295403 h 4968552"/>
                <a:gd name="connsiteX37" fmla="*/ 4062476 w 4151541"/>
                <a:gd name="connsiteY37" fmla="*/ 2487880 h 4968552"/>
                <a:gd name="connsiteX38" fmla="*/ 4050601 w 4151541"/>
                <a:gd name="connsiteY38" fmla="*/ 1454727 h 4968552"/>
                <a:gd name="connsiteX39" fmla="*/ 3456835 w 4151541"/>
                <a:gd name="connsiteY39" fmla="*/ 932213 h 4968552"/>
                <a:gd name="connsiteX40" fmla="*/ 2958071 w 4151541"/>
                <a:gd name="connsiteY40" fmla="*/ 908462 h 4968552"/>
                <a:gd name="connsiteX41" fmla="*/ 2768066 w 4151541"/>
                <a:gd name="connsiteY41" fmla="*/ 1003465 h 4968552"/>
                <a:gd name="connsiteX42" fmla="*/ 2756191 w 4151541"/>
                <a:gd name="connsiteY42" fmla="*/ 1003465 h 4968552"/>
                <a:gd name="connsiteX43" fmla="*/ 2592288 w 4151541"/>
                <a:gd name="connsiteY43" fmla="*/ 864096 h 4968552"/>
                <a:gd name="connsiteX44" fmla="*/ 2520280 w 4151541"/>
                <a:gd name="connsiteY44" fmla="*/ 648072 h 4968552"/>
                <a:gd name="connsiteX45" fmla="*/ 2494933 w 4151541"/>
                <a:gd name="connsiteY45" fmla="*/ 421574 h 4968552"/>
                <a:gd name="connsiteX46" fmla="*/ 2483058 w 4151541"/>
                <a:gd name="connsiteY46" fmla="*/ 65314 h 4968552"/>
                <a:gd name="connsiteX0" fmla="*/ 2483058 w 4151541"/>
                <a:gd name="connsiteY0" fmla="*/ 65314 h 4992555"/>
                <a:gd name="connsiteX1" fmla="*/ 2388056 w 4151541"/>
                <a:gd name="connsiteY1" fmla="*/ 29688 h 4992555"/>
                <a:gd name="connsiteX2" fmla="*/ 2269302 w 4151541"/>
                <a:gd name="connsiteY2" fmla="*/ 5938 h 4992555"/>
                <a:gd name="connsiteX3" fmla="*/ 2103048 w 4151541"/>
                <a:gd name="connsiteY3" fmla="*/ 29688 h 4992555"/>
                <a:gd name="connsiteX4" fmla="*/ 1948669 w 4151541"/>
                <a:gd name="connsiteY4" fmla="*/ 100940 h 4992555"/>
                <a:gd name="connsiteX5" fmla="*/ 1996170 w 4151541"/>
                <a:gd name="connsiteY5" fmla="*/ 492826 h 4992555"/>
                <a:gd name="connsiteX6" fmla="*/ 2174300 w 4151541"/>
                <a:gd name="connsiteY6" fmla="*/ 1181595 h 4992555"/>
                <a:gd name="connsiteX7" fmla="*/ 2233676 w 4151541"/>
                <a:gd name="connsiteY7" fmla="*/ 1834738 h 4992555"/>
                <a:gd name="connsiteX8" fmla="*/ 2245552 w 4151541"/>
                <a:gd name="connsiteY8" fmla="*/ 2487880 h 4992555"/>
                <a:gd name="connsiteX9" fmla="*/ 2055546 w 4151541"/>
                <a:gd name="connsiteY9" fmla="*/ 2844140 h 4992555"/>
                <a:gd name="connsiteX10" fmla="*/ 1829915 w 4151541"/>
                <a:gd name="connsiteY10" fmla="*/ 2951018 h 4992555"/>
                <a:gd name="connsiteX11" fmla="*/ 1675536 w 4151541"/>
                <a:gd name="connsiteY11" fmla="*/ 2951018 h 4992555"/>
                <a:gd name="connsiteX12" fmla="*/ 1438030 w 4151541"/>
                <a:gd name="connsiteY12" fmla="*/ 2832265 h 4992555"/>
                <a:gd name="connsiteX13" fmla="*/ 1164897 w 4151541"/>
                <a:gd name="connsiteY13" fmla="*/ 2571008 h 4992555"/>
                <a:gd name="connsiteX14" fmla="*/ 784887 w 4151541"/>
                <a:gd name="connsiteY14" fmla="*/ 2309751 h 4992555"/>
                <a:gd name="connsiteX15" fmla="*/ 488004 w 4151541"/>
                <a:gd name="connsiteY15" fmla="*/ 2404753 h 4992555"/>
                <a:gd name="connsiteX16" fmla="*/ 226746 w 4151541"/>
                <a:gd name="connsiteY16" fmla="*/ 2642260 h 4992555"/>
                <a:gd name="connsiteX17" fmla="*/ 36741 w 4151541"/>
                <a:gd name="connsiteY17" fmla="*/ 3117273 h 4992555"/>
                <a:gd name="connsiteX18" fmla="*/ 7053 w 4151541"/>
                <a:gd name="connsiteY18" fmla="*/ 3528392 h 4992555"/>
                <a:gd name="connsiteX19" fmla="*/ 79061 w 4151541"/>
                <a:gd name="connsiteY19" fmla="*/ 3960440 h 4992555"/>
                <a:gd name="connsiteX20" fmla="*/ 295085 w 4151541"/>
                <a:gd name="connsiteY20" fmla="*/ 4536504 h 4992555"/>
                <a:gd name="connsiteX21" fmla="*/ 727133 w 4151541"/>
                <a:gd name="connsiteY21" fmla="*/ 4968552 h 4992555"/>
                <a:gd name="connsiteX22" fmla="*/ 1015165 w 4151541"/>
                <a:gd name="connsiteY22" fmla="*/ 4392488 h 4992555"/>
                <a:gd name="connsiteX23" fmla="*/ 713635 w 4151541"/>
                <a:gd name="connsiteY23" fmla="*/ 3960421 h 4992555"/>
                <a:gd name="connsiteX24" fmla="*/ 583117 w 4151541"/>
                <a:gd name="connsiteY24" fmla="*/ 3672408 h 4992555"/>
                <a:gd name="connsiteX25" fmla="*/ 594882 w 4151541"/>
                <a:gd name="connsiteY25" fmla="*/ 3307278 h 4992555"/>
                <a:gd name="connsiteX26" fmla="*/ 761136 w 4151541"/>
                <a:gd name="connsiteY26" fmla="*/ 3069771 h 4992555"/>
                <a:gd name="connsiteX27" fmla="*/ 844263 w 4151541"/>
                <a:gd name="connsiteY27" fmla="*/ 3046021 h 4992555"/>
                <a:gd name="connsiteX28" fmla="*/ 939266 w 4151541"/>
                <a:gd name="connsiteY28" fmla="*/ 3224151 h 4992555"/>
                <a:gd name="connsiteX29" fmla="*/ 1295526 w 4151541"/>
                <a:gd name="connsiteY29" fmla="*/ 3580410 h 4992555"/>
                <a:gd name="connsiteX30" fmla="*/ 1616159 w 4151541"/>
                <a:gd name="connsiteY30" fmla="*/ 3770416 h 4992555"/>
                <a:gd name="connsiteX31" fmla="*/ 2008045 w 4151541"/>
                <a:gd name="connsiteY31" fmla="*/ 3996047 h 4992555"/>
                <a:gd name="connsiteX32" fmla="*/ 2518684 w 4151541"/>
                <a:gd name="connsiteY32" fmla="*/ 4007922 h 4992555"/>
                <a:gd name="connsiteX33" fmla="*/ 3076824 w 4151541"/>
                <a:gd name="connsiteY33" fmla="*/ 3889169 h 4992555"/>
                <a:gd name="connsiteX34" fmla="*/ 3456384 w 4151541"/>
                <a:gd name="connsiteY34" fmla="*/ 3672408 h 4992555"/>
                <a:gd name="connsiteX35" fmla="*/ 3718092 w 4151541"/>
                <a:gd name="connsiteY35" fmla="*/ 3295403 h 4992555"/>
                <a:gd name="connsiteX36" fmla="*/ 4062476 w 4151541"/>
                <a:gd name="connsiteY36" fmla="*/ 2487880 h 4992555"/>
                <a:gd name="connsiteX37" fmla="*/ 4050601 w 4151541"/>
                <a:gd name="connsiteY37" fmla="*/ 1454727 h 4992555"/>
                <a:gd name="connsiteX38" fmla="*/ 3456835 w 4151541"/>
                <a:gd name="connsiteY38" fmla="*/ 932213 h 4992555"/>
                <a:gd name="connsiteX39" fmla="*/ 2958071 w 4151541"/>
                <a:gd name="connsiteY39" fmla="*/ 908462 h 4992555"/>
                <a:gd name="connsiteX40" fmla="*/ 2768066 w 4151541"/>
                <a:gd name="connsiteY40" fmla="*/ 1003465 h 4992555"/>
                <a:gd name="connsiteX41" fmla="*/ 2756191 w 4151541"/>
                <a:gd name="connsiteY41" fmla="*/ 1003465 h 4992555"/>
                <a:gd name="connsiteX42" fmla="*/ 2592288 w 4151541"/>
                <a:gd name="connsiteY42" fmla="*/ 864096 h 4992555"/>
                <a:gd name="connsiteX43" fmla="*/ 2520280 w 4151541"/>
                <a:gd name="connsiteY43" fmla="*/ 648072 h 4992555"/>
                <a:gd name="connsiteX44" fmla="*/ 2494933 w 4151541"/>
                <a:gd name="connsiteY44" fmla="*/ 421574 h 4992555"/>
                <a:gd name="connsiteX45" fmla="*/ 2483058 w 4151541"/>
                <a:gd name="connsiteY45" fmla="*/ 65314 h 4992555"/>
                <a:gd name="connsiteX0" fmla="*/ 2483058 w 4151541"/>
                <a:gd name="connsiteY0" fmla="*/ 65314 h 5064566"/>
                <a:gd name="connsiteX1" fmla="*/ 2388056 w 4151541"/>
                <a:gd name="connsiteY1" fmla="*/ 29688 h 5064566"/>
                <a:gd name="connsiteX2" fmla="*/ 2269302 w 4151541"/>
                <a:gd name="connsiteY2" fmla="*/ 5938 h 5064566"/>
                <a:gd name="connsiteX3" fmla="*/ 2103048 w 4151541"/>
                <a:gd name="connsiteY3" fmla="*/ 29688 h 5064566"/>
                <a:gd name="connsiteX4" fmla="*/ 1948669 w 4151541"/>
                <a:gd name="connsiteY4" fmla="*/ 100940 h 5064566"/>
                <a:gd name="connsiteX5" fmla="*/ 1996170 w 4151541"/>
                <a:gd name="connsiteY5" fmla="*/ 492826 h 5064566"/>
                <a:gd name="connsiteX6" fmla="*/ 2174300 w 4151541"/>
                <a:gd name="connsiteY6" fmla="*/ 1181595 h 5064566"/>
                <a:gd name="connsiteX7" fmla="*/ 2233676 w 4151541"/>
                <a:gd name="connsiteY7" fmla="*/ 1834738 h 5064566"/>
                <a:gd name="connsiteX8" fmla="*/ 2245552 w 4151541"/>
                <a:gd name="connsiteY8" fmla="*/ 2487880 h 5064566"/>
                <a:gd name="connsiteX9" fmla="*/ 2055546 w 4151541"/>
                <a:gd name="connsiteY9" fmla="*/ 2844140 h 5064566"/>
                <a:gd name="connsiteX10" fmla="*/ 1829915 w 4151541"/>
                <a:gd name="connsiteY10" fmla="*/ 2951018 h 5064566"/>
                <a:gd name="connsiteX11" fmla="*/ 1675536 w 4151541"/>
                <a:gd name="connsiteY11" fmla="*/ 2951018 h 5064566"/>
                <a:gd name="connsiteX12" fmla="*/ 1438030 w 4151541"/>
                <a:gd name="connsiteY12" fmla="*/ 2832265 h 5064566"/>
                <a:gd name="connsiteX13" fmla="*/ 1164897 w 4151541"/>
                <a:gd name="connsiteY13" fmla="*/ 2571008 h 5064566"/>
                <a:gd name="connsiteX14" fmla="*/ 784887 w 4151541"/>
                <a:gd name="connsiteY14" fmla="*/ 2309751 h 5064566"/>
                <a:gd name="connsiteX15" fmla="*/ 488004 w 4151541"/>
                <a:gd name="connsiteY15" fmla="*/ 2404753 h 5064566"/>
                <a:gd name="connsiteX16" fmla="*/ 226746 w 4151541"/>
                <a:gd name="connsiteY16" fmla="*/ 2642260 h 5064566"/>
                <a:gd name="connsiteX17" fmla="*/ 36741 w 4151541"/>
                <a:gd name="connsiteY17" fmla="*/ 3117273 h 5064566"/>
                <a:gd name="connsiteX18" fmla="*/ 7053 w 4151541"/>
                <a:gd name="connsiteY18" fmla="*/ 3528392 h 5064566"/>
                <a:gd name="connsiteX19" fmla="*/ 79061 w 4151541"/>
                <a:gd name="connsiteY19" fmla="*/ 3960440 h 5064566"/>
                <a:gd name="connsiteX20" fmla="*/ 295085 w 4151541"/>
                <a:gd name="connsiteY20" fmla="*/ 4536504 h 5064566"/>
                <a:gd name="connsiteX21" fmla="*/ 727133 w 4151541"/>
                <a:gd name="connsiteY21" fmla="*/ 4968552 h 5064566"/>
                <a:gd name="connsiteX22" fmla="*/ 713635 w 4151541"/>
                <a:gd name="connsiteY22" fmla="*/ 3960421 h 5064566"/>
                <a:gd name="connsiteX23" fmla="*/ 583117 w 4151541"/>
                <a:gd name="connsiteY23" fmla="*/ 3672408 h 5064566"/>
                <a:gd name="connsiteX24" fmla="*/ 594882 w 4151541"/>
                <a:gd name="connsiteY24" fmla="*/ 3307278 h 5064566"/>
                <a:gd name="connsiteX25" fmla="*/ 761136 w 4151541"/>
                <a:gd name="connsiteY25" fmla="*/ 3069771 h 5064566"/>
                <a:gd name="connsiteX26" fmla="*/ 844263 w 4151541"/>
                <a:gd name="connsiteY26" fmla="*/ 3046021 h 5064566"/>
                <a:gd name="connsiteX27" fmla="*/ 939266 w 4151541"/>
                <a:gd name="connsiteY27" fmla="*/ 3224151 h 5064566"/>
                <a:gd name="connsiteX28" fmla="*/ 1295526 w 4151541"/>
                <a:gd name="connsiteY28" fmla="*/ 3580410 h 5064566"/>
                <a:gd name="connsiteX29" fmla="*/ 1616159 w 4151541"/>
                <a:gd name="connsiteY29" fmla="*/ 3770416 h 5064566"/>
                <a:gd name="connsiteX30" fmla="*/ 2008045 w 4151541"/>
                <a:gd name="connsiteY30" fmla="*/ 3996047 h 5064566"/>
                <a:gd name="connsiteX31" fmla="*/ 2518684 w 4151541"/>
                <a:gd name="connsiteY31" fmla="*/ 4007922 h 5064566"/>
                <a:gd name="connsiteX32" fmla="*/ 3076824 w 4151541"/>
                <a:gd name="connsiteY32" fmla="*/ 3889169 h 5064566"/>
                <a:gd name="connsiteX33" fmla="*/ 3456384 w 4151541"/>
                <a:gd name="connsiteY33" fmla="*/ 3672408 h 5064566"/>
                <a:gd name="connsiteX34" fmla="*/ 3718092 w 4151541"/>
                <a:gd name="connsiteY34" fmla="*/ 3295403 h 5064566"/>
                <a:gd name="connsiteX35" fmla="*/ 4062476 w 4151541"/>
                <a:gd name="connsiteY35" fmla="*/ 2487880 h 5064566"/>
                <a:gd name="connsiteX36" fmla="*/ 4050601 w 4151541"/>
                <a:gd name="connsiteY36" fmla="*/ 1454727 h 5064566"/>
                <a:gd name="connsiteX37" fmla="*/ 3456835 w 4151541"/>
                <a:gd name="connsiteY37" fmla="*/ 932213 h 5064566"/>
                <a:gd name="connsiteX38" fmla="*/ 2958071 w 4151541"/>
                <a:gd name="connsiteY38" fmla="*/ 908462 h 5064566"/>
                <a:gd name="connsiteX39" fmla="*/ 2768066 w 4151541"/>
                <a:gd name="connsiteY39" fmla="*/ 1003465 h 5064566"/>
                <a:gd name="connsiteX40" fmla="*/ 2756191 w 4151541"/>
                <a:gd name="connsiteY40" fmla="*/ 1003465 h 5064566"/>
                <a:gd name="connsiteX41" fmla="*/ 2592288 w 4151541"/>
                <a:gd name="connsiteY41" fmla="*/ 864096 h 5064566"/>
                <a:gd name="connsiteX42" fmla="*/ 2520280 w 4151541"/>
                <a:gd name="connsiteY42" fmla="*/ 648072 h 5064566"/>
                <a:gd name="connsiteX43" fmla="*/ 2494933 w 4151541"/>
                <a:gd name="connsiteY43" fmla="*/ 421574 h 5064566"/>
                <a:gd name="connsiteX44" fmla="*/ 2483058 w 4151541"/>
                <a:gd name="connsiteY44" fmla="*/ 65314 h 5064566"/>
                <a:gd name="connsiteX0" fmla="*/ 2483058 w 4151541"/>
                <a:gd name="connsiteY0" fmla="*/ 65314 h 4536507"/>
                <a:gd name="connsiteX1" fmla="*/ 2388056 w 4151541"/>
                <a:gd name="connsiteY1" fmla="*/ 29688 h 4536507"/>
                <a:gd name="connsiteX2" fmla="*/ 2269302 w 4151541"/>
                <a:gd name="connsiteY2" fmla="*/ 5938 h 4536507"/>
                <a:gd name="connsiteX3" fmla="*/ 2103048 w 4151541"/>
                <a:gd name="connsiteY3" fmla="*/ 29688 h 4536507"/>
                <a:gd name="connsiteX4" fmla="*/ 1948669 w 4151541"/>
                <a:gd name="connsiteY4" fmla="*/ 100940 h 4536507"/>
                <a:gd name="connsiteX5" fmla="*/ 1996170 w 4151541"/>
                <a:gd name="connsiteY5" fmla="*/ 492826 h 4536507"/>
                <a:gd name="connsiteX6" fmla="*/ 2174300 w 4151541"/>
                <a:gd name="connsiteY6" fmla="*/ 1181595 h 4536507"/>
                <a:gd name="connsiteX7" fmla="*/ 2233676 w 4151541"/>
                <a:gd name="connsiteY7" fmla="*/ 1834738 h 4536507"/>
                <a:gd name="connsiteX8" fmla="*/ 2245552 w 4151541"/>
                <a:gd name="connsiteY8" fmla="*/ 2487880 h 4536507"/>
                <a:gd name="connsiteX9" fmla="*/ 2055546 w 4151541"/>
                <a:gd name="connsiteY9" fmla="*/ 2844140 h 4536507"/>
                <a:gd name="connsiteX10" fmla="*/ 1829915 w 4151541"/>
                <a:gd name="connsiteY10" fmla="*/ 2951018 h 4536507"/>
                <a:gd name="connsiteX11" fmla="*/ 1675536 w 4151541"/>
                <a:gd name="connsiteY11" fmla="*/ 2951018 h 4536507"/>
                <a:gd name="connsiteX12" fmla="*/ 1438030 w 4151541"/>
                <a:gd name="connsiteY12" fmla="*/ 2832265 h 4536507"/>
                <a:gd name="connsiteX13" fmla="*/ 1164897 w 4151541"/>
                <a:gd name="connsiteY13" fmla="*/ 2571008 h 4536507"/>
                <a:gd name="connsiteX14" fmla="*/ 784887 w 4151541"/>
                <a:gd name="connsiteY14" fmla="*/ 2309751 h 4536507"/>
                <a:gd name="connsiteX15" fmla="*/ 488004 w 4151541"/>
                <a:gd name="connsiteY15" fmla="*/ 2404753 h 4536507"/>
                <a:gd name="connsiteX16" fmla="*/ 226746 w 4151541"/>
                <a:gd name="connsiteY16" fmla="*/ 2642260 h 4536507"/>
                <a:gd name="connsiteX17" fmla="*/ 36741 w 4151541"/>
                <a:gd name="connsiteY17" fmla="*/ 3117273 h 4536507"/>
                <a:gd name="connsiteX18" fmla="*/ 7053 w 4151541"/>
                <a:gd name="connsiteY18" fmla="*/ 3528392 h 4536507"/>
                <a:gd name="connsiteX19" fmla="*/ 79061 w 4151541"/>
                <a:gd name="connsiteY19" fmla="*/ 3960440 h 4536507"/>
                <a:gd name="connsiteX20" fmla="*/ 295085 w 4151541"/>
                <a:gd name="connsiteY20" fmla="*/ 4536504 h 4536507"/>
                <a:gd name="connsiteX21" fmla="*/ 713635 w 4151541"/>
                <a:gd name="connsiteY21" fmla="*/ 3960421 h 4536507"/>
                <a:gd name="connsiteX22" fmla="*/ 583117 w 4151541"/>
                <a:gd name="connsiteY22" fmla="*/ 3672408 h 4536507"/>
                <a:gd name="connsiteX23" fmla="*/ 594882 w 4151541"/>
                <a:gd name="connsiteY23" fmla="*/ 3307278 h 4536507"/>
                <a:gd name="connsiteX24" fmla="*/ 761136 w 4151541"/>
                <a:gd name="connsiteY24" fmla="*/ 3069771 h 4536507"/>
                <a:gd name="connsiteX25" fmla="*/ 844263 w 4151541"/>
                <a:gd name="connsiteY25" fmla="*/ 3046021 h 4536507"/>
                <a:gd name="connsiteX26" fmla="*/ 939266 w 4151541"/>
                <a:gd name="connsiteY26" fmla="*/ 3224151 h 4536507"/>
                <a:gd name="connsiteX27" fmla="*/ 1295526 w 4151541"/>
                <a:gd name="connsiteY27" fmla="*/ 3580410 h 4536507"/>
                <a:gd name="connsiteX28" fmla="*/ 1616159 w 4151541"/>
                <a:gd name="connsiteY28" fmla="*/ 3770416 h 4536507"/>
                <a:gd name="connsiteX29" fmla="*/ 2008045 w 4151541"/>
                <a:gd name="connsiteY29" fmla="*/ 3996047 h 4536507"/>
                <a:gd name="connsiteX30" fmla="*/ 2518684 w 4151541"/>
                <a:gd name="connsiteY30" fmla="*/ 4007922 h 4536507"/>
                <a:gd name="connsiteX31" fmla="*/ 3076824 w 4151541"/>
                <a:gd name="connsiteY31" fmla="*/ 3889169 h 4536507"/>
                <a:gd name="connsiteX32" fmla="*/ 3456384 w 4151541"/>
                <a:gd name="connsiteY32" fmla="*/ 3672408 h 4536507"/>
                <a:gd name="connsiteX33" fmla="*/ 3718092 w 4151541"/>
                <a:gd name="connsiteY33" fmla="*/ 3295403 h 4536507"/>
                <a:gd name="connsiteX34" fmla="*/ 4062476 w 4151541"/>
                <a:gd name="connsiteY34" fmla="*/ 2487880 h 4536507"/>
                <a:gd name="connsiteX35" fmla="*/ 4050601 w 4151541"/>
                <a:gd name="connsiteY35" fmla="*/ 1454727 h 4536507"/>
                <a:gd name="connsiteX36" fmla="*/ 3456835 w 4151541"/>
                <a:gd name="connsiteY36" fmla="*/ 932213 h 4536507"/>
                <a:gd name="connsiteX37" fmla="*/ 2958071 w 4151541"/>
                <a:gd name="connsiteY37" fmla="*/ 908462 h 4536507"/>
                <a:gd name="connsiteX38" fmla="*/ 2768066 w 4151541"/>
                <a:gd name="connsiteY38" fmla="*/ 1003465 h 4536507"/>
                <a:gd name="connsiteX39" fmla="*/ 2756191 w 4151541"/>
                <a:gd name="connsiteY39" fmla="*/ 1003465 h 4536507"/>
                <a:gd name="connsiteX40" fmla="*/ 2592288 w 4151541"/>
                <a:gd name="connsiteY40" fmla="*/ 864096 h 4536507"/>
                <a:gd name="connsiteX41" fmla="*/ 2520280 w 4151541"/>
                <a:gd name="connsiteY41" fmla="*/ 648072 h 4536507"/>
                <a:gd name="connsiteX42" fmla="*/ 2494933 w 4151541"/>
                <a:gd name="connsiteY42" fmla="*/ 421574 h 4536507"/>
                <a:gd name="connsiteX43" fmla="*/ 2483058 w 4151541"/>
                <a:gd name="connsiteY43" fmla="*/ 65314 h 4536507"/>
                <a:gd name="connsiteX0" fmla="*/ 2483058 w 4151541"/>
                <a:gd name="connsiteY0" fmla="*/ 65314 h 4608515"/>
                <a:gd name="connsiteX1" fmla="*/ 2388056 w 4151541"/>
                <a:gd name="connsiteY1" fmla="*/ 29688 h 4608515"/>
                <a:gd name="connsiteX2" fmla="*/ 2269302 w 4151541"/>
                <a:gd name="connsiteY2" fmla="*/ 5938 h 4608515"/>
                <a:gd name="connsiteX3" fmla="*/ 2103048 w 4151541"/>
                <a:gd name="connsiteY3" fmla="*/ 29688 h 4608515"/>
                <a:gd name="connsiteX4" fmla="*/ 1948669 w 4151541"/>
                <a:gd name="connsiteY4" fmla="*/ 100940 h 4608515"/>
                <a:gd name="connsiteX5" fmla="*/ 1996170 w 4151541"/>
                <a:gd name="connsiteY5" fmla="*/ 492826 h 4608515"/>
                <a:gd name="connsiteX6" fmla="*/ 2174300 w 4151541"/>
                <a:gd name="connsiteY6" fmla="*/ 1181595 h 4608515"/>
                <a:gd name="connsiteX7" fmla="*/ 2233676 w 4151541"/>
                <a:gd name="connsiteY7" fmla="*/ 1834738 h 4608515"/>
                <a:gd name="connsiteX8" fmla="*/ 2245552 w 4151541"/>
                <a:gd name="connsiteY8" fmla="*/ 2487880 h 4608515"/>
                <a:gd name="connsiteX9" fmla="*/ 2055546 w 4151541"/>
                <a:gd name="connsiteY9" fmla="*/ 2844140 h 4608515"/>
                <a:gd name="connsiteX10" fmla="*/ 1829915 w 4151541"/>
                <a:gd name="connsiteY10" fmla="*/ 2951018 h 4608515"/>
                <a:gd name="connsiteX11" fmla="*/ 1675536 w 4151541"/>
                <a:gd name="connsiteY11" fmla="*/ 2951018 h 4608515"/>
                <a:gd name="connsiteX12" fmla="*/ 1438030 w 4151541"/>
                <a:gd name="connsiteY12" fmla="*/ 2832265 h 4608515"/>
                <a:gd name="connsiteX13" fmla="*/ 1164897 w 4151541"/>
                <a:gd name="connsiteY13" fmla="*/ 2571008 h 4608515"/>
                <a:gd name="connsiteX14" fmla="*/ 784887 w 4151541"/>
                <a:gd name="connsiteY14" fmla="*/ 2309751 h 4608515"/>
                <a:gd name="connsiteX15" fmla="*/ 488004 w 4151541"/>
                <a:gd name="connsiteY15" fmla="*/ 2404753 h 4608515"/>
                <a:gd name="connsiteX16" fmla="*/ 226746 w 4151541"/>
                <a:gd name="connsiteY16" fmla="*/ 2642260 h 4608515"/>
                <a:gd name="connsiteX17" fmla="*/ 36741 w 4151541"/>
                <a:gd name="connsiteY17" fmla="*/ 3117273 h 4608515"/>
                <a:gd name="connsiteX18" fmla="*/ 7053 w 4151541"/>
                <a:gd name="connsiteY18" fmla="*/ 3528392 h 4608515"/>
                <a:gd name="connsiteX19" fmla="*/ 79061 w 4151541"/>
                <a:gd name="connsiteY19" fmla="*/ 3960440 h 4608515"/>
                <a:gd name="connsiteX20" fmla="*/ 179512 w 4151541"/>
                <a:gd name="connsiteY20" fmla="*/ 4608512 h 4608515"/>
                <a:gd name="connsiteX21" fmla="*/ 713635 w 4151541"/>
                <a:gd name="connsiteY21" fmla="*/ 3960421 h 4608515"/>
                <a:gd name="connsiteX22" fmla="*/ 583117 w 4151541"/>
                <a:gd name="connsiteY22" fmla="*/ 3672408 h 4608515"/>
                <a:gd name="connsiteX23" fmla="*/ 594882 w 4151541"/>
                <a:gd name="connsiteY23" fmla="*/ 3307278 h 4608515"/>
                <a:gd name="connsiteX24" fmla="*/ 761136 w 4151541"/>
                <a:gd name="connsiteY24" fmla="*/ 3069771 h 4608515"/>
                <a:gd name="connsiteX25" fmla="*/ 844263 w 4151541"/>
                <a:gd name="connsiteY25" fmla="*/ 3046021 h 4608515"/>
                <a:gd name="connsiteX26" fmla="*/ 939266 w 4151541"/>
                <a:gd name="connsiteY26" fmla="*/ 3224151 h 4608515"/>
                <a:gd name="connsiteX27" fmla="*/ 1295526 w 4151541"/>
                <a:gd name="connsiteY27" fmla="*/ 3580410 h 4608515"/>
                <a:gd name="connsiteX28" fmla="*/ 1616159 w 4151541"/>
                <a:gd name="connsiteY28" fmla="*/ 3770416 h 4608515"/>
                <a:gd name="connsiteX29" fmla="*/ 2008045 w 4151541"/>
                <a:gd name="connsiteY29" fmla="*/ 3996047 h 4608515"/>
                <a:gd name="connsiteX30" fmla="*/ 2518684 w 4151541"/>
                <a:gd name="connsiteY30" fmla="*/ 4007922 h 4608515"/>
                <a:gd name="connsiteX31" fmla="*/ 3076824 w 4151541"/>
                <a:gd name="connsiteY31" fmla="*/ 3889169 h 4608515"/>
                <a:gd name="connsiteX32" fmla="*/ 3456384 w 4151541"/>
                <a:gd name="connsiteY32" fmla="*/ 3672408 h 4608515"/>
                <a:gd name="connsiteX33" fmla="*/ 3718092 w 4151541"/>
                <a:gd name="connsiteY33" fmla="*/ 3295403 h 4608515"/>
                <a:gd name="connsiteX34" fmla="*/ 4062476 w 4151541"/>
                <a:gd name="connsiteY34" fmla="*/ 2487880 h 4608515"/>
                <a:gd name="connsiteX35" fmla="*/ 4050601 w 4151541"/>
                <a:gd name="connsiteY35" fmla="*/ 1454727 h 4608515"/>
                <a:gd name="connsiteX36" fmla="*/ 3456835 w 4151541"/>
                <a:gd name="connsiteY36" fmla="*/ 932213 h 4608515"/>
                <a:gd name="connsiteX37" fmla="*/ 2958071 w 4151541"/>
                <a:gd name="connsiteY37" fmla="*/ 908462 h 4608515"/>
                <a:gd name="connsiteX38" fmla="*/ 2768066 w 4151541"/>
                <a:gd name="connsiteY38" fmla="*/ 1003465 h 4608515"/>
                <a:gd name="connsiteX39" fmla="*/ 2756191 w 4151541"/>
                <a:gd name="connsiteY39" fmla="*/ 1003465 h 4608515"/>
                <a:gd name="connsiteX40" fmla="*/ 2592288 w 4151541"/>
                <a:gd name="connsiteY40" fmla="*/ 864096 h 4608515"/>
                <a:gd name="connsiteX41" fmla="*/ 2520280 w 4151541"/>
                <a:gd name="connsiteY41" fmla="*/ 648072 h 4608515"/>
                <a:gd name="connsiteX42" fmla="*/ 2494933 w 4151541"/>
                <a:gd name="connsiteY42" fmla="*/ 421574 h 4608515"/>
                <a:gd name="connsiteX43" fmla="*/ 2483058 w 4151541"/>
                <a:gd name="connsiteY43" fmla="*/ 65314 h 4608515"/>
                <a:gd name="connsiteX0" fmla="*/ 2483058 w 4151541"/>
                <a:gd name="connsiteY0" fmla="*/ 65314 h 4644516"/>
                <a:gd name="connsiteX1" fmla="*/ 2388056 w 4151541"/>
                <a:gd name="connsiteY1" fmla="*/ 29688 h 4644516"/>
                <a:gd name="connsiteX2" fmla="*/ 2269302 w 4151541"/>
                <a:gd name="connsiteY2" fmla="*/ 5938 h 4644516"/>
                <a:gd name="connsiteX3" fmla="*/ 2103048 w 4151541"/>
                <a:gd name="connsiteY3" fmla="*/ 29688 h 4644516"/>
                <a:gd name="connsiteX4" fmla="*/ 1948669 w 4151541"/>
                <a:gd name="connsiteY4" fmla="*/ 100940 h 4644516"/>
                <a:gd name="connsiteX5" fmla="*/ 1996170 w 4151541"/>
                <a:gd name="connsiteY5" fmla="*/ 492826 h 4644516"/>
                <a:gd name="connsiteX6" fmla="*/ 2174300 w 4151541"/>
                <a:gd name="connsiteY6" fmla="*/ 1181595 h 4644516"/>
                <a:gd name="connsiteX7" fmla="*/ 2233676 w 4151541"/>
                <a:gd name="connsiteY7" fmla="*/ 1834738 h 4644516"/>
                <a:gd name="connsiteX8" fmla="*/ 2245552 w 4151541"/>
                <a:gd name="connsiteY8" fmla="*/ 2487880 h 4644516"/>
                <a:gd name="connsiteX9" fmla="*/ 2055546 w 4151541"/>
                <a:gd name="connsiteY9" fmla="*/ 2844140 h 4644516"/>
                <a:gd name="connsiteX10" fmla="*/ 1829915 w 4151541"/>
                <a:gd name="connsiteY10" fmla="*/ 2951018 h 4644516"/>
                <a:gd name="connsiteX11" fmla="*/ 1675536 w 4151541"/>
                <a:gd name="connsiteY11" fmla="*/ 2951018 h 4644516"/>
                <a:gd name="connsiteX12" fmla="*/ 1438030 w 4151541"/>
                <a:gd name="connsiteY12" fmla="*/ 2832265 h 4644516"/>
                <a:gd name="connsiteX13" fmla="*/ 1164897 w 4151541"/>
                <a:gd name="connsiteY13" fmla="*/ 2571008 h 4644516"/>
                <a:gd name="connsiteX14" fmla="*/ 784887 w 4151541"/>
                <a:gd name="connsiteY14" fmla="*/ 2309751 h 4644516"/>
                <a:gd name="connsiteX15" fmla="*/ 488004 w 4151541"/>
                <a:gd name="connsiteY15" fmla="*/ 2404753 h 4644516"/>
                <a:gd name="connsiteX16" fmla="*/ 226746 w 4151541"/>
                <a:gd name="connsiteY16" fmla="*/ 2642260 h 4644516"/>
                <a:gd name="connsiteX17" fmla="*/ 36741 w 4151541"/>
                <a:gd name="connsiteY17" fmla="*/ 3117273 h 4644516"/>
                <a:gd name="connsiteX18" fmla="*/ 7053 w 4151541"/>
                <a:gd name="connsiteY18" fmla="*/ 3528392 h 4644516"/>
                <a:gd name="connsiteX19" fmla="*/ 79061 w 4151541"/>
                <a:gd name="connsiteY19" fmla="*/ 3960440 h 4644516"/>
                <a:gd name="connsiteX20" fmla="*/ 179512 w 4151541"/>
                <a:gd name="connsiteY20" fmla="*/ 4608512 h 4644516"/>
                <a:gd name="connsiteX21" fmla="*/ 611560 w 4151541"/>
                <a:gd name="connsiteY21" fmla="*/ 4176464 h 4644516"/>
                <a:gd name="connsiteX22" fmla="*/ 583117 w 4151541"/>
                <a:gd name="connsiteY22" fmla="*/ 3672408 h 4644516"/>
                <a:gd name="connsiteX23" fmla="*/ 594882 w 4151541"/>
                <a:gd name="connsiteY23" fmla="*/ 3307278 h 4644516"/>
                <a:gd name="connsiteX24" fmla="*/ 761136 w 4151541"/>
                <a:gd name="connsiteY24" fmla="*/ 3069771 h 4644516"/>
                <a:gd name="connsiteX25" fmla="*/ 844263 w 4151541"/>
                <a:gd name="connsiteY25" fmla="*/ 3046021 h 4644516"/>
                <a:gd name="connsiteX26" fmla="*/ 939266 w 4151541"/>
                <a:gd name="connsiteY26" fmla="*/ 3224151 h 4644516"/>
                <a:gd name="connsiteX27" fmla="*/ 1295526 w 4151541"/>
                <a:gd name="connsiteY27" fmla="*/ 3580410 h 4644516"/>
                <a:gd name="connsiteX28" fmla="*/ 1616159 w 4151541"/>
                <a:gd name="connsiteY28" fmla="*/ 3770416 h 4644516"/>
                <a:gd name="connsiteX29" fmla="*/ 2008045 w 4151541"/>
                <a:gd name="connsiteY29" fmla="*/ 3996047 h 4644516"/>
                <a:gd name="connsiteX30" fmla="*/ 2518684 w 4151541"/>
                <a:gd name="connsiteY30" fmla="*/ 4007922 h 4644516"/>
                <a:gd name="connsiteX31" fmla="*/ 3076824 w 4151541"/>
                <a:gd name="connsiteY31" fmla="*/ 3889169 h 4644516"/>
                <a:gd name="connsiteX32" fmla="*/ 3456384 w 4151541"/>
                <a:gd name="connsiteY32" fmla="*/ 3672408 h 4644516"/>
                <a:gd name="connsiteX33" fmla="*/ 3718092 w 4151541"/>
                <a:gd name="connsiteY33" fmla="*/ 3295403 h 4644516"/>
                <a:gd name="connsiteX34" fmla="*/ 4062476 w 4151541"/>
                <a:gd name="connsiteY34" fmla="*/ 2487880 h 4644516"/>
                <a:gd name="connsiteX35" fmla="*/ 4050601 w 4151541"/>
                <a:gd name="connsiteY35" fmla="*/ 1454727 h 4644516"/>
                <a:gd name="connsiteX36" fmla="*/ 3456835 w 4151541"/>
                <a:gd name="connsiteY36" fmla="*/ 932213 h 4644516"/>
                <a:gd name="connsiteX37" fmla="*/ 2958071 w 4151541"/>
                <a:gd name="connsiteY37" fmla="*/ 908462 h 4644516"/>
                <a:gd name="connsiteX38" fmla="*/ 2768066 w 4151541"/>
                <a:gd name="connsiteY38" fmla="*/ 1003465 h 4644516"/>
                <a:gd name="connsiteX39" fmla="*/ 2756191 w 4151541"/>
                <a:gd name="connsiteY39" fmla="*/ 1003465 h 4644516"/>
                <a:gd name="connsiteX40" fmla="*/ 2592288 w 4151541"/>
                <a:gd name="connsiteY40" fmla="*/ 864096 h 4644516"/>
                <a:gd name="connsiteX41" fmla="*/ 2520280 w 4151541"/>
                <a:gd name="connsiteY41" fmla="*/ 648072 h 4644516"/>
                <a:gd name="connsiteX42" fmla="*/ 2494933 w 4151541"/>
                <a:gd name="connsiteY42" fmla="*/ 421574 h 4644516"/>
                <a:gd name="connsiteX43" fmla="*/ 2483058 w 4151541"/>
                <a:gd name="connsiteY43" fmla="*/ 65314 h 4644516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611560 w 4151541"/>
                <a:gd name="connsiteY15" fmla="*/ 309634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511064 w 4179547"/>
                <a:gd name="connsiteY0" fmla="*/ 65314 h 4656517"/>
                <a:gd name="connsiteX1" fmla="*/ 2416062 w 4179547"/>
                <a:gd name="connsiteY1" fmla="*/ 29688 h 4656517"/>
                <a:gd name="connsiteX2" fmla="*/ 2297308 w 4179547"/>
                <a:gd name="connsiteY2" fmla="*/ 5938 h 4656517"/>
                <a:gd name="connsiteX3" fmla="*/ 2131054 w 4179547"/>
                <a:gd name="connsiteY3" fmla="*/ 29688 h 4656517"/>
                <a:gd name="connsiteX4" fmla="*/ 1976675 w 4179547"/>
                <a:gd name="connsiteY4" fmla="*/ 100940 h 4656517"/>
                <a:gd name="connsiteX5" fmla="*/ 2024176 w 4179547"/>
                <a:gd name="connsiteY5" fmla="*/ 492826 h 4656517"/>
                <a:gd name="connsiteX6" fmla="*/ 2202306 w 4179547"/>
                <a:gd name="connsiteY6" fmla="*/ 1181595 h 4656517"/>
                <a:gd name="connsiteX7" fmla="*/ 2261682 w 4179547"/>
                <a:gd name="connsiteY7" fmla="*/ 1834738 h 4656517"/>
                <a:gd name="connsiteX8" fmla="*/ 2273558 w 4179547"/>
                <a:gd name="connsiteY8" fmla="*/ 2487880 h 4656517"/>
                <a:gd name="connsiteX9" fmla="*/ 2083552 w 4179547"/>
                <a:gd name="connsiteY9" fmla="*/ 2844140 h 4656517"/>
                <a:gd name="connsiteX10" fmla="*/ 1857921 w 4179547"/>
                <a:gd name="connsiteY10" fmla="*/ 2951018 h 4656517"/>
                <a:gd name="connsiteX11" fmla="*/ 1703542 w 4179547"/>
                <a:gd name="connsiteY11" fmla="*/ 2951018 h 4656517"/>
                <a:gd name="connsiteX12" fmla="*/ 1359646 w 4179547"/>
                <a:gd name="connsiteY12" fmla="*/ 3096343 h 4656517"/>
                <a:gd name="connsiteX13" fmla="*/ 999606 w 4179547"/>
                <a:gd name="connsiteY13" fmla="*/ 3024335 h 4656517"/>
                <a:gd name="connsiteX14" fmla="*/ 711574 w 4179547"/>
                <a:gd name="connsiteY14" fmla="*/ 3024335 h 4656517"/>
                <a:gd name="connsiteX15" fmla="*/ 639566 w 4179547"/>
                <a:gd name="connsiteY15" fmla="*/ 3096343 h 4656517"/>
                <a:gd name="connsiteX16" fmla="*/ 423542 w 4179547"/>
                <a:gd name="connsiteY16" fmla="*/ 3096343 h 4656517"/>
                <a:gd name="connsiteX17" fmla="*/ 64747 w 4179547"/>
                <a:gd name="connsiteY17" fmla="*/ 3117273 h 4656517"/>
                <a:gd name="connsiteX18" fmla="*/ 35059 w 4179547"/>
                <a:gd name="connsiteY18" fmla="*/ 3528392 h 4656517"/>
                <a:gd name="connsiteX19" fmla="*/ 107067 w 4179547"/>
                <a:gd name="connsiteY19" fmla="*/ 3960440 h 4656517"/>
                <a:gd name="connsiteX20" fmla="*/ 207518 w 4179547"/>
                <a:gd name="connsiteY20" fmla="*/ 4608512 h 4656517"/>
                <a:gd name="connsiteX21" fmla="*/ 567558 w 4179547"/>
                <a:gd name="connsiteY21" fmla="*/ 4248471 h 4656517"/>
                <a:gd name="connsiteX22" fmla="*/ 611123 w 4179547"/>
                <a:gd name="connsiteY22" fmla="*/ 3672408 h 4656517"/>
                <a:gd name="connsiteX23" fmla="*/ 639566 w 4179547"/>
                <a:gd name="connsiteY23" fmla="*/ 3528391 h 4656517"/>
                <a:gd name="connsiteX24" fmla="*/ 783582 w 4179547"/>
                <a:gd name="connsiteY24" fmla="*/ 3384375 h 4656517"/>
                <a:gd name="connsiteX25" fmla="*/ 855590 w 4179547"/>
                <a:gd name="connsiteY25" fmla="*/ 3456383 h 4656517"/>
                <a:gd name="connsiteX26" fmla="*/ 999606 w 4179547"/>
                <a:gd name="connsiteY26" fmla="*/ 3384375 h 4656517"/>
                <a:gd name="connsiteX27" fmla="*/ 1323532 w 4179547"/>
                <a:gd name="connsiteY27" fmla="*/ 3580410 h 4656517"/>
                <a:gd name="connsiteX28" fmla="*/ 1644165 w 4179547"/>
                <a:gd name="connsiteY28" fmla="*/ 3770416 h 4656517"/>
                <a:gd name="connsiteX29" fmla="*/ 2036051 w 4179547"/>
                <a:gd name="connsiteY29" fmla="*/ 3996047 h 4656517"/>
                <a:gd name="connsiteX30" fmla="*/ 2546690 w 4179547"/>
                <a:gd name="connsiteY30" fmla="*/ 4007922 h 4656517"/>
                <a:gd name="connsiteX31" fmla="*/ 3104830 w 4179547"/>
                <a:gd name="connsiteY31" fmla="*/ 3889169 h 4656517"/>
                <a:gd name="connsiteX32" fmla="*/ 3484390 w 4179547"/>
                <a:gd name="connsiteY32" fmla="*/ 3672408 h 4656517"/>
                <a:gd name="connsiteX33" fmla="*/ 3746098 w 4179547"/>
                <a:gd name="connsiteY33" fmla="*/ 3295403 h 4656517"/>
                <a:gd name="connsiteX34" fmla="*/ 4090482 w 4179547"/>
                <a:gd name="connsiteY34" fmla="*/ 2487880 h 4656517"/>
                <a:gd name="connsiteX35" fmla="*/ 4078607 w 4179547"/>
                <a:gd name="connsiteY35" fmla="*/ 1454727 h 4656517"/>
                <a:gd name="connsiteX36" fmla="*/ 3484841 w 4179547"/>
                <a:gd name="connsiteY36" fmla="*/ 932213 h 4656517"/>
                <a:gd name="connsiteX37" fmla="*/ 2986077 w 4179547"/>
                <a:gd name="connsiteY37" fmla="*/ 908462 h 4656517"/>
                <a:gd name="connsiteX38" fmla="*/ 2796072 w 4179547"/>
                <a:gd name="connsiteY38" fmla="*/ 1003465 h 4656517"/>
                <a:gd name="connsiteX39" fmla="*/ 2784197 w 4179547"/>
                <a:gd name="connsiteY39" fmla="*/ 1003465 h 4656517"/>
                <a:gd name="connsiteX40" fmla="*/ 2620294 w 4179547"/>
                <a:gd name="connsiteY40" fmla="*/ 864096 h 4656517"/>
                <a:gd name="connsiteX41" fmla="*/ 2548286 w 4179547"/>
                <a:gd name="connsiteY41" fmla="*/ 648072 h 4656517"/>
                <a:gd name="connsiteX42" fmla="*/ 2522939 w 4179547"/>
                <a:gd name="connsiteY42" fmla="*/ 421574 h 4656517"/>
                <a:gd name="connsiteX43" fmla="*/ 2511064 w 4179547"/>
                <a:gd name="connsiteY43" fmla="*/ 65314 h 4656517"/>
                <a:gd name="connsiteX0" fmla="*/ 2504748 w 4173231"/>
                <a:gd name="connsiteY0" fmla="*/ 65314 h 4656517"/>
                <a:gd name="connsiteX1" fmla="*/ 2409746 w 4173231"/>
                <a:gd name="connsiteY1" fmla="*/ 29688 h 4656517"/>
                <a:gd name="connsiteX2" fmla="*/ 2290992 w 4173231"/>
                <a:gd name="connsiteY2" fmla="*/ 5938 h 4656517"/>
                <a:gd name="connsiteX3" fmla="*/ 2124738 w 4173231"/>
                <a:gd name="connsiteY3" fmla="*/ 29688 h 4656517"/>
                <a:gd name="connsiteX4" fmla="*/ 1970359 w 4173231"/>
                <a:gd name="connsiteY4" fmla="*/ 100940 h 4656517"/>
                <a:gd name="connsiteX5" fmla="*/ 2017860 w 4173231"/>
                <a:gd name="connsiteY5" fmla="*/ 492826 h 4656517"/>
                <a:gd name="connsiteX6" fmla="*/ 2195990 w 4173231"/>
                <a:gd name="connsiteY6" fmla="*/ 1181595 h 4656517"/>
                <a:gd name="connsiteX7" fmla="*/ 2255366 w 4173231"/>
                <a:gd name="connsiteY7" fmla="*/ 1834738 h 4656517"/>
                <a:gd name="connsiteX8" fmla="*/ 2267242 w 4173231"/>
                <a:gd name="connsiteY8" fmla="*/ 2487880 h 4656517"/>
                <a:gd name="connsiteX9" fmla="*/ 2077236 w 4173231"/>
                <a:gd name="connsiteY9" fmla="*/ 2844140 h 4656517"/>
                <a:gd name="connsiteX10" fmla="*/ 1851605 w 4173231"/>
                <a:gd name="connsiteY10" fmla="*/ 2951018 h 4656517"/>
                <a:gd name="connsiteX11" fmla="*/ 1697226 w 4173231"/>
                <a:gd name="connsiteY11" fmla="*/ 2951018 h 4656517"/>
                <a:gd name="connsiteX12" fmla="*/ 1353330 w 4173231"/>
                <a:gd name="connsiteY12" fmla="*/ 3096343 h 4656517"/>
                <a:gd name="connsiteX13" fmla="*/ 993290 w 4173231"/>
                <a:gd name="connsiteY13" fmla="*/ 3024335 h 4656517"/>
                <a:gd name="connsiteX14" fmla="*/ 705258 w 4173231"/>
                <a:gd name="connsiteY14" fmla="*/ 3024335 h 4656517"/>
                <a:gd name="connsiteX15" fmla="*/ 633250 w 4173231"/>
                <a:gd name="connsiteY15" fmla="*/ 3096343 h 4656517"/>
                <a:gd name="connsiteX16" fmla="*/ 417226 w 4173231"/>
                <a:gd name="connsiteY16" fmla="*/ 3096343 h 4656517"/>
                <a:gd name="connsiteX17" fmla="*/ 273210 w 4173231"/>
                <a:gd name="connsiteY17" fmla="*/ 3240359 h 4656517"/>
                <a:gd name="connsiteX18" fmla="*/ 28743 w 4173231"/>
                <a:gd name="connsiteY18" fmla="*/ 3528392 h 4656517"/>
                <a:gd name="connsiteX19" fmla="*/ 100751 w 4173231"/>
                <a:gd name="connsiteY19" fmla="*/ 3960440 h 4656517"/>
                <a:gd name="connsiteX20" fmla="*/ 201202 w 4173231"/>
                <a:gd name="connsiteY20" fmla="*/ 4608512 h 4656517"/>
                <a:gd name="connsiteX21" fmla="*/ 561242 w 4173231"/>
                <a:gd name="connsiteY21" fmla="*/ 4248471 h 4656517"/>
                <a:gd name="connsiteX22" fmla="*/ 604807 w 4173231"/>
                <a:gd name="connsiteY22" fmla="*/ 3672408 h 4656517"/>
                <a:gd name="connsiteX23" fmla="*/ 633250 w 4173231"/>
                <a:gd name="connsiteY23" fmla="*/ 3528391 h 4656517"/>
                <a:gd name="connsiteX24" fmla="*/ 777266 w 4173231"/>
                <a:gd name="connsiteY24" fmla="*/ 3384375 h 4656517"/>
                <a:gd name="connsiteX25" fmla="*/ 849274 w 4173231"/>
                <a:gd name="connsiteY25" fmla="*/ 3456383 h 4656517"/>
                <a:gd name="connsiteX26" fmla="*/ 993290 w 4173231"/>
                <a:gd name="connsiteY26" fmla="*/ 3384375 h 4656517"/>
                <a:gd name="connsiteX27" fmla="*/ 1317216 w 4173231"/>
                <a:gd name="connsiteY27" fmla="*/ 3580410 h 4656517"/>
                <a:gd name="connsiteX28" fmla="*/ 1637849 w 4173231"/>
                <a:gd name="connsiteY28" fmla="*/ 3770416 h 4656517"/>
                <a:gd name="connsiteX29" fmla="*/ 2029735 w 4173231"/>
                <a:gd name="connsiteY29" fmla="*/ 3996047 h 4656517"/>
                <a:gd name="connsiteX30" fmla="*/ 2540374 w 4173231"/>
                <a:gd name="connsiteY30" fmla="*/ 4007922 h 4656517"/>
                <a:gd name="connsiteX31" fmla="*/ 3098514 w 4173231"/>
                <a:gd name="connsiteY31" fmla="*/ 3889169 h 4656517"/>
                <a:gd name="connsiteX32" fmla="*/ 3478074 w 4173231"/>
                <a:gd name="connsiteY32" fmla="*/ 3672408 h 4656517"/>
                <a:gd name="connsiteX33" fmla="*/ 3739782 w 4173231"/>
                <a:gd name="connsiteY33" fmla="*/ 3295403 h 4656517"/>
                <a:gd name="connsiteX34" fmla="*/ 4084166 w 4173231"/>
                <a:gd name="connsiteY34" fmla="*/ 2487880 h 4656517"/>
                <a:gd name="connsiteX35" fmla="*/ 4072291 w 4173231"/>
                <a:gd name="connsiteY35" fmla="*/ 1454727 h 4656517"/>
                <a:gd name="connsiteX36" fmla="*/ 3478525 w 4173231"/>
                <a:gd name="connsiteY36" fmla="*/ 932213 h 4656517"/>
                <a:gd name="connsiteX37" fmla="*/ 2979761 w 4173231"/>
                <a:gd name="connsiteY37" fmla="*/ 908462 h 4656517"/>
                <a:gd name="connsiteX38" fmla="*/ 2789756 w 4173231"/>
                <a:gd name="connsiteY38" fmla="*/ 1003465 h 4656517"/>
                <a:gd name="connsiteX39" fmla="*/ 2777881 w 4173231"/>
                <a:gd name="connsiteY39" fmla="*/ 1003465 h 4656517"/>
                <a:gd name="connsiteX40" fmla="*/ 2613978 w 4173231"/>
                <a:gd name="connsiteY40" fmla="*/ 864096 h 4656517"/>
                <a:gd name="connsiteX41" fmla="*/ 2541970 w 4173231"/>
                <a:gd name="connsiteY41" fmla="*/ 648072 h 4656517"/>
                <a:gd name="connsiteX42" fmla="*/ 2516623 w 4173231"/>
                <a:gd name="connsiteY42" fmla="*/ 421574 h 4656517"/>
                <a:gd name="connsiteX43" fmla="*/ 2504748 w 4173231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528391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600399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96475 w 4072480"/>
                <a:gd name="connsiteY11" fmla="*/ 2951018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676515 w 4072480"/>
                <a:gd name="connsiteY23" fmla="*/ 3384375 h 4656517"/>
                <a:gd name="connsiteX24" fmla="*/ 748523 w 4072480"/>
                <a:gd name="connsiteY24" fmla="*/ 3456383 h 4656517"/>
                <a:gd name="connsiteX25" fmla="*/ 892539 w 4072480"/>
                <a:gd name="connsiteY25" fmla="*/ 3384375 h 4656517"/>
                <a:gd name="connsiteX26" fmla="*/ 1216465 w 4072480"/>
                <a:gd name="connsiteY26" fmla="*/ 3580410 h 4656517"/>
                <a:gd name="connsiteX27" fmla="*/ 1537098 w 4072480"/>
                <a:gd name="connsiteY27" fmla="*/ 3770416 h 4656517"/>
                <a:gd name="connsiteX28" fmla="*/ 1928984 w 4072480"/>
                <a:gd name="connsiteY28" fmla="*/ 3996047 h 4656517"/>
                <a:gd name="connsiteX29" fmla="*/ 2439623 w 4072480"/>
                <a:gd name="connsiteY29" fmla="*/ 4007922 h 4656517"/>
                <a:gd name="connsiteX30" fmla="*/ 2997763 w 4072480"/>
                <a:gd name="connsiteY30" fmla="*/ 3889169 h 4656517"/>
                <a:gd name="connsiteX31" fmla="*/ 3377323 w 4072480"/>
                <a:gd name="connsiteY31" fmla="*/ 3672408 h 4656517"/>
                <a:gd name="connsiteX32" fmla="*/ 3639031 w 4072480"/>
                <a:gd name="connsiteY32" fmla="*/ 3295403 h 4656517"/>
                <a:gd name="connsiteX33" fmla="*/ 3983415 w 4072480"/>
                <a:gd name="connsiteY33" fmla="*/ 2487880 h 4656517"/>
                <a:gd name="connsiteX34" fmla="*/ 3971540 w 4072480"/>
                <a:gd name="connsiteY34" fmla="*/ 1454727 h 4656517"/>
                <a:gd name="connsiteX35" fmla="*/ 3377774 w 4072480"/>
                <a:gd name="connsiteY35" fmla="*/ 932213 h 4656517"/>
                <a:gd name="connsiteX36" fmla="*/ 2879010 w 4072480"/>
                <a:gd name="connsiteY36" fmla="*/ 908462 h 4656517"/>
                <a:gd name="connsiteX37" fmla="*/ 2689005 w 4072480"/>
                <a:gd name="connsiteY37" fmla="*/ 1003465 h 4656517"/>
                <a:gd name="connsiteX38" fmla="*/ 2677130 w 4072480"/>
                <a:gd name="connsiteY38" fmla="*/ 1003465 h 4656517"/>
                <a:gd name="connsiteX39" fmla="*/ 2513227 w 4072480"/>
                <a:gd name="connsiteY39" fmla="*/ 864096 h 4656517"/>
                <a:gd name="connsiteX40" fmla="*/ 2441219 w 4072480"/>
                <a:gd name="connsiteY40" fmla="*/ 648072 h 4656517"/>
                <a:gd name="connsiteX41" fmla="*/ 2415872 w 4072480"/>
                <a:gd name="connsiteY41" fmla="*/ 421574 h 4656517"/>
                <a:gd name="connsiteX42" fmla="*/ 2403997 w 4072480"/>
                <a:gd name="connsiteY42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676515 w 4072480"/>
                <a:gd name="connsiteY22" fmla="*/ 3384375 h 4656517"/>
                <a:gd name="connsiteX23" fmla="*/ 748523 w 4072480"/>
                <a:gd name="connsiteY23" fmla="*/ 3456383 h 4656517"/>
                <a:gd name="connsiteX24" fmla="*/ 892539 w 4072480"/>
                <a:gd name="connsiteY24" fmla="*/ 3384375 h 4656517"/>
                <a:gd name="connsiteX25" fmla="*/ 1216465 w 4072480"/>
                <a:gd name="connsiteY25" fmla="*/ 3580410 h 4656517"/>
                <a:gd name="connsiteX26" fmla="*/ 1537098 w 4072480"/>
                <a:gd name="connsiteY26" fmla="*/ 3770416 h 4656517"/>
                <a:gd name="connsiteX27" fmla="*/ 1928984 w 4072480"/>
                <a:gd name="connsiteY27" fmla="*/ 3996047 h 4656517"/>
                <a:gd name="connsiteX28" fmla="*/ 2439623 w 4072480"/>
                <a:gd name="connsiteY28" fmla="*/ 4007922 h 4656517"/>
                <a:gd name="connsiteX29" fmla="*/ 2997763 w 4072480"/>
                <a:gd name="connsiteY29" fmla="*/ 3889169 h 4656517"/>
                <a:gd name="connsiteX30" fmla="*/ 3377323 w 4072480"/>
                <a:gd name="connsiteY30" fmla="*/ 3672408 h 4656517"/>
                <a:gd name="connsiteX31" fmla="*/ 3639031 w 4072480"/>
                <a:gd name="connsiteY31" fmla="*/ 3295403 h 4656517"/>
                <a:gd name="connsiteX32" fmla="*/ 3983415 w 4072480"/>
                <a:gd name="connsiteY32" fmla="*/ 2487880 h 4656517"/>
                <a:gd name="connsiteX33" fmla="*/ 3971540 w 4072480"/>
                <a:gd name="connsiteY33" fmla="*/ 1454727 h 4656517"/>
                <a:gd name="connsiteX34" fmla="*/ 3377774 w 4072480"/>
                <a:gd name="connsiteY34" fmla="*/ 932213 h 4656517"/>
                <a:gd name="connsiteX35" fmla="*/ 2879010 w 4072480"/>
                <a:gd name="connsiteY35" fmla="*/ 908462 h 4656517"/>
                <a:gd name="connsiteX36" fmla="*/ 2689005 w 4072480"/>
                <a:gd name="connsiteY36" fmla="*/ 1003465 h 4656517"/>
                <a:gd name="connsiteX37" fmla="*/ 2677130 w 4072480"/>
                <a:gd name="connsiteY37" fmla="*/ 1003465 h 4656517"/>
                <a:gd name="connsiteX38" fmla="*/ 2513227 w 4072480"/>
                <a:gd name="connsiteY38" fmla="*/ 864096 h 4656517"/>
                <a:gd name="connsiteX39" fmla="*/ 2441219 w 4072480"/>
                <a:gd name="connsiteY39" fmla="*/ 648072 h 4656517"/>
                <a:gd name="connsiteX40" fmla="*/ 2415872 w 4072480"/>
                <a:gd name="connsiteY40" fmla="*/ 421574 h 4656517"/>
                <a:gd name="connsiteX41" fmla="*/ 2403997 w 4072480"/>
                <a:gd name="connsiteY41" fmla="*/ 65314 h 4656517"/>
                <a:gd name="connsiteX0" fmla="*/ 2416298 w 4084781"/>
                <a:gd name="connsiteY0" fmla="*/ 65314 h 4704523"/>
                <a:gd name="connsiteX1" fmla="*/ 2321296 w 4084781"/>
                <a:gd name="connsiteY1" fmla="*/ 29688 h 4704523"/>
                <a:gd name="connsiteX2" fmla="*/ 2202542 w 4084781"/>
                <a:gd name="connsiteY2" fmla="*/ 5938 h 4704523"/>
                <a:gd name="connsiteX3" fmla="*/ 2036288 w 4084781"/>
                <a:gd name="connsiteY3" fmla="*/ 29688 h 4704523"/>
                <a:gd name="connsiteX4" fmla="*/ 1881909 w 4084781"/>
                <a:gd name="connsiteY4" fmla="*/ 100940 h 4704523"/>
                <a:gd name="connsiteX5" fmla="*/ 1929410 w 4084781"/>
                <a:gd name="connsiteY5" fmla="*/ 492826 h 4704523"/>
                <a:gd name="connsiteX6" fmla="*/ 2107540 w 4084781"/>
                <a:gd name="connsiteY6" fmla="*/ 1181595 h 4704523"/>
                <a:gd name="connsiteX7" fmla="*/ 2166916 w 4084781"/>
                <a:gd name="connsiteY7" fmla="*/ 1834738 h 4704523"/>
                <a:gd name="connsiteX8" fmla="*/ 2178792 w 4084781"/>
                <a:gd name="connsiteY8" fmla="*/ 2487880 h 4704523"/>
                <a:gd name="connsiteX9" fmla="*/ 1988786 w 4084781"/>
                <a:gd name="connsiteY9" fmla="*/ 2844140 h 4704523"/>
                <a:gd name="connsiteX10" fmla="*/ 1768936 w 4084781"/>
                <a:gd name="connsiteY10" fmla="*/ 3024335 h 4704523"/>
                <a:gd name="connsiteX11" fmla="*/ 1552912 w 4084781"/>
                <a:gd name="connsiteY11" fmla="*/ 3096343 h 4704523"/>
                <a:gd name="connsiteX12" fmla="*/ 1264880 w 4084781"/>
                <a:gd name="connsiteY12" fmla="*/ 3096343 h 4704523"/>
                <a:gd name="connsiteX13" fmla="*/ 904840 w 4084781"/>
                <a:gd name="connsiteY13" fmla="*/ 3024335 h 4704523"/>
                <a:gd name="connsiteX14" fmla="*/ 616808 w 4084781"/>
                <a:gd name="connsiteY14" fmla="*/ 3024335 h 4704523"/>
                <a:gd name="connsiteX15" fmla="*/ 544800 w 4084781"/>
                <a:gd name="connsiteY15" fmla="*/ 3096343 h 4704523"/>
                <a:gd name="connsiteX16" fmla="*/ 328776 w 4084781"/>
                <a:gd name="connsiteY16" fmla="*/ 3096343 h 4704523"/>
                <a:gd name="connsiteX17" fmla="*/ 184760 w 4084781"/>
                <a:gd name="connsiteY17" fmla="*/ 3240359 h 4704523"/>
                <a:gd name="connsiteX18" fmla="*/ 112752 w 4084781"/>
                <a:gd name="connsiteY18" fmla="*/ 3672407 h 4704523"/>
                <a:gd name="connsiteX19" fmla="*/ 12301 w 4084781"/>
                <a:gd name="connsiteY19" fmla="*/ 3960440 h 4704523"/>
                <a:gd name="connsiteX20" fmla="*/ 112752 w 4084781"/>
                <a:gd name="connsiteY20" fmla="*/ 4608512 h 4704523"/>
                <a:gd name="connsiteX21" fmla="*/ 688816 w 4084781"/>
                <a:gd name="connsiteY21" fmla="*/ 3384375 h 4704523"/>
                <a:gd name="connsiteX22" fmla="*/ 760824 w 4084781"/>
                <a:gd name="connsiteY22" fmla="*/ 3456383 h 4704523"/>
                <a:gd name="connsiteX23" fmla="*/ 904840 w 4084781"/>
                <a:gd name="connsiteY23" fmla="*/ 3384375 h 4704523"/>
                <a:gd name="connsiteX24" fmla="*/ 1228766 w 4084781"/>
                <a:gd name="connsiteY24" fmla="*/ 3580410 h 4704523"/>
                <a:gd name="connsiteX25" fmla="*/ 1549399 w 4084781"/>
                <a:gd name="connsiteY25" fmla="*/ 3770416 h 4704523"/>
                <a:gd name="connsiteX26" fmla="*/ 1941285 w 4084781"/>
                <a:gd name="connsiteY26" fmla="*/ 3996047 h 4704523"/>
                <a:gd name="connsiteX27" fmla="*/ 2451924 w 4084781"/>
                <a:gd name="connsiteY27" fmla="*/ 4007922 h 4704523"/>
                <a:gd name="connsiteX28" fmla="*/ 3010064 w 4084781"/>
                <a:gd name="connsiteY28" fmla="*/ 3889169 h 4704523"/>
                <a:gd name="connsiteX29" fmla="*/ 3389624 w 4084781"/>
                <a:gd name="connsiteY29" fmla="*/ 3672408 h 4704523"/>
                <a:gd name="connsiteX30" fmla="*/ 3651332 w 4084781"/>
                <a:gd name="connsiteY30" fmla="*/ 3295403 h 4704523"/>
                <a:gd name="connsiteX31" fmla="*/ 3995716 w 4084781"/>
                <a:gd name="connsiteY31" fmla="*/ 2487880 h 4704523"/>
                <a:gd name="connsiteX32" fmla="*/ 3983841 w 4084781"/>
                <a:gd name="connsiteY32" fmla="*/ 1454727 h 4704523"/>
                <a:gd name="connsiteX33" fmla="*/ 3390075 w 4084781"/>
                <a:gd name="connsiteY33" fmla="*/ 932213 h 4704523"/>
                <a:gd name="connsiteX34" fmla="*/ 2891311 w 4084781"/>
                <a:gd name="connsiteY34" fmla="*/ 908462 h 4704523"/>
                <a:gd name="connsiteX35" fmla="*/ 2701306 w 4084781"/>
                <a:gd name="connsiteY35" fmla="*/ 1003465 h 4704523"/>
                <a:gd name="connsiteX36" fmla="*/ 2689431 w 4084781"/>
                <a:gd name="connsiteY36" fmla="*/ 1003465 h 4704523"/>
                <a:gd name="connsiteX37" fmla="*/ 2525528 w 4084781"/>
                <a:gd name="connsiteY37" fmla="*/ 864096 h 4704523"/>
                <a:gd name="connsiteX38" fmla="*/ 2453520 w 4084781"/>
                <a:gd name="connsiteY38" fmla="*/ 648072 h 4704523"/>
                <a:gd name="connsiteX39" fmla="*/ 2428173 w 4084781"/>
                <a:gd name="connsiteY39" fmla="*/ 421574 h 4704523"/>
                <a:gd name="connsiteX40" fmla="*/ 2416298 w 4084781"/>
                <a:gd name="connsiteY40" fmla="*/ 65314 h 4704523"/>
                <a:gd name="connsiteX0" fmla="*/ 2500008 w 4168491"/>
                <a:gd name="connsiteY0" fmla="*/ 65314 h 4035631"/>
                <a:gd name="connsiteX1" fmla="*/ 2405006 w 4168491"/>
                <a:gd name="connsiteY1" fmla="*/ 29688 h 4035631"/>
                <a:gd name="connsiteX2" fmla="*/ 2286252 w 4168491"/>
                <a:gd name="connsiteY2" fmla="*/ 5938 h 4035631"/>
                <a:gd name="connsiteX3" fmla="*/ 2119998 w 4168491"/>
                <a:gd name="connsiteY3" fmla="*/ 29688 h 4035631"/>
                <a:gd name="connsiteX4" fmla="*/ 1965619 w 4168491"/>
                <a:gd name="connsiteY4" fmla="*/ 100940 h 4035631"/>
                <a:gd name="connsiteX5" fmla="*/ 2013120 w 4168491"/>
                <a:gd name="connsiteY5" fmla="*/ 492826 h 4035631"/>
                <a:gd name="connsiteX6" fmla="*/ 2191250 w 4168491"/>
                <a:gd name="connsiteY6" fmla="*/ 1181595 h 4035631"/>
                <a:gd name="connsiteX7" fmla="*/ 2250626 w 4168491"/>
                <a:gd name="connsiteY7" fmla="*/ 1834738 h 4035631"/>
                <a:gd name="connsiteX8" fmla="*/ 2262502 w 4168491"/>
                <a:gd name="connsiteY8" fmla="*/ 2487880 h 4035631"/>
                <a:gd name="connsiteX9" fmla="*/ 2072496 w 4168491"/>
                <a:gd name="connsiteY9" fmla="*/ 2844140 h 4035631"/>
                <a:gd name="connsiteX10" fmla="*/ 1852646 w 4168491"/>
                <a:gd name="connsiteY10" fmla="*/ 3024335 h 4035631"/>
                <a:gd name="connsiteX11" fmla="*/ 1636622 w 4168491"/>
                <a:gd name="connsiteY11" fmla="*/ 3096343 h 4035631"/>
                <a:gd name="connsiteX12" fmla="*/ 1348590 w 4168491"/>
                <a:gd name="connsiteY12" fmla="*/ 3096343 h 4035631"/>
                <a:gd name="connsiteX13" fmla="*/ 988550 w 4168491"/>
                <a:gd name="connsiteY13" fmla="*/ 3024335 h 4035631"/>
                <a:gd name="connsiteX14" fmla="*/ 700518 w 4168491"/>
                <a:gd name="connsiteY14" fmla="*/ 3024335 h 4035631"/>
                <a:gd name="connsiteX15" fmla="*/ 628510 w 4168491"/>
                <a:gd name="connsiteY15" fmla="*/ 3096343 h 4035631"/>
                <a:gd name="connsiteX16" fmla="*/ 412486 w 4168491"/>
                <a:gd name="connsiteY16" fmla="*/ 3096343 h 4035631"/>
                <a:gd name="connsiteX17" fmla="*/ 268470 w 4168491"/>
                <a:gd name="connsiteY17" fmla="*/ 3240359 h 4035631"/>
                <a:gd name="connsiteX18" fmla="*/ 196462 w 4168491"/>
                <a:gd name="connsiteY18" fmla="*/ 3672407 h 4035631"/>
                <a:gd name="connsiteX19" fmla="*/ 96011 w 4168491"/>
                <a:gd name="connsiteY19" fmla="*/ 3960440 h 4035631"/>
                <a:gd name="connsiteX20" fmla="*/ 772526 w 4168491"/>
                <a:gd name="connsiteY20" fmla="*/ 3384375 h 4035631"/>
                <a:gd name="connsiteX21" fmla="*/ 844534 w 4168491"/>
                <a:gd name="connsiteY21" fmla="*/ 3456383 h 4035631"/>
                <a:gd name="connsiteX22" fmla="*/ 988550 w 4168491"/>
                <a:gd name="connsiteY22" fmla="*/ 3384375 h 4035631"/>
                <a:gd name="connsiteX23" fmla="*/ 1312476 w 4168491"/>
                <a:gd name="connsiteY23" fmla="*/ 3580410 h 4035631"/>
                <a:gd name="connsiteX24" fmla="*/ 1633109 w 4168491"/>
                <a:gd name="connsiteY24" fmla="*/ 3770416 h 4035631"/>
                <a:gd name="connsiteX25" fmla="*/ 2024995 w 4168491"/>
                <a:gd name="connsiteY25" fmla="*/ 3996047 h 4035631"/>
                <a:gd name="connsiteX26" fmla="*/ 2535634 w 4168491"/>
                <a:gd name="connsiteY26" fmla="*/ 4007922 h 4035631"/>
                <a:gd name="connsiteX27" fmla="*/ 3093774 w 4168491"/>
                <a:gd name="connsiteY27" fmla="*/ 3889169 h 4035631"/>
                <a:gd name="connsiteX28" fmla="*/ 3473334 w 4168491"/>
                <a:gd name="connsiteY28" fmla="*/ 3672408 h 4035631"/>
                <a:gd name="connsiteX29" fmla="*/ 3735042 w 4168491"/>
                <a:gd name="connsiteY29" fmla="*/ 3295403 h 4035631"/>
                <a:gd name="connsiteX30" fmla="*/ 4079426 w 4168491"/>
                <a:gd name="connsiteY30" fmla="*/ 2487880 h 4035631"/>
                <a:gd name="connsiteX31" fmla="*/ 4067551 w 4168491"/>
                <a:gd name="connsiteY31" fmla="*/ 1454727 h 4035631"/>
                <a:gd name="connsiteX32" fmla="*/ 3473785 w 4168491"/>
                <a:gd name="connsiteY32" fmla="*/ 932213 h 4035631"/>
                <a:gd name="connsiteX33" fmla="*/ 2975021 w 4168491"/>
                <a:gd name="connsiteY33" fmla="*/ 908462 h 4035631"/>
                <a:gd name="connsiteX34" fmla="*/ 2785016 w 4168491"/>
                <a:gd name="connsiteY34" fmla="*/ 1003465 h 4035631"/>
                <a:gd name="connsiteX35" fmla="*/ 2773141 w 4168491"/>
                <a:gd name="connsiteY35" fmla="*/ 1003465 h 4035631"/>
                <a:gd name="connsiteX36" fmla="*/ 2609238 w 4168491"/>
                <a:gd name="connsiteY36" fmla="*/ 864096 h 4035631"/>
                <a:gd name="connsiteX37" fmla="*/ 2537230 w 4168491"/>
                <a:gd name="connsiteY37" fmla="*/ 648072 h 4035631"/>
                <a:gd name="connsiteX38" fmla="*/ 2511883 w 4168491"/>
                <a:gd name="connsiteY38" fmla="*/ 421574 h 4035631"/>
                <a:gd name="connsiteX39" fmla="*/ 2500008 w 4168491"/>
                <a:gd name="connsiteY39" fmla="*/ 65314 h 4035631"/>
                <a:gd name="connsiteX0" fmla="*/ 2387555 w 4056038"/>
                <a:gd name="connsiteY0" fmla="*/ 65314 h 4035631"/>
                <a:gd name="connsiteX1" fmla="*/ 2292553 w 4056038"/>
                <a:gd name="connsiteY1" fmla="*/ 29688 h 4035631"/>
                <a:gd name="connsiteX2" fmla="*/ 2173799 w 4056038"/>
                <a:gd name="connsiteY2" fmla="*/ 5938 h 4035631"/>
                <a:gd name="connsiteX3" fmla="*/ 2007545 w 4056038"/>
                <a:gd name="connsiteY3" fmla="*/ 29688 h 4035631"/>
                <a:gd name="connsiteX4" fmla="*/ 1853166 w 4056038"/>
                <a:gd name="connsiteY4" fmla="*/ 100940 h 4035631"/>
                <a:gd name="connsiteX5" fmla="*/ 1900667 w 4056038"/>
                <a:gd name="connsiteY5" fmla="*/ 492826 h 4035631"/>
                <a:gd name="connsiteX6" fmla="*/ 2078797 w 4056038"/>
                <a:gd name="connsiteY6" fmla="*/ 1181595 h 4035631"/>
                <a:gd name="connsiteX7" fmla="*/ 2138173 w 4056038"/>
                <a:gd name="connsiteY7" fmla="*/ 1834738 h 4035631"/>
                <a:gd name="connsiteX8" fmla="*/ 2150049 w 4056038"/>
                <a:gd name="connsiteY8" fmla="*/ 2487880 h 4035631"/>
                <a:gd name="connsiteX9" fmla="*/ 1960043 w 4056038"/>
                <a:gd name="connsiteY9" fmla="*/ 2844140 h 4035631"/>
                <a:gd name="connsiteX10" fmla="*/ 1740193 w 4056038"/>
                <a:gd name="connsiteY10" fmla="*/ 3024335 h 4035631"/>
                <a:gd name="connsiteX11" fmla="*/ 1524169 w 4056038"/>
                <a:gd name="connsiteY11" fmla="*/ 3096343 h 4035631"/>
                <a:gd name="connsiteX12" fmla="*/ 1236137 w 4056038"/>
                <a:gd name="connsiteY12" fmla="*/ 3096343 h 4035631"/>
                <a:gd name="connsiteX13" fmla="*/ 876097 w 4056038"/>
                <a:gd name="connsiteY13" fmla="*/ 3024335 h 4035631"/>
                <a:gd name="connsiteX14" fmla="*/ 588065 w 4056038"/>
                <a:gd name="connsiteY14" fmla="*/ 3024335 h 4035631"/>
                <a:gd name="connsiteX15" fmla="*/ 516057 w 4056038"/>
                <a:gd name="connsiteY15" fmla="*/ 3096343 h 4035631"/>
                <a:gd name="connsiteX16" fmla="*/ 300033 w 4056038"/>
                <a:gd name="connsiteY16" fmla="*/ 3096343 h 4035631"/>
                <a:gd name="connsiteX17" fmla="*/ 156017 w 4056038"/>
                <a:gd name="connsiteY17" fmla="*/ 3240359 h 4035631"/>
                <a:gd name="connsiteX18" fmla="*/ 84009 w 4056038"/>
                <a:gd name="connsiteY18" fmla="*/ 3672407 h 4035631"/>
                <a:gd name="connsiteX19" fmla="*/ 660073 w 4056038"/>
                <a:gd name="connsiteY19" fmla="*/ 3384375 h 4035631"/>
                <a:gd name="connsiteX20" fmla="*/ 732081 w 4056038"/>
                <a:gd name="connsiteY20" fmla="*/ 3456383 h 4035631"/>
                <a:gd name="connsiteX21" fmla="*/ 876097 w 4056038"/>
                <a:gd name="connsiteY21" fmla="*/ 3384375 h 4035631"/>
                <a:gd name="connsiteX22" fmla="*/ 1200023 w 4056038"/>
                <a:gd name="connsiteY22" fmla="*/ 3580410 h 4035631"/>
                <a:gd name="connsiteX23" fmla="*/ 1520656 w 4056038"/>
                <a:gd name="connsiteY23" fmla="*/ 3770416 h 4035631"/>
                <a:gd name="connsiteX24" fmla="*/ 1912542 w 4056038"/>
                <a:gd name="connsiteY24" fmla="*/ 3996047 h 4035631"/>
                <a:gd name="connsiteX25" fmla="*/ 2423181 w 4056038"/>
                <a:gd name="connsiteY25" fmla="*/ 4007922 h 4035631"/>
                <a:gd name="connsiteX26" fmla="*/ 2981321 w 4056038"/>
                <a:gd name="connsiteY26" fmla="*/ 3889169 h 4035631"/>
                <a:gd name="connsiteX27" fmla="*/ 3360881 w 4056038"/>
                <a:gd name="connsiteY27" fmla="*/ 3672408 h 4035631"/>
                <a:gd name="connsiteX28" fmla="*/ 3622589 w 4056038"/>
                <a:gd name="connsiteY28" fmla="*/ 3295403 h 4035631"/>
                <a:gd name="connsiteX29" fmla="*/ 3966973 w 4056038"/>
                <a:gd name="connsiteY29" fmla="*/ 2487880 h 4035631"/>
                <a:gd name="connsiteX30" fmla="*/ 3955098 w 4056038"/>
                <a:gd name="connsiteY30" fmla="*/ 1454727 h 4035631"/>
                <a:gd name="connsiteX31" fmla="*/ 3361332 w 4056038"/>
                <a:gd name="connsiteY31" fmla="*/ 932213 h 4035631"/>
                <a:gd name="connsiteX32" fmla="*/ 2862568 w 4056038"/>
                <a:gd name="connsiteY32" fmla="*/ 908462 h 4035631"/>
                <a:gd name="connsiteX33" fmla="*/ 2672563 w 4056038"/>
                <a:gd name="connsiteY33" fmla="*/ 1003465 h 4035631"/>
                <a:gd name="connsiteX34" fmla="*/ 2660688 w 4056038"/>
                <a:gd name="connsiteY34" fmla="*/ 1003465 h 4035631"/>
                <a:gd name="connsiteX35" fmla="*/ 2496785 w 4056038"/>
                <a:gd name="connsiteY35" fmla="*/ 864096 h 4035631"/>
                <a:gd name="connsiteX36" fmla="*/ 2424777 w 4056038"/>
                <a:gd name="connsiteY36" fmla="*/ 648072 h 4035631"/>
                <a:gd name="connsiteX37" fmla="*/ 2399430 w 4056038"/>
                <a:gd name="connsiteY37" fmla="*/ 421574 h 4035631"/>
                <a:gd name="connsiteX38" fmla="*/ 2387555 w 4056038"/>
                <a:gd name="connsiteY38" fmla="*/ 65314 h 4035631"/>
                <a:gd name="connsiteX0" fmla="*/ 2291545 w 3960028"/>
                <a:gd name="connsiteY0" fmla="*/ 65314 h 4035631"/>
                <a:gd name="connsiteX1" fmla="*/ 2196543 w 3960028"/>
                <a:gd name="connsiteY1" fmla="*/ 29688 h 4035631"/>
                <a:gd name="connsiteX2" fmla="*/ 2077789 w 3960028"/>
                <a:gd name="connsiteY2" fmla="*/ 5938 h 4035631"/>
                <a:gd name="connsiteX3" fmla="*/ 1911535 w 3960028"/>
                <a:gd name="connsiteY3" fmla="*/ 29688 h 4035631"/>
                <a:gd name="connsiteX4" fmla="*/ 1757156 w 3960028"/>
                <a:gd name="connsiteY4" fmla="*/ 100940 h 4035631"/>
                <a:gd name="connsiteX5" fmla="*/ 1804657 w 3960028"/>
                <a:gd name="connsiteY5" fmla="*/ 492826 h 4035631"/>
                <a:gd name="connsiteX6" fmla="*/ 1982787 w 3960028"/>
                <a:gd name="connsiteY6" fmla="*/ 1181595 h 4035631"/>
                <a:gd name="connsiteX7" fmla="*/ 2042163 w 3960028"/>
                <a:gd name="connsiteY7" fmla="*/ 1834738 h 4035631"/>
                <a:gd name="connsiteX8" fmla="*/ 2054039 w 3960028"/>
                <a:gd name="connsiteY8" fmla="*/ 2487880 h 4035631"/>
                <a:gd name="connsiteX9" fmla="*/ 1864033 w 3960028"/>
                <a:gd name="connsiteY9" fmla="*/ 2844140 h 4035631"/>
                <a:gd name="connsiteX10" fmla="*/ 1644183 w 3960028"/>
                <a:gd name="connsiteY10" fmla="*/ 3024335 h 4035631"/>
                <a:gd name="connsiteX11" fmla="*/ 1428159 w 3960028"/>
                <a:gd name="connsiteY11" fmla="*/ 3096343 h 4035631"/>
                <a:gd name="connsiteX12" fmla="*/ 1140127 w 3960028"/>
                <a:gd name="connsiteY12" fmla="*/ 3096343 h 4035631"/>
                <a:gd name="connsiteX13" fmla="*/ 780087 w 3960028"/>
                <a:gd name="connsiteY13" fmla="*/ 3024335 h 4035631"/>
                <a:gd name="connsiteX14" fmla="*/ 492055 w 3960028"/>
                <a:gd name="connsiteY14" fmla="*/ 3024335 h 4035631"/>
                <a:gd name="connsiteX15" fmla="*/ 420047 w 3960028"/>
                <a:gd name="connsiteY15" fmla="*/ 3096343 h 4035631"/>
                <a:gd name="connsiteX16" fmla="*/ 204023 w 3960028"/>
                <a:gd name="connsiteY16" fmla="*/ 3096343 h 4035631"/>
                <a:gd name="connsiteX17" fmla="*/ 60007 w 3960028"/>
                <a:gd name="connsiteY17" fmla="*/ 3240359 h 4035631"/>
                <a:gd name="connsiteX18" fmla="*/ 564063 w 3960028"/>
                <a:gd name="connsiteY18" fmla="*/ 3384375 h 4035631"/>
                <a:gd name="connsiteX19" fmla="*/ 636071 w 3960028"/>
                <a:gd name="connsiteY19" fmla="*/ 3456383 h 4035631"/>
                <a:gd name="connsiteX20" fmla="*/ 780087 w 3960028"/>
                <a:gd name="connsiteY20" fmla="*/ 3384375 h 4035631"/>
                <a:gd name="connsiteX21" fmla="*/ 1104013 w 3960028"/>
                <a:gd name="connsiteY21" fmla="*/ 3580410 h 4035631"/>
                <a:gd name="connsiteX22" fmla="*/ 1424646 w 3960028"/>
                <a:gd name="connsiteY22" fmla="*/ 3770416 h 4035631"/>
                <a:gd name="connsiteX23" fmla="*/ 1816532 w 3960028"/>
                <a:gd name="connsiteY23" fmla="*/ 3996047 h 4035631"/>
                <a:gd name="connsiteX24" fmla="*/ 2327171 w 3960028"/>
                <a:gd name="connsiteY24" fmla="*/ 4007922 h 4035631"/>
                <a:gd name="connsiteX25" fmla="*/ 2885311 w 3960028"/>
                <a:gd name="connsiteY25" fmla="*/ 3889169 h 4035631"/>
                <a:gd name="connsiteX26" fmla="*/ 3264871 w 3960028"/>
                <a:gd name="connsiteY26" fmla="*/ 3672408 h 4035631"/>
                <a:gd name="connsiteX27" fmla="*/ 3526579 w 3960028"/>
                <a:gd name="connsiteY27" fmla="*/ 3295403 h 4035631"/>
                <a:gd name="connsiteX28" fmla="*/ 3870963 w 3960028"/>
                <a:gd name="connsiteY28" fmla="*/ 2487880 h 4035631"/>
                <a:gd name="connsiteX29" fmla="*/ 3859088 w 3960028"/>
                <a:gd name="connsiteY29" fmla="*/ 1454727 h 4035631"/>
                <a:gd name="connsiteX30" fmla="*/ 3265322 w 3960028"/>
                <a:gd name="connsiteY30" fmla="*/ 932213 h 4035631"/>
                <a:gd name="connsiteX31" fmla="*/ 2766558 w 3960028"/>
                <a:gd name="connsiteY31" fmla="*/ 908462 h 4035631"/>
                <a:gd name="connsiteX32" fmla="*/ 2576553 w 3960028"/>
                <a:gd name="connsiteY32" fmla="*/ 1003465 h 4035631"/>
                <a:gd name="connsiteX33" fmla="*/ 2564678 w 3960028"/>
                <a:gd name="connsiteY33" fmla="*/ 1003465 h 4035631"/>
                <a:gd name="connsiteX34" fmla="*/ 2400775 w 3960028"/>
                <a:gd name="connsiteY34" fmla="*/ 864096 h 4035631"/>
                <a:gd name="connsiteX35" fmla="*/ 2328767 w 3960028"/>
                <a:gd name="connsiteY35" fmla="*/ 648072 h 4035631"/>
                <a:gd name="connsiteX36" fmla="*/ 2303420 w 3960028"/>
                <a:gd name="connsiteY36" fmla="*/ 421574 h 4035631"/>
                <a:gd name="connsiteX37" fmla="*/ 2291545 w 3960028"/>
                <a:gd name="connsiteY37" fmla="*/ 65314 h 4035631"/>
                <a:gd name="connsiteX0" fmla="*/ 2111525 w 3780008"/>
                <a:gd name="connsiteY0" fmla="*/ 65314 h 4035631"/>
                <a:gd name="connsiteX1" fmla="*/ 2016523 w 3780008"/>
                <a:gd name="connsiteY1" fmla="*/ 29688 h 4035631"/>
                <a:gd name="connsiteX2" fmla="*/ 1897769 w 3780008"/>
                <a:gd name="connsiteY2" fmla="*/ 5938 h 4035631"/>
                <a:gd name="connsiteX3" fmla="*/ 1731515 w 3780008"/>
                <a:gd name="connsiteY3" fmla="*/ 29688 h 4035631"/>
                <a:gd name="connsiteX4" fmla="*/ 1577136 w 3780008"/>
                <a:gd name="connsiteY4" fmla="*/ 100940 h 4035631"/>
                <a:gd name="connsiteX5" fmla="*/ 1624637 w 3780008"/>
                <a:gd name="connsiteY5" fmla="*/ 492826 h 4035631"/>
                <a:gd name="connsiteX6" fmla="*/ 1802767 w 3780008"/>
                <a:gd name="connsiteY6" fmla="*/ 1181595 h 4035631"/>
                <a:gd name="connsiteX7" fmla="*/ 1862143 w 3780008"/>
                <a:gd name="connsiteY7" fmla="*/ 1834738 h 4035631"/>
                <a:gd name="connsiteX8" fmla="*/ 1874019 w 3780008"/>
                <a:gd name="connsiteY8" fmla="*/ 2487880 h 4035631"/>
                <a:gd name="connsiteX9" fmla="*/ 1684013 w 3780008"/>
                <a:gd name="connsiteY9" fmla="*/ 2844140 h 4035631"/>
                <a:gd name="connsiteX10" fmla="*/ 1464163 w 3780008"/>
                <a:gd name="connsiteY10" fmla="*/ 3024335 h 4035631"/>
                <a:gd name="connsiteX11" fmla="*/ 1248139 w 3780008"/>
                <a:gd name="connsiteY11" fmla="*/ 3096343 h 4035631"/>
                <a:gd name="connsiteX12" fmla="*/ 960107 w 3780008"/>
                <a:gd name="connsiteY12" fmla="*/ 3096343 h 4035631"/>
                <a:gd name="connsiteX13" fmla="*/ 600067 w 3780008"/>
                <a:gd name="connsiteY13" fmla="*/ 3024335 h 4035631"/>
                <a:gd name="connsiteX14" fmla="*/ 312035 w 3780008"/>
                <a:gd name="connsiteY14" fmla="*/ 3024335 h 4035631"/>
                <a:gd name="connsiteX15" fmla="*/ 240027 w 3780008"/>
                <a:gd name="connsiteY15" fmla="*/ 3096343 h 4035631"/>
                <a:gd name="connsiteX16" fmla="*/ 24003 w 3780008"/>
                <a:gd name="connsiteY16" fmla="*/ 3096343 h 4035631"/>
                <a:gd name="connsiteX17" fmla="*/ 384043 w 3780008"/>
                <a:gd name="connsiteY17" fmla="*/ 3384375 h 4035631"/>
                <a:gd name="connsiteX18" fmla="*/ 456051 w 3780008"/>
                <a:gd name="connsiteY18" fmla="*/ 3456383 h 4035631"/>
                <a:gd name="connsiteX19" fmla="*/ 600067 w 3780008"/>
                <a:gd name="connsiteY19" fmla="*/ 3384375 h 4035631"/>
                <a:gd name="connsiteX20" fmla="*/ 923993 w 3780008"/>
                <a:gd name="connsiteY20" fmla="*/ 3580410 h 4035631"/>
                <a:gd name="connsiteX21" fmla="*/ 1244626 w 3780008"/>
                <a:gd name="connsiteY21" fmla="*/ 3770416 h 4035631"/>
                <a:gd name="connsiteX22" fmla="*/ 1636512 w 3780008"/>
                <a:gd name="connsiteY22" fmla="*/ 3996047 h 4035631"/>
                <a:gd name="connsiteX23" fmla="*/ 2147151 w 3780008"/>
                <a:gd name="connsiteY23" fmla="*/ 4007922 h 4035631"/>
                <a:gd name="connsiteX24" fmla="*/ 2705291 w 3780008"/>
                <a:gd name="connsiteY24" fmla="*/ 3889169 h 4035631"/>
                <a:gd name="connsiteX25" fmla="*/ 3084851 w 3780008"/>
                <a:gd name="connsiteY25" fmla="*/ 3672408 h 4035631"/>
                <a:gd name="connsiteX26" fmla="*/ 3346559 w 3780008"/>
                <a:gd name="connsiteY26" fmla="*/ 3295403 h 4035631"/>
                <a:gd name="connsiteX27" fmla="*/ 3690943 w 3780008"/>
                <a:gd name="connsiteY27" fmla="*/ 2487880 h 4035631"/>
                <a:gd name="connsiteX28" fmla="*/ 3679068 w 3780008"/>
                <a:gd name="connsiteY28" fmla="*/ 1454727 h 4035631"/>
                <a:gd name="connsiteX29" fmla="*/ 3085302 w 3780008"/>
                <a:gd name="connsiteY29" fmla="*/ 932213 h 4035631"/>
                <a:gd name="connsiteX30" fmla="*/ 2586538 w 3780008"/>
                <a:gd name="connsiteY30" fmla="*/ 908462 h 4035631"/>
                <a:gd name="connsiteX31" fmla="*/ 2396533 w 3780008"/>
                <a:gd name="connsiteY31" fmla="*/ 1003465 h 4035631"/>
                <a:gd name="connsiteX32" fmla="*/ 2384658 w 3780008"/>
                <a:gd name="connsiteY32" fmla="*/ 1003465 h 4035631"/>
                <a:gd name="connsiteX33" fmla="*/ 2220755 w 3780008"/>
                <a:gd name="connsiteY33" fmla="*/ 864096 h 4035631"/>
                <a:gd name="connsiteX34" fmla="*/ 2148747 w 3780008"/>
                <a:gd name="connsiteY34" fmla="*/ 648072 h 4035631"/>
                <a:gd name="connsiteX35" fmla="*/ 2123400 w 3780008"/>
                <a:gd name="connsiteY35" fmla="*/ 421574 h 4035631"/>
                <a:gd name="connsiteX36" fmla="*/ 2111525 w 3780008"/>
                <a:gd name="connsiteY36" fmla="*/ 65314 h 4035631"/>
                <a:gd name="connsiteX0" fmla="*/ 1883499 w 3551982"/>
                <a:gd name="connsiteY0" fmla="*/ 65314 h 4035631"/>
                <a:gd name="connsiteX1" fmla="*/ 1788497 w 3551982"/>
                <a:gd name="connsiteY1" fmla="*/ 29688 h 4035631"/>
                <a:gd name="connsiteX2" fmla="*/ 1669743 w 3551982"/>
                <a:gd name="connsiteY2" fmla="*/ 5938 h 4035631"/>
                <a:gd name="connsiteX3" fmla="*/ 1503489 w 3551982"/>
                <a:gd name="connsiteY3" fmla="*/ 29688 h 4035631"/>
                <a:gd name="connsiteX4" fmla="*/ 1349110 w 3551982"/>
                <a:gd name="connsiteY4" fmla="*/ 100940 h 4035631"/>
                <a:gd name="connsiteX5" fmla="*/ 1396611 w 3551982"/>
                <a:gd name="connsiteY5" fmla="*/ 492826 h 4035631"/>
                <a:gd name="connsiteX6" fmla="*/ 1574741 w 3551982"/>
                <a:gd name="connsiteY6" fmla="*/ 1181595 h 4035631"/>
                <a:gd name="connsiteX7" fmla="*/ 1634117 w 3551982"/>
                <a:gd name="connsiteY7" fmla="*/ 1834738 h 4035631"/>
                <a:gd name="connsiteX8" fmla="*/ 1645993 w 3551982"/>
                <a:gd name="connsiteY8" fmla="*/ 2487880 h 4035631"/>
                <a:gd name="connsiteX9" fmla="*/ 1455987 w 3551982"/>
                <a:gd name="connsiteY9" fmla="*/ 2844140 h 4035631"/>
                <a:gd name="connsiteX10" fmla="*/ 1236137 w 3551982"/>
                <a:gd name="connsiteY10" fmla="*/ 3024335 h 4035631"/>
                <a:gd name="connsiteX11" fmla="*/ 1020113 w 3551982"/>
                <a:gd name="connsiteY11" fmla="*/ 3096343 h 4035631"/>
                <a:gd name="connsiteX12" fmla="*/ 732081 w 3551982"/>
                <a:gd name="connsiteY12" fmla="*/ 3096343 h 4035631"/>
                <a:gd name="connsiteX13" fmla="*/ 372041 w 3551982"/>
                <a:gd name="connsiteY13" fmla="*/ 3024335 h 4035631"/>
                <a:gd name="connsiteX14" fmla="*/ 84009 w 3551982"/>
                <a:gd name="connsiteY14" fmla="*/ 3024335 h 4035631"/>
                <a:gd name="connsiteX15" fmla="*/ 12001 w 3551982"/>
                <a:gd name="connsiteY15" fmla="*/ 3096343 h 4035631"/>
                <a:gd name="connsiteX16" fmla="*/ 156017 w 3551982"/>
                <a:gd name="connsiteY16" fmla="*/ 3384375 h 4035631"/>
                <a:gd name="connsiteX17" fmla="*/ 228025 w 3551982"/>
                <a:gd name="connsiteY17" fmla="*/ 3456383 h 4035631"/>
                <a:gd name="connsiteX18" fmla="*/ 372041 w 3551982"/>
                <a:gd name="connsiteY18" fmla="*/ 3384375 h 4035631"/>
                <a:gd name="connsiteX19" fmla="*/ 695967 w 3551982"/>
                <a:gd name="connsiteY19" fmla="*/ 3580410 h 4035631"/>
                <a:gd name="connsiteX20" fmla="*/ 1016600 w 3551982"/>
                <a:gd name="connsiteY20" fmla="*/ 3770416 h 4035631"/>
                <a:gd name="connsiteX21" fmla="*/ 1408486 w 3551982"/>
                <a:gd name="connsiteY21" fmla="*/ 3996047 h 4035631"/>
                <a:gd name="connsiteX22" fmla="*/ 1919125 w 3551982"/>
                <a:gd name="connsiteY22" fmla="*/ 4007922 h 4035631"/>
                <a:gd name="connsiteX23" fmla="*/ 2477265 w 3551982"/>
                <a:gd name="connsiteY23" fmla="*/ 3889169 h 4035631"/>
                <a:gd name="connsiteX24" fmla="*/ 2856825 w 3551982"/>
                <a:gd name="connsiteY24" fmla="*/ 3672408 h 4035631"/>
                <a:gd name="connsiteX25" fmla="*/ 3118533 w 3551982"/>
                <a:gd name="connsiteY25" fmla="*/ 3295403 h 4035631"/>
                <a:gd name="connsiteX26" fmla="*/ 3462917 w 3551982"/>
                <a:gd name="connsiteY26" fmla="*/ 2487880 h 4035631"/>
                <a:gd name="connsiteX27" fmla="*/ 3451042 w 3551982"/>
                <a:gd name="connsiteY27" fmla="*/ 1454727 h 4035631"/>
                <a:gd name="connsiteX28" fmla="*/ 2857276 w 3551982"/>
                <a:gd name="connsiteY28" fmla="*/ 932213 h 4035631"/>
                <a:gd name="connsiteX29" fmla="*/ 2358512 w 3551982"/>
                <a:gd name="connsiteY29" fmla="*/ 908462 h 4035631"/>
                <a:gd name="connsiteX30" fmla="*/ 2168507 w 3551982"/>
                <a:gd name="connsiteY30" fmla="*/ 1003465 h 4035631"/>
                <a:gd name="connsiteX31" fmla="*/ 2156632 w 3551982"/>
                <a:gd name="connsiteY31" fmla="*/ 1003465 h 4035631"/>
                <a:gd name="connsiteX32" fmla="*/ 1992729 w 3551982"/>
                <a:gd name="connsiteY32" fmla="*/ 864096 h 4035631"/>
                <a:gd name="connsiteX33" fmla="*/ 1920721 w 3551982"/>
                <a:gd name="connsiteY33" fmla="*/ 648072 h 4035631"/>
                <a:gd name="connsiteX34" fmla="*/ 1895374 w 3551982"/>
                <a:gd name="connsiteY34" fmla="*/ 421574 h 4035631"/>
                <a:gd name="connsiteX35" fmla="*/ 1883499 w 3551982"/>
                <a:gd name="connsiteY35" fmla="*/ 65314 h 4035631"/>
                <a:gd name="connsiteX0" fmla="*/ 1835494 w 3503977"/>
                <a:gd name="connsiteY0" fmla="*/ 65314 h 4035631"/>
                <a:gd name="connsiteX1" fmla="*/ 1740492 w 3503977"/>
                <a:gd name="connsiteY1" fmla="*/ 29688 h 4035631"/>
                <a:gd name="connsiteX2" fmla="*/ 1621738 w 3503977"/>
                <a:gd name="connsiteY2" fmla="*/ 5938 h 4035631"/>
                <a:gd name="connsiteX3" fmla="*/ 1455484 w 3503977"/>
                <a:gd name="connsiteY3" fmla="*/ 29688 h 4035631"/>
                <a:gd name="connsiteX4" fmla="*/ 1301105 w 3503977"/>
                <a:gd name="connsiteY4" fmla="*/ 100940 h 4035631"/>
                <a:gd name="connsiteX5" fmla="*/ 1348606 w 3503977"/>
                <a:gd name="connsiteY5" fmla="*/ 492826 h 4035631"/>
                <a:gd name="connsiteX6" fmla="*/ 1526736 w 3503977"/>
                <a:gd name="connsiteY6" fmla="*/ 1181595 h 4035631"/>
                <a:gd name="connsiteX7" fmla="*/ 1586112 w 3503977"/>
                <a:gd name="connsiteY7" fmla="*/ 1834738 h 4035631"/>
                <a:gd name="connsiteX8" fmla="*/ 1597988 w 3503977"/>
                <a:gd name="connsiteY8" fmla="*/ 2487880 h 4035631"/>
                <a:gd name="connsiteX9" fmla="*/ 1407982 w 3503977"/>
                <a:gd name="connsiteY9" fmla="*/ 2844140 h 4035631"/>
                <a:gd name="connsiteX10" fmla="*/ 1188132 w 3503977"/>
                <a:gd name="connsiteY10" fmla="*/ 3024335 h 4035631"/>
                <a:gd name="connsiteX11" fmla="*/ 972108 w 3503977"/>
                <a:gd name="connsiteY11" fmla="*/ 3096343 h 4035631"/>
                <a:gd name="connsiteX12" fmla="*/ 684076 w 3503977"/>
                <a:gd name="connsiteY12" fmla="*/ 3096343 h 4035631"/>
                <a:gd name="connsiteX13" fmla="*/ 324036 w 3503977"/>
                <a:gd name="connsiteY13" fmla="*/ 3024335 h 4035631"/>
                <a:gd name="connsiteX14" fmla="*/ 36004 w 3503977"/>
                <a:gd name="connsiteY14" fmla="*/ 3024335 h 4035631"/>
                <a:gd name="connsiteX15" fmla="*/ 108012 w 3503977"/>
                <a:gd name="connsiteY15" fmla="*/ 3384375 h 4035631"/>
                <a:gd name="connsiteX16" fmla="*/ 180020 w 3503977"/>
                <a:gd name="connsiteY16" fmla="*/ 3456383 h 4035631"/>
                <a:gd name="connsiteX17" fmla="*/ 324036 w 3503977"/>
                <a:gd name="connsiteY17" fmla="*/ 3384375 h 4035631"/>
                <a:gd name="connsiteX18" fmla="*/ 647962 w 3503977"/>
                <a:gd name="connsiteY18" fmla="*/ 3580410 h 4035631"/>
                <a:gd name="connsiteX19" fmla="*/ 968595 w 3503977"/>
                <a:gd name="connsiteY19" fmla="*/ 3770416 h 4035631"/>
                <a:gd name="connsiteX20" fmla="*/ 1360481 w 3503977"/>
                <a:gd name="connsiteY20" fmla="*/ 3996047 h 4035631"/>
                <a:gd name="connsiteX21" fmla="*/ 1871120 w 3503977"/>
                <a:gd name="connsiteY21" fmla="*/ 4007922 h 4035631"/>
                <a:gd name="connsiteX22" fmla="*/ 2429260 w 3503977"/>
                <a:gd name="connsiteY22" fmla="*/ 3889169 h 4035631"/>
                <a:gd name="connsiteX23" fmla="*/ 2808820 w 3503977"/>
                <a:gd name="connsiteY23" fmla="*/ 3672408 h 4035631"/>
                <a:gd name="connsiteX24" fmla="*/ 3070528 w 3503977"/>
                <a:gd name="connsiteY24" fmla="*/ 3295403 h 4035631"/>
                <a:gd name="connsiteX25" fmla="*/ 3414912 w 3503977"/>
                <a:gd name="connsiteY25" fmla="*/ 2487880 h 4035631"/>
                <a:gd name="connsiteX26" fmla="*/ 3403037 w 3503977"/>
                <a:gd name="connsiteY26" fmla="*/ 1454727 h 4035631"/>
                <a:gd name="connsiteX27" fmla="*/ 2809271 w 3503977"/>
                <a:gd name="connsiteY27" fmla="*/ 932213 h 4035631"/>
                <a:gd name="connsiteX28" fmla="*/ 2310507 w 3503977"/>
                <a:gd name="connsiteY28" fmla="*/ 908462 h 4035631"/>
                <a:gd name="connsiteX29" fmla="*/ 2120502 w 3503977"/>
                <a:gd name="connsiteY29" fmla="*/ 1003465 h 4035631"/>
                <a:gd name="connsiteX30" fmla="*/ 2108627 w 3503977"/>
                <a:gd name="connsiteY30" fmla="*/ 1003465 h 4035631"/>
                <a:gd name="connsiteX31" fmla="*/ 1944724 w 3503977"/>
                <a:gd name="connsiteY31" fmla="*/ 864096 h 4035631"/>
                <a:gd name="connsiteX32" fmla="*/ 1872716 w 3503977"/>
                <a:gd name="connsiteY32" fmla="*/ 648072 h 4035631"/>
                <a:gd name="connsiteX33" fmla="*/ 1847369 w 3503977"/>
                <a:gd name="connsiteY33" fmla="*/ 421574 h 4035631"/>
                <a:gd name="connsiteX34" fmla="*/ 1835494 w 3503977"/>
                <a:gd name="connsiteY34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5 w 3491976"/>
                <a:gd name="connsiteY16" fmla="*/ 3384375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4 w 3491976"/>
                <a:gd name="connsiteY16" fmla="*/ 3528391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4 w 3491977"/>
                <a:gd name="connsiteY0" fmla="*/ 65314 h 4035631"/>
                <a:gd name="connsiteX1" fmla="*/ 1728492 w 3491977"/>
                <a:gd name="connsiteY1" fmla="*/ 29688 h 4035631"/>
                <a:gd name="connsiteX2" fmla="*/ 1609738 w 3491977"/>
                <a:gd name="connsiteY2" fmla="*/ 5938 h 4035631"/>
                <a:gd name="connsiteX3" fmla="*/ 1443484 w 3491977"/>
                <a:gd name="connsiteY3" fmla="*/ 29688 h 4035631"/>
                <a:gd name="connsiteX4" fmla="*/ 1289105 w 3491977"/>
                <a:gd name="connsiteY4" fmla="*/ 100940 h 4035631"/>
                <a:gd name="connsiteX5" fmla="*/ 1336606 w 3491977"/>
                <a:gd name="connsiteY5" fmla="*/ 492826 h 4035631"/>
                <a:gd name="connsiteX6" fmla="*/ 1514736 w 3491977"/>
                <a:gd name="connsiteY6" fmla="*/ 1181595 h 4035631"/>
                <a:gd name="connsiteX7" fmla="*/ 1574112 w 3491977"/>
                <a:gd name="connsiteY7" fmla="*/ 1834738 h 4035631"/>
                <a:gd name="connsiteX8" fmla="*/ 1585988 w 3491977"/>
                <a:gd name="connsiteY8" fmla="*/ 2487880 h 4035631"/>
                <a:gd name="connsiteX9" fmla="*/ 1395982 w 3491977"/>
                <a:gd name="connsiteY9" fmla="*/ 2844140 h 4035631"/>
                <a:gd name="connsiteX10" fmla="*/ 1176132 w 3491977"/>
                <a:gd name="connsiteY10" fmla="*/ 3024335 h 4035631"/>
                <a:gd name="connsiteX11" fmla="*/ 960108 w 3491977"/>
                <a:gd name="connsiteY11" fmla="*/ 3096343 h 4035631"/>
                <a:gd name="connsiteX12" fmla="*/ 672076 w 3491977"/>
                <a:gd name="connsiteY12" fmla="*/ 3096343 h 4035631"/>
                <a:gd name="connsiteX13" fmla="*/ 312036 w 3491977"/>
                <a:gd name="connsiteY13" fmla="*/ 3024335 h 4035631"/>
                <a:gd name="connsiteX14" fmla="*/ 24003 w 3491977"/>
                <a:gd name="connsiteY14" fmla="*/ 3024335 h 4035631"/>
                <a:gd name="connsiteX15" fmla="*/ 168020 w 3491977"/>
                <a:gd name="connsiteY15" fmla="*/ 3456383 h 4035631"/>
                <a:gd name="connsiteX16" fmla="*/ 312035 w 3491977"/>
                <a:gd name="connsiteY16" fmla="*/ 3528391 h 4035631"/>
                <a:gd name="connsiteX17" fmla="*/ 635962 w 3491977"/>
                <a:gd name="connsiteY17" fmla="*/ 3580410 h 4035631"/>
                <a:gd name="connsiteX18" fmla="*/ 956595 w 3491977"/>
                <a:gd name="connsiteY18" fmla="*/ 3770416 h 4035631"/>
                <a:gd name="connsiteX19" fmla="*/ 1348481 w 3491977"/>
                <a:gd name="connsiteY19" fmla="*/ 3996047 h 4035631"/>
                <a:gd name="connsiteX20" fmla="*/ 1859120 w 3491977"/>
                <a:gd name="connsiteY20" fmla="*/ 4007922 h 4035631"/>
                <a:gd name="connsiteX21" fmla="*/ 2417260 w 3491977"/>
                <a:gd name="connsiteY21" fmla="*/ 3889169 h 4035631"/>
                <a:gd name="connsiteX22" fmla="*/ 2796820 w 3491977"/>
                <a:gd name="connsiteY22" fmla="*/ 3672408 h 4035631"/>
                <a:gd name="connsiteX23" fmla="*/ 3058528 w 3491977"/>
                <a:gd name="connsiteY23" fmla="*/ 3295403 h 4035631"/>
                <a:gd name="connsiteX24" fmla="*/ 3402912 w 3491977"/>
                <a:gd name="connsiteY24" fmla="*/ 2487880 h 4035631"/>
                <a:gd name="connsiteX25" fmla="*/ 3391037 w 3491977"/>
                <a:gd name="connsiteY25" fmla="*/ 1454727 h 4035631"/>
                <a:gd name="connsiteX26" fmla="*/ 2797271 w 3491977"/>
                <a:gd name="connsiteY26" fmla="*/ 932213 h 4035631"/>
                <a:gd name="connsiteX27" fmla="*/ 2298507 w 3491977"/>
                <a:gd name="connsiteY27" fmla="*/ 908462 h 4035631"/>
                <a:gd name="connsiteX28" fmla="*/ 2108502 w 3491977"/>
                <a:gd name="connsiteY28" fmla="*/ 1003465 h 4035631"/>
                <a:gd name="connsiteX29" fmla="*/ 2096627 w 3491977"/>
                <a:gd name="connsiteY29" fmla="*/ 1003465 h 4035631"/>
                <a:gd name="connsiteX30" fmla="*/ 1932724 w 3491977"/>
                <a:gd name="connsiteY30" fmla="*/ 864096 h 4035631"/>
                <a:gd name="connsiteX31" fmla="*/ 1860716 w 3491977"/>
                <a:gd name="connsiteY31" fmla="*/ 648072 h 4035631"/>
                <a:gd name="connsiteX32" fmla="*/ 1835369 w 3491977"/>
                <a:gd name="connsiteY32" fmla="*/ 421574 h 4035631"/>
                <a:gd name="connsiteX33" fmla="*/ 1823494 w 3491977"/>
                <a:gd name="connsiteY33" fmla="*/ 65314 h 4035631"/>
                <a:gd name="connsiteX0" fmla="*/ 1655474 w 3323957"/>
                <a:gd name="connsiteY0" fmla="*/ 65314 h 4035631"/>
                <a:gd name="connsiteX1" fmla="*/ 1560472 w 3323957"/>
                <a:gd name="connsiteY1" fmla="*/ 29688 h 4035631"/>
                <a:gd name="connsiteX2" fmla="*/ 1441718 w 3323957"/>
                <a:gd name="connsiteY2" fmla="*/ 5938 h 4035631"/>
                <a:gd name="connsiteX3" fmla="*/ 1275464 w 3323957"/>
                <a:gd name="connsiteY3" fmla="*/ 29688 h 4035631"/>
                <a:gd name="connsiteX4" fmla="*/ 1121085 w 3323957"/>
                <a:gd name="connsiteY4" fmla="*/ 100940 h 4035631"/>
                <a:gd name="connsiteX5" fmla="*/ 1168586 w 3323957"/>
                <a:gd name="connsiteY5" fmla="*/ 492826 h 4035631"/>
                <a:gd name="connsiteX6" fmla="*/ 1346716 w 3323957"/>
                <a:gd name="connsiteY6" fmla="*/ 1181595 h 4035631"/>
                <a:gd name="connsiteX7" fmla="*/ 1406092 w 3323957"/>
                <a:gd name="connsiteY7" fmla="*/ 1834738 h 4035631"/>
                <a:gd name="connsiteX8" fmla="*/ 1417968 w 3323957"/>
                <a:gd name="connsiteY8" fmla="*/ 2487880 h 4035631"/>
                <a:gd name="connsiteX9" fmla="*/ 1227962 w 3323957"/>
                <a:gd name="connsiteY9" fmla="*/ 2844140 h 4035631"/>
                <a:gd name="connsiteX10" fmla="*/ 1008112 w 3323957"/>
                <a:gd name="connsiteY10" fmla="*/ 3024335 h 4035631"/>
                <a:gd name="connsiteX11" fmla="*/ 792088 w 3323957"/>
                <a:gd name="connsiteY11" fmla="*/ 3096343 h 4035631"/>
                <a:gd name="connsiteX12" fmla="*/ 504056 w 3323957"/>
                <a:gd name="connsiteY12" fmla="*/ 3096343 h 4035631"/>
                <a:gd name="connsiteX13" fmla="*/ 144016 w 3323957"/>
                <a:gd name="connsiteY13" fmla="*/ 3024335 h 4035631"/>
                <a:gd name="connsiteX14" fmla="*/ 0 w 3323957"/>
                <a:gd name="connsiteY14" fmla="*/ 3456383 h 4035631"/>
                <a:gd name="connsiteX15" fmla="*/ 144015 w 3323957"/>
                <a:gd name="connsiteY15" fmla="*/ 3528391 h 4035631"/>
                <a:gd name="connsiteX16" fmla="*/ 467942 w 3323957"/>
                <a:gd name="connsiteY16" fmla="*/ 3580410 h 4035631"/>
                <a:gd name="connsiteX17" fmla="*/ 788575 w 3323957"/>
                <a:gd name="connsiteY17" fmla="*/ 3770416 h 4035631"/>
                <a:gd name="connsiteX18" fmla="*/ 1180461 w 3323957"/>
                <a:gd name="connsiteY18" fmla="*/ 3996047 h 4035631"/>
                <a:gd name="connsiteX19" fmla="*/ 1691100 w 3323957"/>
                <a:gd name="connsiteY19" fmla="*/ 4007922 h 4035631"/>
                <a:gd name="connsiteX20" fmla="*/ 2249240 w 3323957"/>
                <a:gd name="connsiteY20" fmla="*/ 3889169 h 4035631"/>
                <a:gd name="connsiteX21" fmla="*/ 2628800 w 3323957"/>
                <a:gd name="connsiteY21" fmla="*/ 3672408 h 4035631"/>
                <a:gd name="connsiteX22" fmla="*/ 2890508 w 3323957"/>
                <a:gd name="connsiteY22" fmla="*/ 3295403 h 4035631"/>
                <a:gd name="connsiteX23" fmla="*/ 3234892 w 3323957"/>
                <a:gd name="connsiteY23" fmla="*/ 2487880 h 4035631"/>
                <a:gd name="connsiteX24" fmla="*/ 3223017 w 3323957"/>
                <a:gd name="connsiteY24" fmla="*/ 1454727 h 4035631"/>
                <a:gd name="connsiteX25" fmla="*/ 2629251 w 3323957"/>
                <a:gd name="connsiteY25" fmla="*/ 932213 h 4035631"/>
                <a:gd name="connsiteX26" fmla="*/ 2130487 w 3323957"/>
                <a:gd name="connsiteY26" fmla="*/ 908462 h 4035631"/>
                <a:gd name="connsiteX27" fmla="*/ 1940482 w 3323957"/>
                <a:gd name="connsiteY27" fmla="*/ 1003465 h 4035631"/>
                <a:gd name="connsiteX28" fmla="*/ 1928607 w 3323957"/>
                <a:gd name="connsiteY28" fmla="*/ 1003465 h 4035631"/>
                <a:gd name="connsiteX29" fmla="*/ 1764704 w 3323957"/>
                <a:gd name="connsiteY29" fmla="*/ 864096 h 4035631"/>
                <a:gd name="connsiteX30" fmla="*/ 1692696 w 3323957"/>
                <a:gd name="connsiteY30" fmla="*/ 648072 h 4035631"/>
                <a:gd name="connsiteX31" fmla="*/ 1667349 w 3323957"/>
                <a:gd name="connsiteY31" fmla="*/ 421574 h 4035631"/>
                <a:gd name="connsiteX32" fmla="*/ 1655474 w 3323957"/>
                <a:gd name="connsiteY32" fmla="*/ 65314 h 4035631"/>
                <a:gd name="connsiteX0" fmla="*/ 1571465 w 3239948"/>
                <a:gd name="connsiteY0" fmla="*/ 65314 h 4035631"/>
                <a:gd name="connsiteX1" fmla="*/ 1476463 w 3239948"/>
                <a:gd name="connsiteY1" fmla="*/ 29688 h 4035631"/>
                <a:gd name="connsiteX2" fmla="*/ 1357709 w 3239948"/>
                <a:gd name="connsiteY2" fmla="*/ 5938 h 4035631"/>
                <a:gd name="connsiteX3" fmla="*/ 1191455 w 3239948"/>
                <a:gd name="connsiteY3" fmla="*/ 29688 h 4035631"/>
                <a:gd name="connsiteX4" fmla="*/ 1037076 w 3239948"/>
                <a:gd name="connsiteY4" fmla="*/ 100940 h 4035631"/>
                <a:gd name="connsiteX5" fmla="*/ 1084577 w 3239948"/>
                <a:gd name="connsiteY5" fmla="*/ 492826 h 4035631"/>
                <a:gd name="connsiteX6" fmla="*/ 1262707 w 3239948"/>
                <a:gd name="connsiteY6" fmla="*/ 1181595 h 4035631"/>
                <a:gd name="connsiteX7" fmla="*/ 1322083 w 3239948"/>
                <a:gd name="connsiteY7" fmla="*/ 1834738 h 4035631"/>
                <a:gd name="connsiteX8" fmla="*/ 1333959 w 3239948"/>
                <a:gd name="connsiteY8" fmla="*/ 2487880 h 4035631"/>
                <a:gd name="connsiteX9" fmla="*/ 1143953 w 3239948"/>
                <a:gd name="connsiteY9" fmla="*/ 2844140 h 4035631"/>
                <a:gd name="connsiteX10" fmla="*/ 924103 w 3239948"/>
                <a:gd name="connsiteY10" fmla="*/ 3024335 h 4035631"/>
                <a:gd name="connsiteX11" fmla="*/ 708079 w 3239948"/>
                <a:gd name="connsiteY11" fmla="*/ 3096343 h 4035631"/>
                <a:gd name="connsiteX12" fmla="*/ 420047 w 3239948"/>
                <a:gd name="connsiteY12" fmla="*/ 3096343 h 4035631"/>
                <a:gd name="connsiteX13" fmla="*/ 60007 w 3239948"/>
                <a:gd name="connsiteY13" fmla="*/ 3024335 h 4035631"/>
                <a:gd name="connsiteX14" fmla="*/ 60006 w 3239948"/>
                <a:gd name="connsiteY14" fmla="*/ 3528391 h 4035631"/>
                <a:gd name="connsiteX15" fmla="*/ 383933 w 3239948"/>
                <a:gd name="connsiteY15" fmla="*/ 3580410 h 4035631"/>
                <a:gd name="connsiteX16" fmla="*/ 704566 w 3239948"/>
                <a:gd name="connsiteY16" fmla="*/ 3770416 h 4035631"/>
                <a:gd name="connsiteX17" fmla="*/ 1096452 w 3239948"/>
                <a:gd name="connsiteY17" fmla="*/ 3996047 h 4035631"/>
                <a:gd name="connsiteX18" fmla="*/ 1607091 w 3239948"/>
                <a:gd name="connsiteY18" fmla="*/ 4007922 h 4035631"/>
                <a:gd name="connsiteX19" fmla="*/ 2165231 w 3239948"/>
                <a:gd name="connsiteY19" fmla="*/ 3889169 h 4035631"/>
                <a:gd name="connsiteX20" fmla="*/ 2544791 w 3239948"/>
                <a:gd name="connsiteY20" fmla="*/ 3672408 h 4035631"/>
                <a:gd name="connsiteX21" fmla="*/ 2806499 w 3239948"/>
                <a:gd name="connsiteY21" fmla="*/ 3295403 h 4035631"/>
                <a:gd name="connsiteX22" fmla="*/ 3150883 w 3239948"/>
                <a:gd name="connsiteY22" fmla="*/ 2487880 h 4035631"/>
                <a:gd name="connsiteX23" fmla="*/ 3139008 w 3239948"/>
                <a:gd name="connsiteY23" fmla="*/ 1454727 h 4035631"/>
                <a:gd name="connsiteX24" fmla="*/ 2545242 w 3239948"/>
                <a:gd name="connsiteY24" fmla="*/ 932213 h 4035631"/>
                <a:gd name="connsiteX25" fmla="*/ 2046478 w 3239948"/>
                <a:gd name="connsiteY25" fmla="*/ 908462 h 4035631"/>
                <a:gd name="connsiteX26" fmla="*/ 1856473 w 3239948"/>
                <a:gd name="connsiteY26" fmla="*/ 1003465 h 4035631"/>
                <a:gd name="connsiteX27" fmla="*/ 1844598 w 3239948"/>
                <a:gd name="connsiteY27" fmla="*/ 1003465 h 4035631"/>
                <a:gd name="connsiteX28" fmla="*/ 1680695 w 3239948"/>
                <a:gd name="connsiteY28" fmla="*/ 864096 h 4035631"/>
                <a:gd name="connsiteX29" fmla="*/ 1608687 w 3239948"/>
                <a:gd name="connsiteY29" fmla="*/ 648072 h 4035631"/>
                <a:gd name="connsiteX30" fmla="*/ 1583340 w 3239948"/>
                <a:gd name="connsiteY30" fmla="*/ 421574 h 4035631"/>
                <a:gd name="connsiteX31" fmla="*/ 1571465 w 3239948"/>
                <a:gd name="connsiteY31" fmla="*/ 65314 h 4035631"/>
                <a:gd name="connsiteX0" fmla="*/ 1517477 w 3185960"/>
                <a:gd name="connsiteY0" fmla="*/ 65314 h 4035631"/>
                <a:gd name="connsiteX1" fmla="*/ 1422475 w 3185960"/>
                <a:gd name="connsiteY1" fmla="*/ 29688 h 4035631"/>
                <a:gd name="connsiteX2" fmla="*/ 1303721 w 3185960"/>
                <a:gd name="connsiteY2" fmla="*/ 5938 h 4035631"/>
                <a:gd name="connsiteX3" fmla="*/ 1137467 w 3185960"/>
                <a:gd name="connsiteY3" fmla="*/ 29688 h 4035631"/>
                <a:gd name="connsiteX4" fmla="*/ 983088 w 3185960"/>
                <a:gd name="connsiteY4" fmla="*/ 100940 h 4035631"/>
                <a:gd name="connsiteX5" fmla="*/ 1030589 w 3185960"/>
                <a:gd name="connsiteY5" fmla="*/ 492826 h 4035631"/>
                <a:gd name="connsiteX6" fmla="*/ 1208719 w 3185960"/>
                <a:gd name="connsiteY6" fmla="*/ 1181595 h 4035631"/>
                <a:gd name="connsiteX7" fmla="*/ 1268095 w 3185960"/>
                <a:gd name="connsiteY7" fmla="*/ 1834738 h 4035631"/>
                <a:gd name="connsiteX8" fmla="*/ 1279971 w 3185960"/>
                <a:gd name="connsiteY8" fmla="*/ 2487880 h 4035631"/>
                <a:gd name="connsiteX9" fmla="*/ 1089965 w 3185960"/>
                <a:gd name="connsiteY9" fmla="*/ 2844140 h 4035631"/>
                <a:gd name="connsiteX10" fmla="*/ 870115 w 3185960"/>
                <a:gd name="connsiteY10" fmla="*/ 3024335 h 4035631"/>
                <a:gd name="connsiteX11" fmla="*/ 654091 w 3185960"/>
                <a:gd name="connsiteY11" fmla="*/ 3096343 h 4035631"/>
                <a:gd name="connsiteX12" fmla="*/ 366059 w 3185960"/>
                <a:gd name="connsiteY12" fmla="*/ 3096343 h 4035631"/>
                <a:gd name="connsiteX13" fmla="*/ 6019 w 3185960"/>
                <a:gd name="connsiteY13" fmla="*/ 3024335 h 4035631"/>
                <a:gd name="connsiteX14" fmla="*/ 329945 w 3185960"/>
                <a:gd name="connsiteY14" fmla="*/ 3580410 h 4035631"/>
                <a:gd name="connsiteX15" fmla="*/ 650578 w 3185960"/>
                <a:gd name="connsiteY15" fmla="*/ 3770416 h 4035631"/>
                <a:gd name="connsiteX16" fmla="*/ 1042464 w 3185960"/>
                <a:gd name="connsiteY16" fmla="*/ 3996047 h 4035631"/>
                <a:gd name="connsiteX17" fmla="*/ 1553103 w 3185960"/>
                <a:gd name="connsiteY17" fmla="*/ 4007922 h 4035631"/>
                <a:gd name="connsiteX18" fmla="*/ 2111243 w 3185960"/>
                <a:gd name="connsiteY18" fmla="*/ 3889169 h 4035631"/>
                <a:gd name="connsiteX19" fmla="*/ 2490803 w 3185960"/>
                <a:gd name="connsiteY19" fmla="*/ 3672408 h 4035631"/>
                <a:gd name="connsiteX20" fmla="*/ 2752511 w 3185960"/>
                <a:gd name="connsiteY20" fmla="*/ 3295403 h 4035631"/>
                <a:gd name="connsiteX21" fmla="*/ 3096895 w 3185960"/>
                <a:gd name="connsiteY21" fmla="*/ 2487880 h 4035631"/>
                <a:gd name="connsiteX22" fmla="*/ 3085020 w 3185960"/>
                <a:gd name="connsiteY22" fmla="*/ 1454727 h 4035631"/>
                <a:gd name="connsiteX23" fmla="*/ 2491254 w 3185960"/>
                <a:gd name="connsiteY23" fmla="*/ 932213 h 4035631"/>
                <a:gd name="connsiteX24" fmla="*/ 1992490 w 3185960"/>
                <a:gd name="connsiteY24" fmla="*/ 908462 h 4035631"/>
                <a:gd name="connsiteX25" fmla="*/ 1802485 w 3185960"/>
                <a:gd name="connsiteY25" fmla="*/ 1003465 h 4035631"/>
                <a:gd name="connsiteX26" fmla="*/ 1790610 w 3185960"/>
                <a:gd name="connsiteY26" fmla="*/ 1003465 h 4035631"/>
                <a:gd name="connsiteX27" fmla="*/ 1626707 w 3185960"/>
                <a:gd name="connsiteY27" fmla="*/ 864096 h 4035631"/>
                <a:gd name="connsiteX28" fmla="*/ 1554699 w 3185960"/>
                <a:gd name="connsiteY28" fmla="*/ 648072 h 4035631"/>
                <a:gd name="connsiteX29" fmla="*/ 1529352 w 3185960"/>
                <a:gd name="connsiteY29" fmla="*/ 421574 h 4035631"/>
                <a:gd name="connsiteX30" fmla="*/ 1517477 w 3185960"/>
                <a:gd name="connsiteY30" fmla="*/ 65314 h 4035631"/>
                <a:gd name="connsiteX0" fmla="*/ 1234952 w 2903435"/>
                <a:gd name="connsiteY0" fmla="*/ 65314 h 4035631"/>
                <a:gd name="connsiteX1" fmla="*/ 1139950 w 2903435"/>
                <a:gd name="connsiteY1" fmla="*/ 29688 h 4035631"/>
                <a:gd name="connsiteX2" fmla="*/ 1021196 w 2903435"/>
                <a:gd name="connsiteY2" fmla="*/ 5938 h 4035631"/>
                <a:gd name="connsiteX3" fmla="*/ 854942 w 2903435"/>
                <a:gd name="connsiteY3" fmla="*/ 29688 h 4035631"/>
                <a:gd name="connsiteX4" fmla="*/ 700563 w 2903435"/>
                <a:gd name="connsiteY4" fmla="*/ 100940 h 4035631"/>
                <a:gd name="connsiteX5" fmla="*/ 748064 w 2903435"/>
                <a:gd name="connsiteY5" fmla="*/ 492826 h 4035631"/>
                <a:gd name="connsiteX6" fmla="*/ 926194 w 2903435"/>
                <a:gd name="connsiteY6" fmla="*/ 1181595 h 4035631"/>
                <a:gd name="connsiteX7" fmla="*/ 985570 w 2903435"/>
                <a:gd name="connsiteY7" fmla="*/ 1834738 h 4035631"/>
                <a:gd name="connsiteX8" fmla="*/ 997446 w 2903435"/>
                <a:gd name="connsiteY8" fmla="*/ 2487880 h 4035631"/>
                <a:gd name="connsiteX9" fmla="*/ 807440 w 2903435"/>
                <a:gd name="connsiteY9" fmla="*/ 2844140 h 4035631"/>
                <a:gd name="connsiteX10" fmla="*/ 587590 w 2903435"/>
                <a:gd name="connsiteY10" fmla="*/ 3024335 h 4035631"/>
                <a:gd name="connsiteX11" fmla="*/ 371566 w 2903435"/>
                <a:gd name="connsiteY11" fmla="*/ 3096343 h 4035631"/>
                <a:gd name="connsiteX12" fmla="*/ 83534 w 2903435"/>
                <a:gd name="connsiteY12" fmla="*/ 3096343 h 4035631"/>
                <a:gd name="connsiteX13" fmla="*/ 47420 w 2903435"/>
                <a:gd name="connsiteY13" fmla="*/ 3580410 h 4035631"/>
                <a:gd name="connsiteX14" fmla="*/ 368053 w 2903435"/>
                <a:gd name="connsiteY14" fmla="*/ 3770416 h 4035631"/>
                <a:gd name="connsiteX15" fmla="*/ 759939 w 2903435"/>
                <a:gd name="connsiteY15" fmla="*/ 3996047 h 4035631"/>
                <a:gd name="connsiteX16" fmla="*/ 1270578 w 2903435"/>
                <a:gd name="connsiteY16" fmla="*/ 4007922 h 4035631"/>
                <a:gd name="connsiteX17" fmla="*/ 1828718 w 2903435"/>
                <a:gd name="connsiteY17" fmla="*/ 3889169 h 4035631"/>
                <a:gd name="connsiteX18" fmla="*/ 2208278 w 2903435"/>
                <a:gd name="connsiteY18" fmla="*/ 3672408 h 4035631"/>
                <a:gd name="connsiteX19" fmla="*/ 2469986 w 2903435"/>
                <a:gd name="connsiteY19" fmla="*/ 3295403 h 4035631"/>
                <a:gd name="connsiteX20" fmla="*/ 2814370 w 2903435"/>
                <a:gd name="connsiteY20" fmla="*/ 2487880 h 4035631"/>
                <a:gd name="connsiteX21" fmla="*/ 2802495 w 2903435"/>
                <a:gd name="connsiteY21" fmla="*/ 1454727 h 4035631"/>
                <a:gd name="connsiteX22" fmla="*/ 2208729 w 2903435"/>
                <a:gd name="connsiteY22" fmla="*/ 932213 h 4035631"/>
                <a:gd name="connsiteX23" fmla="*/ 1709965 w 2903435"/>
                <a:gd name="connsiteY23" fmla="*/ 908462 h 4035631"/>
                <a:gd name="connsiteX24" fmla="*/ 1519960 w 2903435"/>
                <a:gd name="connsiteY24" fmla="*/ 1003465 h 4035631"/>
                <a:gd name="connsiteX25" fmla="*/ 1508085 w 2903435"/>
                <a:gd name="connsiteY25" fmla="*/ 1003465 h 4035631"/>
                <a:gd name="connsiteX26" fmla="*/ 1344182 w 2903435"/>
                <a:gd name="connsiteY26" fmla="*/ 864096 h 4035631"/>
                <a:gd name="connsiteX27" fmla="*/ 1272174 w 2903435"/>
                <a:gd name="connsiteY27" fmla="*/ 648072 h 4035631"/>
                <a:gd name="connsiteX28" fmla="*/ 1246827 w 2903435"/>
                <a:gd name="connsiteY28" fmla="*/ 421574 h 4035631"/>
                <a:gd name="connsiteX29" fmla="*/ 1234952 w 2903435"/>
                <a:gd name="connsiteY29" fmla="*/ 65314 h 4035631"/>
                <a:gd name="connsiteX0" fmla="*/ 1249313 w 2917796"/>
                <a:gd name="connsiteY0" fmla="*/ 65314 h 4035631"/>
                <a:gd name="connsiteX1" fmla="*/ 1154311 w 2917796"/>
                <a:gd name="connsiteY1" fmla="*/ 29688 h 4035631"/>
                <a:gd name="connsiteX2" fmla="*/ 1035557 w 2917796"/>
                <a:gd name="connsiteY2" fmla="*/ 5938 h 4035631"/>
                <a:gd name="connsiteX3" fmla="*/ 869303 w 2917796"/>
                <a:gd name="connsiteY3" fmla="*/ 29688 h 4035631"/>
                <a:gd name="connsiteX4" fmla="*/ 714924 w 2917796"/>
                <a:gd name="connsiteY4" fmla="*/ 100940 h 4035631"/>
                <a:gd name="connsiteX5" fmla="*/ 762425 w 2917796"/>
                <a:gd name="connsiteY5" fmla="*/ 492826 h 4035631"/>
                <a:gd name="connsiteX6" fmla="*/ 940555 w 2917796"/>
                <a:gd name="connsiteY6" fmla="*/ 1181595 h 4035631"/>
                <a:gd name="connsiteX7" fmla="*/ 999931 w 2917796"/>
                <a:gd name="connsiteY7" fmla="*/ 1834738 h 4035631"/>
                <a:gd name="connsiteX8" fmla="*/ 1011807 w 2917796"/>
                <a:gd name="connsiteY8" fmla="*/ 2487880 h 4035631"/>
                <a:gd name="connsiteX9" fmla="*/ 821801 w 2917796"/>
                <a:gd name="connsiteY9" fmla="*/ 2844140 h 4035631"/>
                <a:gd name="connsiteX10" fmla="*/ 601951 w 2917796"/>
                <a:gd name="connsiteY10" fmla="*/ 3024335 h 4035631"/>
                <a:gd name="connsiteX11" fmla="*/ 385927 w 2917796"/>
                <a:gd name="connsiteY11" fmla="*/ 3096343 h 4035631"/>
                <a:gd name="connsiteX12" fmla="*/ 97895 w 2917796"/>
                <a:gd name="connsiteY12" fmla="*/ 3096343 h 4035631"/>
                <a:gd name="connsiteX13" fmla="*/ 11730 w 2917796"/>
                <a:gd name="connsiteY13" fmla="*/ 3451067 h 4035631"/>
                <a:gd name="connsiteX14" fmla="*/ 61781 w 2917796"/>
                <a:gd name="connsiteY14" fmla="*/ 3580410 h 4035631"/>
                <a:gd name="connsiteX15" fmla="*/ 382414 w 2917796"/>
                <a:gd name="connsiteY15" fmla="*/ 3770416 h 4035631"/>
                <a:gd name="connsiteX16" fmla="*/ 774300 w 2917796"/>
                <a:gd name="connsiteY16" fmla="*/ 3996047 h 4035631"/>
                <a:gd name="connsiteX17" fmla="*/ 1284939 w 2917796"/>
                <a:gd name="connsiteY17" fmla="*/ 4007922 h 4035631"/>
                <a:gd name="connsiteX18" fmla="*/ 1843079 w 2917796"/>
                <a:gd name="connsiteY18" fmla="*/ 3889169 h 4035631"/>
                <a:gd name="connsiteX19" fmla="*/ 2222639 w 2917796"/>
                <a:gd name="connsiteY19" fmla="*/ 3672408 h 4035631"/>
                <a:gd name="connsiteX20" fmla="*/ 2484347 w 2917796"/>
                <a:gd name="connsiteY20" fmla="*/ 3295403 h 4035631"/>
                <a:gd name="connsiteX21" fmla="*/ 2828731 w 2917796"/>
                <a:gd name="connsiteY21" fmla="*/ 2487880 h 4035631"/>
                <a:gd name="connsiteX22" fmla="*/ 2816856 w 2917796"/>
                <a:gd name="connsiteY22" fmla="*/ 1454727 h 4035631"/>
                <a:gd name="connsiteX23" fmla="*/ 2223090 w 2917796"/>
                <a:gd name="connsiteY23" fmla="*/ 932213 h 4035631"/>
                <a:gd name="connsiteX24" fmla="*/ 1724326 w 2917796"/>
                <a:gd name="connsiteY24" fmla="*/ 908462 h 4035631"/>
                <a:gd name="connsiteX25" fmla="*/ 1534321 w 2917796"/>
                <a:gd name="connsiteY25" fmla="*/ 1003465 h 4035631"/>
                <a:gd name="connsiteX26" fmla="*/ 1522446 w 2917796"/>
                <a:gd name="connsiteY26" fmla="*/ 1003465 h 4035631"/>
                <a:gd name="connsiteX27" fmla="*/ 1358543 w 2917796"/>
                <a:gd name="connsiteY27" fmla="*/ 864096 h 4035631"/>
                <a:gd name="connsiteX28" fmla="*/ 1286535 w 2917796"/>
                <a:gd name="connsiteY28" fmla="*/ 648072 h 4035631"/>
                <a:gd name="connsiteX29" fmla="*/ 1261188 w 2917796"/>
                <a:gd name="connsiteY29" fmla="*/ 421574 h 4035631"/>
                <a:gd name="connsiteX30" fmla="*/ 1249313 w 2917796"/>
                <a:gd name="connsiteY30" fmla="*/ 65314 h 4035631"/>
                <a:gd name="connsiteX0" fmla="*/ 1799491 w 3467974"/>
                <a:gd name="connsiteY0" fmla="*/ 65314 h 4035631"/>
                <a:gd name="connsiteX1" fmla="*/ 1704489 w 3467974"/>
                <a:gd name="connsiteY1" fmla="*/ 29688 h 4035631"/>
                <a:gd name="connsiteX2" fmla="*/ 1585735 w 3467974"/>
                <a:gd name="connsiteY2" fmla="*/ 5938 h 4035631"/>
                <a:gd name="connsiteX3" fmla="*/ 1419481 w 3467974"/>
                <a:gd name="connsiteY3" fmla="*/ 29688 h 4035631"/>
                <a:gd name="connsiteX4" fmla="*/ 1265102 w 3467974"/>
                <a:gd name="connsiteY4" fmla="*/ 100940 h 4035631"/>
                <a:gd name="connsiteX5" fmla="*/ 1312603 w 3467974"/>
                <a:gd name="connsiteY5" fmla="*/ 492826 h 4035631"/>
                <a:gd name="connsiteX6" fmla="*/ 1490733 w 3467974"/>
                <a:gd name="connsiteY6" fmla="*/ 1181595 h 4035631"/>
                <a:gd name="connsiteX7" fmla="*/ 1550109 w 3467974"/>
                <a:gd name="connsiteY7" fmla="*/ 1834738 h 4035631"/>
                <a:gd name="connsiteX8" fmla="*/ 1561985 w 3467974"/>
                <a:gd name="connsiteY8" fmla="*/ 2487880 h 4035631"/>
                <a:gd name="connsiteX9" fmla="*/ 1371979 w 3467974"/>
                <a:gd name="connsiteY9" fmla="*/ 2844140 h 4035631"/>
                <a:gd name="connsiteX10" fmla="*/ 1152129 w 3467974"/>
                <a:gd name="connsiteY10" fmla="*/ 3024335 h 4035631"/>
                <a:gd name="connsiteX11" fmla="*/ 936105 w 3467974"/>
                <a:gd name="connsiteY11" fmla="*/ 3096343 h 4035631"/>
                <a:gd name="connsiteX12" fmla="*/ 648073 w 3467974"/>
                <a:gd name="connsiteY12" fmla="*/ 3096343 h 4035631"/>
                <a:gd name="connsiteX13" fmla="*/ 561908 w 3467974"/>
                <a:gd name="connsiteY13" fmla="*/ 3451067 h 4035631"/>
                <a:gd name="connsiteX14" fmla="*/ 611959 w 3467974"/>
                <a:gd name="connsiteY14" fmla="*/ 3580410 h 4035631"/>
                <a:gd name="connsiteX15" fmla="*/ 0 w 3467974"/>
                <a:gd name="connsiteY15" fmla="*/ 3528391 h 4035631"/>
                <a:gd name="connsiteX16" fmla="*/ 932592 w 3467974"/>
                <a:gd name="connsiteY16" fmla="*/ 3770416 h 4035631"/>
                <a:gd name="connsiteX17" fmla="*/ 1324478 w 3467974"/>
                <a:gd name="connsiteY17" fmla="*/ 3996047 h 4035631"/>
                <a:gd name="connsiteX18" fmla="*/ 1835117 w 3467974"/>
                <a:gd name="connsiteY18" fmla="*/ 4007922 h 4035631"/>
                <a:gd name="connsiteX19" fmla="*/ 2393257 w 3467974"/>
                <a:gd name="connsiteY19" fmla="*/ 3889169 h 4035631"/>
                <a:gd name="connsiteX20" fmla="*/ 2772817 w 3467974"/>
                <a:gd name="connsiteY20" fmla="*/ 3672408 h 4035631"/>
                <a:gd name="connsiteX21" fmla="*/ 3034525 w 3467974"/>
                <a:gd name="connsiteY21" fmla="*/ 3295403 h 4035631"/>
                <a:gd name="connsiteX22" fmla="*/ 3378909 w 3467974"/>
                <a:gd name="connsiteY22" fmla="*/ 2487880 h 4035631"/>
                <a:gd name="connsiteX23" fmla="*/ 3367034 w 3467974"/>
                <a:gd name="connsiteY23" fmla="*/ 1454727 h 4035631"/>
                <a:gd name="connsiteX24" fmla="*/ 2773268 w 3467974"/>
                <a:gd name="connsiteY24" fmla="*/ 932213 h 4035631"/>
                <a:gd name="connsiteX25" fmla="*/ 2274504 w 3467974"/>
                <a:gd name="connsiteY25" fmla="*/ 908462 h 4035631"/>
                <a:gd name="connsiteX26" fmla="*/ 2084499 w 3467974"/>
                <a:gd name="connsiteY26" fmla="*/ 1003465 h 4035631"/>
                <a:gd name="connsiteX27" fmla="*/ 2072624 w 3467974"/>
                <a:gd name="connsiteY27" fmla="*/ 1003465 h 4035631"/>
                <a:gd name="connsiteX28" fmla="*/ 1908721 w 3467974"/>
                <a:gd name="connsiteY28" fmla="*/ 864096 h 4035631"/>
                <a:gd name="connsiteX29" fmla="*/ 1836713 w 3467974"/>
                <a:gd name="connsiteY29" fmla="*/ 648072 h 4035631"/>
                <a:gd name="connsiteX30" fmla="*/ 1811366 w 3467974"/>
                <a:gd name="connsiteY30" fmla="*/ 421574 h 4035631"/>
                <a:gd name="connsiteX31" fmla="*/ 1799491 w 3467974"/>
                <a:gd name="connsiteY31" fmla="*/ 65314 h 4035631"/>
                <a:gd name="connsiteX0" fmla="*/ 2021534 w 3690017"/>
                <a:gd name="connsiteY0" fmla="*/ 65314 h 4035631"/>
                <a:gd name="connsiteX1" fmla="*/ 1926532 w 3690017"/>
                <a:gd name="connsiteY1" fmla="*/ 29688 h 4035631"/>
                <a:gd name="connsiteX2" fmla="*/ 1807778 w 3690017"/>
                <a:gd name="connsiteY2" fmla="*/ 5938 h 4035631"/>
                <a:gd name="connsiteX3" fmla="*/ 1641524 w 3690017"/>
                <a:gd name="connsiteY3" fmla="*/ 29688 h 4035631"/>
                <a:gd name="connsiteX4" fmla="*/ 1487145 w 3690017"/>
                <a:gd name="connsiteY4" fmla="*/ 100940 h 4035631"/>
                <a:gd name="connsiteX5" fmla="*/ 1534646 w 3690017"/>
                <a:gd name="connsiteY5" fmla="*/ 492826 h 4035631"/>
                <a:gd name="connsiteX6" fmla="*/ 1712776 w 3690017"/>
                <a:gd name="connsiteY6" fmla="*/ 1181595 h 4035631"/>
                <a:gd name="connsiteX7" fmla="*/ 1772152 w 3690017"/>
                <a:gd name="connsiteY7" fmla="*/ 1834738 h 4035631"/>
                <a:gd name="connsiteX8" fmla="*/ 1784028 w 3690017"/>
                <a:gd name="connsiteY8" fmla="*/ 2487880 h 4035631"/>
                <a:gd name="connsiteX9" fmla="*/ 1594022 w 3690017"/>
                <a:gd name="connsiteY9" fmla="*/ 2844140 h 4035631"/>
                <a:gd name="connsiteX10" fmla="*/ 1374172 w 3690017"/>
                <a:gd name="connsiteY10" fmla="*/ 3024335 h 4035631"/>
                <a:gd name="connsiteX11" fmla="*/ 1158148 w 3690017"/>
                <a:gd name="connsiteY11" fmla="*/ 3096343 h 4035631"/>
                <a:gd name="connsiteX12" fmla="*/ 870116 w 3690017"/>
                <a:gd name="connsiteY12" fmla="*/ 3096343 h 4035631"/>
                <a:gd name="connsiteX13" fmla="*/ 6019 w 3690017"/>
                <a:gd name="connsiteY13" fmla="*/ 2952327 h 4035631"/>
                <a:gd name="connsiteX14" fmla="*/ 834002 w 3690017"/>
                <a:gd name="connsiteY14" fmla="*/ 3580410 h 4035631"/>
                <a:gd name="connsiteX15" fmla="*/ 222043 w 3690017"/>
                <a:gd name="connsiteY15" fmla="*/ 3528391 h 4035631"/>
                <a:gd name="connsiteX16" fmla="*/ 1154635 w 3690017"/>
                <a:gd name="connsiteY16" fmla="*/ 3770416 h 4035631"/>
                <a:gd name="connsiteX17" fmla="*/ 1546521 w 3690017"/>
                <a:gd name="connsiteY17" fmla="*/ 3996047 h 4035631"/>
                <a:gd name="connsiteX18" fmla="*/ 2057160 w 3690017"/>
                <a:gd name="connsiteY18" fmla="*/ 4007922 h 4035631"/>
                <a:gd name="connsiteX19" fmla="*/ 2615300 w 3690017"/>
                <a:gd name="connsiteY19" fmla="*/ 3889169 h 4035631"/>
                <a:gd name="connsiteX20" fmla="*/ 2994860 w 3690017"/>
                <a:gd name="connsiteY20" fmla="*/ 3672408 h 4035631"/>
                <a:gd name="connsiteX21" fmla="*/ 3256568 w 3690017"/>
                <a:gd name="connsiteY21" fmla="*/ 3295403 h 4035631"/>
                <a:gd name="connsiteX22" fmla="*/ 3600952 w 3690017"/>
                <a:gd name="connsiteY22" fmla="*/ 2487880 h 4035631"/>
                <a:gd name="connsiteX23" fmla="*/ 3589077 w 3690017"/>
                <a:gd name="connsiteY23" fmla="*/ 1454727 h 4035631"/>
                <a:gd name="connsiteX24" fmla="*/ 2995311 w 3690017"/>
                <a:gd name="connsiteY24" fmla="*/ 932213 h 4035631"/>
                <a:gd name="connsiteX25" fmla="*/ 2496547 w 3690017"/>
                <a:gd name="connsiteY25" fmla="*/ 908462 h 4035631"/>
                <a:gd name="connsiteX26" fmla="*/ 2306542 w 3690017"/>
                <a:gd name="connsiteY26" fmla="*/ 1003465 h 4035631"/>
                <a:gd name="connsiteX27" fmla="*/ 2294667 w 3690017"/>
                <a:gd name="connsiteY27" fmla="*/ 1003465 h 4035631"/>
                <a:gd name="connsiteX28" fmla="*/ 2130764 w 3690017"/>
                <a:gd name="connsiteY28" fmla="*/ 864096 h 4035631"/>
                <a:gd name="connsiteX29" fmla="*/ 2058756 w 3690017"/>
                <a:gd name="connsiteY29" fmla="*/ 648072 h 4035631"/>
                <a:gd name="connsiteX30" fmla="*/ 2033409 w 3690017"/>
                <a:gd name="connsiteY30" fmla="*/ 421574 h 4035631"/>
                <a:gd name="connsiteX31" fmla="*/ 2021534 w 3690017"/>
                <a:gd name="connsiteY31" fmla="*/ 65314 h 4035631"/>
                <a:gd name="connsiteX0" fmla="*/ 2159531 w 3828014"/>
                <a:gd name="connsiteY0" fmla="*/ 65314 h 4035631"/>
                <a:gd name="connsiteX1" fmla="*/ 2064529 w 3828014"/>
                <a:gd name="connsiteY1" fmla="*/ 29688 h 4035631"/>
                <a:gd name="connsiteX2" fmla="*/ 1945775 w 3828014"/>
                <a:gd name="connsiteY2" fmla="*/ 5938 h 4035631"/>
                <a:gd name="connsiteX3" fmla="*/ 1779521 w 3828014"/>
                <a:gd name="connsiteY3" fmla="*/ 29688 h 4035631"/>
                <a:gd name="connsiteX4" fmla="*/ 1625142 w 3828014"/>
                <a:gd name="connsiteY4" fmla="*/ 100940 h 4035631"/>
                <a:gd name="connsiteX5" fmla="*/ 1672643 w 3828014"/>
                <a:gd name="connsiteY5" fmla="*/ 492826 h 4035631"/>
                <a:gd name="connsiteX6" fmla="*/ 1850773 w 3828014"/>
                <a:gd name="connsiteY6" fmla="*/ 1181595 h 4035631"/>
                <a:gd name="connsiteX7" fmla="*/ 1910149 w 3828014"/>
                <a:gd name="connsiteY7" fmla="*/ 1834738 h 4035631"/>
                <a:gd name="connsiteX8" fmla="*/ 1922025 w 3828014"/>
                <a:gd name="connsiteY8" fmla="*/ 2487880 h 4035631"/>
                <a:gd name="connsiteX9" fmla="*/ 1732019 w 3828014"/>
                <a:gd name="connsiteY9" fmla="*/ 2844140 h 4035631"/>
                <a:gd name="connsiteX10" fmla="*/ 1512169 w 3828014"/>
                <a:gd name="connsiteY10" fmla="*/ 3024335 h 4035631"/>
                <a:gd name="connsiteX11" fmla="*/ 1296145 w 3828014"/>
                <a:gd name="connsiteY11" fmla="*/ 3096343 h 4035631"/>
                <a:gd name="connsiteX12" fmla="*/ 1008113 w 3828014"/>
                <a:gd name="connsiteY12" fmla="*/ 3096343 h 4035631"/>
                <a:gd name="connsiteX13" fmla="*/ 144016 w 3828014"/>
                <a:gd name="connsiteY13" fmla="*/ 2952327 h 4035631"/>
                <a:gd name="connsiteX14" fmla="*/ 144017 w 3828014"/>
                <a:gd name="connsiteY14" fmla="*/ 3312367 h 4035631"/>
                <a:gd name="connsiteX15" fmla="*/ 360040 w 3828014"/>
                <a:gd name="connsiteY15" fmla="*/ 3528391 h 4035631"/>
                <a:gd name="connsiteX16" fmla="*/ 1292632 w 3828014"/>
                <a:gd name="connsiteY16" fmla="*/ 3770416 h 4035631"/>
                <a:gd name="connsiteX17" fmla="*/ 1684518 w 3828014"/>
                <a:gd name="connsiteY17" fmla="*/ 3996047 h 4035631"/>
                <a:gd name="connsiteX18" fmla="*/ 2195157 w 3828014"/>
                <a:gd name="connsiteY18" fmla="*/ 4007922 h 4035631"/>
                <a:gd name="connsiteX19" fmla="*/ 2753297 w 3828014"/>
                <a:gd name="connsiteY19" fmla="*/ 3889169 h 4035631"/>
                <a:gd name="connsiteX20" fmla="*/ 3132857 w 3828014"/>
                <a:gd name="connsiteY20" fmla="*/ 3672408 h 4035631"/>
                <a:gd name="connsiteX21" fmla="*/ 3394565 w 3828014"/>
                <a:gd name="connsiteY21" fmla="*/ 3295403 h 4035631"/>
                <a:gd name="connsiteX22" fmla="*/ 3738949 w 3828014"/>
                <a:gd name="connsiteY22" fmla="*/ 2487880 h 4035631"/>
                <a:gd name="connsiteX23" fmla="*/ 3727074 w 3828014"/>
                <a:gd name="connsiteY23" fmla="*/ 1454727 h 4035631"/>
                <a:gd name="connsiteX24" fmla="*/ 3133308 w 3828014"/>
                <a:gd name="connsiteY24" fmla="*/ 932213 h 4035631"/>
                <a:gd name="connsiteX25" fmla="*/ 2634544 w 3828014"/>
                <a:gd name="connsiteY25" fmla="*/ 908462 h 4035631"/>
                <a:gd name="connsiteX26" fmla="*/ 2444539 w 3828014"/>
                <a:gd name="connsiteY26" fmla="*/ 1003465 h 4035631"/>
                <a:gd name="connsiteX27" fmla="*/ 2432664 w 3828014"/>
                <a:gd name="connsiteY27" fmla="*/ 1003465 h 4035631"/>
                <a:gd name="connsiteX28" fmla="*/ 2268761 w 3828014"/>
                <a:gd name="connsiteY28" fmla="*/ 864096 h 4035631"/>
                <a:gd name="connsiteX29" fmla="*/ 2196753 w 3828014"/>
                <a:gd name="connsiteY29" fmla="*/ 648072 h 4035631"/>
                <a:gd name="connsiteX30" fmla="*/ 2171406 w 3828014"/>
                <a:gd name="connsiteY30" fmla="*/ 421574 h 4035631"/>
                <a:gd name="connsiteX31" fmla="*/ 2159531 w 3828014"/>
                <a:gd name="connsiteY31" fmla="*/ 65314 h 4035631"/>
                <a:gd name="connsiteX0" fmla="*/ 2159530 w 3828013"/>
                <a:gd name="connsiteY0" fmla="*/ 65314 h 4035631"/>
                <a:gd name="connsiteX1" fmla="*/ 2064528 w 3828013"/>
                <a:gd name="connsiteY1" fmla="*/ 29688 h 4035631"/>
                <a:gd name="connsiteX2" fmla="*/ 1945774 w 3828013"/>
                <a:gd name="connsiteY2" fmla="*/ 5938 h 4035631"/>
                <a:gd name="connsiteX3" fmla="*/ 1779520 w 3828013"/>
                <a:gd name="connsiteY3" fmla="*/ 29688 h 4035631"/>
                <a:gd name="connsiteX4" fmla="*/ 1625141 w 3828013"/>
                <a:gd name="connsiteY4" fmla="*/ 100940 h 4035631"/>
                <a:gd name="connsiteX5" fmla="*/ 1672642 w 3828013"/>
                <a:gd name="connsiteY5" fmla="*/ 492826 h 4035631"/>
                <a:gd name="connsiteX6" fmla="*/ 1850772 w 3828013"/>
                <a:gd name="connsiteY6" fmla="*/ 1181595 h 4035631"/>
                <a:gd name="connsiteX7" fmla="*/ 1910148 w 3828013"/>
                <a:gd name="connsiteY7" fmla="*/ 1834738 h 4035631"/>
                <a:gd name="connsiteX8" fmla="*/ 1922024 w 3828013"/>
                <a:gd name="connsiteY8" fmla="*/ 2487880 h 4035631"/>
                <a:gd name="connsiteX9" fmla="*/ 1732018 w 3828013"/>
                <a:gd name="connsiteY9" fmla="*/ 2844140 h 4035631"/>
                <a:gd name="connsiteX10" fmla="*/ 1512168 w 3828013"/>
                <a:gd name="connsiteY10" fmla="*/ 3024335 h 4035631"/>
                <a:gd name="connsiteX11" fmla="*/ 1296144 w 3828013"/>
                <a:gd name="connsiteY11" fmla="*/ 3096343 h 4035631"/>
                <a:gd name="connsiteX12" fmla="*/ 1008112 w 3828013"/>
                <a:gd name="connsiteY12" fmla="*/ 3096343 h 4035631"/>
                <a:gd name="connsiteX13" fmla="*/ 144016 w 3828013"/>
                <a:gd name="connsiteY13" fmla="*/ 2880319 h 4035631"/>
                <a:gd name="connsiteX14" fmla="*/ 144016 w 3828013"/>
                <a:gd name="connsiteY14" fmla="*/ 3312367 h 4035631"/>
                <a:gd name="connsiteX15" fmla="*/ 360039 w 3828013"/>
                <a:gd name="connsiteY15" fmla="*/ 3528391 h 4035631"/>
                <a:gd name="connsiteX16" fmla="*/ 1292631 w 3828013"/>
                <a:gd name="connsiteY16" fmla="*/ 3770416 h 4035631"/>
                <a:gd name="connsiteX17" fmla="*/ 1684517 w 3828013"/>
                <a:gd name="connsiteY17" fmla="*/ 3996047 h 4035631"/>
                <a:gd name="connsiteX18" fmla="*/ 2195156 w 3828013"/>
                <a:gd name="connsiteY18" fmla="*/ 4007922 h 4035631"/>
                <a:gd name="connsiteX19" fmla="*/ 2753296 w 3828013"/>
                <a:gd name="connsiteY19" fmla="*/ 3889169 h 4035631"/>
                <a:gd name="connsiteX20" fmla="*/ 3132856 w 3828013"/>
                <a:gd name="connsiteY20" fmla="*/ 3672408 h 4035631"/>
                <a:gd name="connsiteX21" fmla="*/ 3394564 w 3828013"/>
                <a:gd name="connsiteY21" fmla="*/ 3295403 h 4035631"/>
                <a:gd name="connsiteX22" fmla="*/ 3738948 w 3828013"/>
                <a:gd name="connsiteY22" fmla="*/ 2487880 h 4035631"/>
                <a:gd name="connsiteX23" fmla="*/ 3727073 w 3828013"/>
                <a:gd name="connsiteY23" fmla="*/ 1454727 h 4035631"/>
                <a:gd name="connsiteX24" fmla="*/ 3133307 w 3828013"/>
                <a:gd name="connsiteY24" fmla="*/ 932213 h 4035631"/>
                <a:gd name="connsiteX25" fmla="*/ 2634543 w 3828013"/>
                <a:gd name="connsiteY25" fmla="*/ 908462 h 4035631"/>
                <a:gd name="connsiteX26" fmla="*/ 2444538 w 3828013"/>
                <a:gd name="connsiteY26" fmla="*/ 1003465 h 4035631"/>
                <a:gd name="connsiteX27" fmla="*/ 2432663 w 3828013"/>
                <a:gd name="connsiteY27" fmla="*/ 1003465 h 4035631"/>
                <a:gd name="connsiteX28" fmla="*/ 2268760 w 3828013"/>
                <a:gd name="connsiteY28" fmla="*/ 864096 h 4035631"/>
                <a:gd name="connsiteX29" fmla="*/ 2196752 w 3828013"/>
                <a:gd name="connsiteY29" fmla="*/ 648072 h 4035631"/>
                <a:gd name="connsiteX30" fmla="*/ 2171405 w 3828013"/>
                <a:gd name="connsiteY30" fmla="*/ 421574 h 4035631"/>
                <a:gd name="connsiteX31" fmla="*/ 2159530 w 3828013"/>
                <a:gd name="connsiteY31" fmla="*/ 65314 h 4035631"/>
                <a:gd name="connsiteX0" fmla="*/ 2159530 w 3828013"/>
                <a:gd name="connsiteY0" fmla="*/ 65314 h 4035631"/>
                <a:gd name="connsiteX1" fmla="*/ 2064528 w 3828013"/>
                <a:gd name="connsiteY1" fmla="*/ 29688 h 4035631"/>
                <a:gd name="connsiteX2" fmla="*/ 1945774 w 3828013"/>
                <a:gd name="connsiteY2" fmla="*/ 5938 h 4035631"/>
                <a:gd name="connsiteX3" fmla="*/ 1779520 w 3828013"/>
                <a:gd name="connsiteY3" fmla="*/ 29688 h 4035631"/>
                <a:gd name="connsiteX4" fmla="*/ 1625141 w 3828013"/>
                <a:gd name="connsiteY4" fmla="*/ 100940 h 4035631"/>
                <a:gd name="connsiteX5" fmla="*/ 1672642 w 3828013"/>
                <a:gd name="connsiteY5" fmla="*/ 492826 h 4035631"/>
                <a:gd name="connsiteX6" fmla="*/ 1850772 w 3828013"/>
                <a:gd name="connsiteY6" fmla="*/ 1181595 h 4035631"/>
                <a:gd name="connsiteX7" fmla="*/ 1910148 w 3828013"/>
                <a:gd name="connsiteY7" fmla="*/ 1834738 h 4035631"/>
                <a:gd name="connsiteX8" fmla="*/ 1922024 w 3828013"/>
                <a:gd name="connsiteY8" fmla="*/ 2487880 h 4035631"/>
                <a:gd name="connsiteX9" fmla="*/ 1732018 w 3828013"/>
                <a:gd name="connsiteY9" fmla="*/ 2844140 h 4035631"/>
                <a:gd name="connsiteX10" fmla="*/ 1512168 w 3828013"/>
                <a:gd name="connsiteY10" fmla="*/ 3024335 h 4035631"/>
                <a:gd name="connsiteX11" fmla="*/ 1296144 w 3828013"/>
                <a:gd name="connsiteY11" fmla="*/ 3096343 h 4035631"/>
                <a:gd name="connsiteX12" fmla="*/ 1008112 w 3828013"/>
                <a:gd name="connsiteY12" fmla="*/ 3096343 h 4035631"/>
                <a:gd name="connsiteX13" fmla="*/ 144016 w 3828013"/>
                <a:gd name="connsiteY13" fmla="*/ 2880319 h 4035631"/>
                <a:gd name="connsiteX14" fmla="*/ 144016 w 3828013"/>
                <a:gd name="connsiteY14" fmla="*/ 3312367 h 4035631"/>
                <a:gd name="connsiteX15" fmla="*/ 432048 w 3828013"/>
                <a:gd name="connsiteY15" fmla="*/ 3528391 h 4035631"/>
                <a:gd name="connsiteX16" fmla="*/ 1292631 w 3828013"/>
                <a:gd name="connsiteY16" fmla="*/ 3770416 h 4035631"/>
                <a:gd name="connsiteX17" fmla="*/ 1684517 w 3828013"/>
                <a:gd name="connsiteY17" fmla="*/ 3996047 h 4035631"/>
                <a:gd name="connsiteX18" fmla="*/ 2195156 w 3828013"/>
                <a:gd name="connsiteY18" fmla="*/ 4007922 h 4035631"/>
                <a:gd name="connsiteX19" fmla="*/ 2753296 w 3828013"/>
                <a:gd name="connsiteY19" fmla="*/ 3889169 h 4035631"/>
                <a:gd name="connsiteX20" fmla="*/ 3132856 w 3828013"/>
                <a:gd name="connsiteY20" fmla="*/ 3672408 h 4035631"/>
                <a:gd name="connsiteX21" fmla="*/ 3394564 w 3828013"/>
                <a:gd name="connsiteY21" fmla="*/ 3295403 h 4035631"/>
                <a:gd name="connsiteX22" fmla="*/ 3738948 w 3828013"/>
                <a:gd name="connsiteY22" fmla="*/ 2487880 h 4035631"/>
                <a:gd name="connsiteX23" fmla="*/ 3727073 w 3828013"/>
                <a:gd name="connsiteY23" fmla="*/ 1454727 h 4035631"/>
                <a:gd name="connsiteX24" fmla="*/ 3133307 w 3828013"/>
                <a:gd name="connsiteY24" fmla="*/ 932213 h 4035631"/>
                <a:gd name="connsiteX25" fmla="*/ 2634543 w 3828013"/>
                <a:gd name="connsiteY25" fmla="*/ 908462 h 4035631"/>
                <a:gd name="connsiteX26" fmla="*/ 2444538 w 3828013"/>
                <a:gd name="connsiteY26" fmla="*/ 1003465 h 4035631"/>
                <a:gd name="connsiteX27" fmla="*/ 2432663 w 3828013"/>
                <a:gd name="connsiteY27" fmla="*/ 1003465 h 4035631"/>
                <a:gd name="connsiteX28" fmla="*/ 2268760 w 3828013"/>
                <a:gd name="connsiteY28" fmla="*/ 864096 h 4035631"/>
                <a:gd name="connsiteX29" fmla="*/ 2196752 w 3828013"/>
                <a:gd name="connsiteY29" fmla="*/ 648072 h 4035631"/>
                <a:gd name="connsiteX30" fmla="*/ 2171405 w 3828013"/>
                <a:gd name="connsiteY30" fmla="*/ 421574 h 4035631"/>
                <a:gd name="connsiteX31" fmla="*/ 2159530 w 3828013"/>
                <a:gd name="connsiteY31" fmla="*/ 65314 h 4035631"/>
                <a:gd name="connsiteX0" fmla="*/ 2087522 w 3756005"/>
                <a:gd name="connsiteY0" fmla="*/ 65314 h 5616623"/>
                <a:gd name="connsiteX1" fmla="*/ 1992520 w 3756005"/>
                <a:gd name="connsiteY1" fmla="*/ 29688 h 5616623"/>
                <a:gd name="connsiteX2" fmla="*/ 1873766 w 3756005"/>
                <a:gd name="connsiteY2" fmla="*/ 5938 h 5616623"/>
                <a:gd name="connsiteX3" fmla="*/ 1707512 w 3756005"/>
                <a:gd name="connsiteY3" fmla="*/ 29688 h 5616623"/>
                <a:gd name="connsiteX4" fmla="*/ 1553133 w 3756005"/>
                <a:gd name="connsiteY4" fmla="*/ 100940 h 5616623"/>
                <a:gd name="connsiteX5" fmla="*/ 1600634 w 3756005"/>
                <a:gd name="connsiteY5" fmla="*/ 492826 h 5616623"/>
                <a:gd name="connsiteX6" fmla="*/ 1778764 w 3756005"/>
                <a:gd name="connsiteY6" fmla="*/ 1181595 h 5616623"/>
                <a:gd name="connsiteX7" fmla="*/ 1838140 w 3756005"/>
                <a:gd name="connsiteY7" fmla="*/ 1834738 h 5616623"/>
                <a:gd name="connsiteX8" fmla="*/ 1850016 w 3756005"/>
                <a:gd name="connsiteY8" fmla="*/ 2487880 h 5616623"/>
                <a:gd name="connsiteX9" fmla="*/ 1660010 w 3756005"/>
                <a:gd name="connsiteY9" fmla="*/ 2844140 h 5616623"/>
                <a:gd name="connsiteX10" fmla="*/ 1440160 w 3756005"/>
                <a:gd name="connsiteY10" fmla="*/ 3024335 h 5616623"/>
                <a:gd name="connsiteX11" fmla="*/ 1224136 w 3756005"/>
                <a:gd name="connsiteY11" fmla="*/ 3096343 h 5616623"/>
                <a:gd name="connsiteX12" fmla="*/ 936104 w 3756005"/>
                <a:gd name="connsiteY12" fmla="*/ 3096343 h 5616623"/>
                <a:gd name="connsiteX13" fmla="*/ 72008 w 3756005"/>
                <a:gd name="connsiteY13" fmla="*/ 2880319 h 5616623"/>
                <a:gd name="connsiteX14" fmla="*/ 504056 w 3756005"/>
                <a:gd name="connsiteY14" fmla="*/ 5616623 h 5616623"/>
                <a:gd name="connsiteX15" fmla="*/ 360040 w 3756005"/>
                <a:gd name="connsiteY15" fmla="*/ 3528391 h 5616623"/>
                <a:gd name="connsiteX16" fmla="*/ 1220623 w 3756005"/>
                <a:gd name="connsiteY16" fmla="*/ 3770416 h 5616623"/>
                <a:gd name="connsiteX17" fmla="*/ 1612509 w 3756005"/>
                <a:gd name="connsiteY17" fmla="*/ 3996047 h 5616623"/>
                <a:gd name="connsiteX18" fmla="*/ 2123148 w 3756005"/>
                <a:gd name="connsiteY18" fmla="*/ 4007922 h 5616623"/>
                <a:gd name="connsiteX19" fmla="*/ 2681288 w 3756005"/>
                <a:gd name="connsiteY19" fmla="*/ 3889169 h 5616623"/>
                <a:gd name="connsiteX20" fmla="*/ 3060848 w 3756005"/>
                <a:gd name="connsiteY20" fmla="*/ 3672408 h 5616623"/>
                <a:gd name="connsiteX21" fmla="*/ 3322556 w 3756005"/>
                <a:gd name="connsiteY21" fmla="*/ 3295403 h 5616623"/>
                <a:gd name="connsiteX22" fmla="*/ 3666940 w 3756005"/>
                <a:gd name="connsiteY22" fmla="*/ 2487880 h 5616623"/>
                <a:gd name="connsiteX23" fmla="*/ 3655065 w 3756005"/>
                <a:gd name="connsiteY23" fmla="*/ 1454727 h 5616623"/>
                <a:gd name="connsiteX24" fmla="*/ 3061299 w 3756005"/>
                <a:gd name="connsiteY24" fmla="*/ 932213 h 5616623"/>
                <a:gd name="connsiteX25" fmla="*/ 2562535 w 3756005"/>
                <a:gd name="connsiteY25" fmla="*/ 908462 h 5616623"/>
                <a:gd name="connsiteX26" fmla="*/ 2372530 w 3756005"/>
                <a:gd name="connsiteY26" fmla="*/ 1003465 h 5616623"/>
                <a:gd name="connsiteX27" fmla="*/ 2360655 w 3756005"/>
                <a:gd name="connsiteY27" fmla="*/ 1003465 h 5616623"/>
                <a:gd name="connsiteX28" fmla="*/ 2196752 w 3756005"/>
                <a:gd name="connsiteY28" fmla="*/ 864096 h 5616623"/>
                <a:gd name="connsiteX29" fmla="*/ 2124744 w 3756005"/>
                <a:gd name="connsiteY29" fmla="*/ 648072 h 5616623"/>
                <a:gd name="connsiteX30" fmla="*/ 2099397 w 3756005"/>
                <a:gd name="connsiteY30" fmla="*/ 421574 h 5616623"/>
                <a:gd name="connsiteX31" fmla="*/ 2087522 w 3756005"/>
                <a:gd name="connsiteY31" fmla="*/ 65314 h 5616623"/>
                <a:gd name="connsiteX0" fmla="*/ 2155999 w 3824482"/>
                <a:gd name="connsiteY0" fmla="*/ 65314 h 5616623"/>
                <a:gd name="connsiteX1" fmla="*/ 2060997 w 3824482"/>
                <a:gd name="connsiteY1" fmla="*/ 29688 h 5616623"/>
                <a:gd name="connsiteX2" fmla="*/ 1942243 w 3824482"/>
                <a:gd name="connsiteY2" fmla="*/ 5938 h 5616623"/>
                <a:gd name="connsiteX3" fmla="*/ 1775989 w 3824482"/>
                <a:gd name="connsiteY3" fmla="*/ 29688 h 5616623"/>
                <a:gd name="connsiteX4" fmla="*/ 1621610 w 3824482"/>
                <a:gd name="connsiteY4" fmla="*/ 100940 h 5616623"/>
                <a:gd name="connsiteX5" fmla="*/ 1669111 w 3824482"/>
                <a:gd name="connsiteY5" fmla="*/ 492826 h 5616623"/>
                <a:gd name="connsiteX6" fmla="*/ 1847241 w 3824482"/>
                <a:gd name="connsiteY6" fmla="*/ 1181595 h 5616623"/>
                <a:gd name="connsiteX7" fmla="*/ 1906617 w 3824482"/>
                <a:gd name="connsiteY7" fmla="*/ 1834738 h 5616623"/>
                <a:gd name="connsiteX8" fmla="*/ 1918493 w 3824482"/>
                <a:gd name="connsiteY8" fmla="*/ 2487880 h 5616623"/>
                <a:gd name="connsiteX9" fmla="*/ 1728487 w 3824482"/>
                <a:gd name="connsiteY9" fmla="*/ 2844140 h 5616623"/>
                <a:gd name="connsiteX10" fmla="*/ 1508637 w 3824482"/>
                <a:gd name="connsiteY10" fmla="*/ 3024335 h 5616623"/>
                <a:gd name="connsiteX11" fmla="*/ 1292613 w 3824482"/>
                <a:gd name="connsiteY11" fmla="*/ 3096343 h 5616623"/>
                <a:gd name="connsiteX12" fmla="*/ 1004581 w 3824482"/>
                <a:gd name="connsiteY12" fmla="*/ 3096343 h 5616623"/>
                <a:gd name="connsiteX13" fmla="*/ 140485 w 3824482"/>
                <a:gd name="connsiteY13" fmla="*/ 2880319 h 5616623"/>
                <a:gd name="connsiteX14" fmla="*/ 161672 w 3824482"/>
                <a:gd name="connsiteY14" fmla="*/ 3482598 h 5616623"/>
                <a:gd name="connsiteX15" fmla="*/ 572533 w 3824482"/>
                <a:gd name="connsiteY15" fmla="*/ 5616623 h 5616623"/>
                <a:gd name="connsiteX16" fmla="*/ 428517 w 3824482"/>
                <a:gd name="connsiteY16" fmla="*/ 3528391 h 5616623"/>
                <a:gd name="connsiteX17" fmla="*/ 1289100 w 3824482"/>
                <a:gd name="connsiteY17" fmla="*/ 3770416 h 5616623"/>
                <a:gd name="connsiteX18" fmla="*/ 1680986 w 3824482"/>
                <a:gd name="connsiteY18" fmla="*/ 3996047 h 5616623"/>
                <a:gd name="connsiteX19" fmla="*/ 2191625 w 3824482"/>
                <a:gd name="connsiteY19" fmla="*/ 4007922 h 5616623"/>
                <a:gd name="connsiteX20" fmla="*/ 2749765 w 3824482"/>
                <a:gd name="connsiteY20" fmla="*/ 3889169 h 5616623"/>
                <a:gd name="connsiteX21" fmla="*/ 3129325 w 3824482"/>
                <a:gd name="connsiteY21" fmla="*/ 3672408 h 5616623"/>
                <a:gd name="connsiteX22" fmla="*/ 3391033 w 3824482"/>
                <a:gd name="connsiteY22" fmla="*/ 3295403 h 5616623"/>
                <a:gd name="connsiteX23" fmla="*/ 3735417 w 3824482"/>
                <a:gd name="connsiteY23" fmla="*/ 2487880 h 5616623"/>
                <a:gd name="connsiteX24" fmla="*/ 3723542 w 3824482"/>
                <a:gd name="connsiteY24" fmla="*/ 1454727 h 5616623"/>
                <a:gd name="connsiteX25" fmla="*/ 3129776 w 3824482"/>
                <a:gd name="connsiteY25" fmla="*/ 932213 h 5616623"/>
                <a:gd name="connsiteX26" fmla="*/ 2631012 w 3824482"/>
                <a:gd name="connsiteY26" fmla="*/ 908462 h 5616623"/>
                <a:gd name="connsiteX27" fmla="*/ 2441007 w 3824482"/>
                <a:gd name="connsiteY27" fmla="*/ 1003465 h 5616623"/>
                <a:gd name="connsiteX28" fmla="*/ 2429132 w 3824482"/>
                <a:gd name="connsiteY28" fmla="*/ 1003465 h 5616623"/>
                <a:gd name="connsiteX29" fmla="*/ 2265229 w 3824482"/>
                <a:gd name="connsiteY29" fmla="*/ 864096 h 5616623"/>
                <a:gd name="connsiteX30" fmla="*/ 2193221 w 3824482"/>
                <a:gd name="connsiteY30" fmla="*/ 648072 h 5616623"/>
                <a:gd name="connsiteX31" fmla="*/ 2167874 w 3824482"/>
                <a:gd name="connsiteY31" fmla="*/ 421574 h 5616623"/>
                <a:gd name="connsiteX32" fmla="*/ 2155999 w 3824482"/>
                <a:gd name="connsiteY32" fmla="*/ 65314 h 5616623"/>
                <a:gd name="connsiteX0" fmla="*/ 2231538 w 3900021"/>
                <a:gd name="connsiteY0" fmla="*/ 65314 h 6144682"/>
                <a:gd name="connsiteX1" fmla="*/ 2136536 w 3900021"/>
                <a:gd name="connsiteY1" fmla="*/ 29688 h 6144682"/>
                <a:gd name="connsiteX2" fmla="*/ 2017782 w 3900021"/>
                <a:gd name="connsiteY2" fmla="*/ 5938 h 6144682"/>
                <a:gd name="connsiteX3" fmla="*/ 1851528 w 3900021"/>
                <a:gd name="connsiteY3" fmla="*/ 29688 h 6144682"/>
                <a:gd name="connsiteX4" fmla="*/ 1697149 w 3900021"/>
                <a:gd name="connsiteY4" fmla="*/ 100940 h 6144682"/>
                <a:gd name="connsiteX5" fmla="*/ 1744650 w 3900021"/>
                <a:gd name="connsiteY5" fmla="*/ 492826 h 6144682"/>
                <a:gd name="connsiteX6" fmla="*/ 1922780 w 3900021"/>
                <a:gd name="connsiteY6" fmla="*/ 1181595 h 6144682"/>
                <a:gd name="connsiteX7" fmla="*/ 1982156 w 3900021"/>
                <a:gd name="connsiteY7" fmla="*/ 1834738 h 6144682"/>
                <a:gd name="connsiteX8" fmla="*/ 1994032 w 3900021"/>
                <a:gd name="connsiteY8" fmla="*/ 2487880 h 6144682"/>
                <a:gd name="connsiteX9" fmla="*/ 1804026 w 3900021"/>
                <a:gd name="connsiteY9" fmla="*/ 2844140 h 6144682"/>
                <a:gd name="connsiteX10" fmla="*/ 1584176 w 3900021"/>
                <a:gd name="connsiteY10" fmla="*/ 3024335 h 6144682"/>
                <a:gd name="connsiteX11" fmla="*/ 1368152 w 3900021"/>
                <a:gd name="connsiteY11" fmla="*/ 3096343 h 6144682"/>
                <a:gd name="connsiteX12" fmla="*/ 1080120 w 3900021"/>
                <a:gd name="connsiteY12" fmla="*/ 3096343 h 6144682"/>
                <a:gd name="connsiteX13" fmla="*/ 216024 w 3900021"/>
                <a:gd name="connsiteY13" fmla="*/ 2880319 h 6144682"/>
                <a:gd name="connsiteX14" fmla="*/ 72008 w 3900021"/>
                <a:gd name="connsiteY14" fmla="*/ 5688631 h 6144682"/>
                <a:gd name="connsiteX15" fmla="*/ 648072 w 3900021"/>
                <a:gd name="connsiteY15" fmla="*/ 5616623 h 6144682"/>
                <a:gd name="connsiteX16" fmla="*/ 504056 w 3900021"/>
                <a:gd name="connsiteY16" fmla="*/ 3528391 h 6144682"/>
                <a:gd name="connsiteX17" fmla="*/ 1364639 w 3900021"/>
                <a:gd name="connsiteY17" fmla="*/ 3770416 h 6144682"/>
                <a:gd name="connsiteX18" fmla="*/ 1756525 w 3900021"/>
                <a:gd name="connsiteY18" fmla="*/ 3996047 h 6144682"/>
                <a:gd name="connsiteX19" fmla="*/ 2267164 w 3900021"/>
                <a:gd name="connsiteY19" fmla="*/ 4007922 h 6144682"/>
                <a:gd name="connsiteX20" fmla="*/ 2825304 w 3900021"/>
                <a:gd name="connsiteY20" fmla="*/ 3889169 h 6144682"/>
                <a:gd name="connsiteX21" fmla="*/ 3204864 w 3900021"/>
                <a:gd name="connsiteY21" fmla="*/ 3672408 h 6144682"/>
                <a:gd name="connsiteX22" fmla="*/ 3466572 w 3900021"/>
                <a:gd name="connsiteY22" fmla="*/ 3295403 h 6144682"/>
                <a:gd name="connsiteX23" fmla="*/ 3810956 w 3900021"/>
                <a:gd name="connsiteY23" fmla="*/ 2487880 h 6144682"/>
                <a:gd name="connsiteX24" fmla="*/ 3799081 w 3900021"/>
                <a:gd name="connsiteY24" fmla="*/ 1454727 h 6144682"/>
                <a:gd name="connsiteX25" fmla="*/ 3205315 w 3900021"/>
                <a:gd name="connsiteY25" fmla="*/ 932213 h 6144682"/>
                <a:gd name="connsiteX26" fmla="*/ 2706551 w 3900021"/>
                <a:gd name="connsiteY26" fmla="*/ 908462 h 6144682"/>
                <a:gd name="connsiteX27" fmla="*/ 2516546 w 3900021"/>
                <a:gd name="connsiteY27" fmla="*/ 1003465 h 6144682"/>
                <a:gd name="connsiteX28" fmla="*/ 2504671 w 3900021"/>
                <a:gd name="connsiteY28" fmla="*/ 1003465 h 6144682"/>
                <a:gd name="connsiteX29" fmla="*/ 2340768 w 3900021"/>
                <a:gd name="connsiteY29" fmla="*/ 864096 h 6144682"/>
                <a:gd name="connsiteX30" fmla="*/ 2268760 w 3900021"/>
                <a:gd name="connsiteY30" fmla="*/ 648072 h 6144682"/>
                <a:gd name="connsiteX31" fmla="*/ 2243413 w 3900021"/>
                <a:gd name="connsiteY31" fmla="*/ 421574 h 6144682"/>
                <a:gd name="connsiteX32" fmla="*/ 2231538 w 3900021"/>
                <a:gd name="connsiteY32" fmla="*/ 65314 h 6144682"/>
                <a:gd name="connsiteX0" fmla="*/ 2399556 w 4068039"/>
                <a:gd name="connsiteY0" fmla="*/ 65314 h 6156683"/>
                <a:gd name="connsiteX1" fmla="*/ 2304554 w 4068039"/>
                <a:gd name="connsiteY1" fmla="*/ 29688 h 6156683"/>
                <a:gd name="connsiteX2" fmla="*/ 2185800 w 4068039"/>
                <a:gd name="connsiteY2" fmla="*/ 5938 h 6156683"/>
                <a:gd name="connsiteX3" fmla="*/ 2019546 w 4068039"/>
                <a:gd name="connsiteY3" fmla="*/ 29688 h 6156683"/>
                <a:gd name="connsiteX4" fmla="*/ 1865167 w 4068039"/>
                <a:gd name="connsiteY4" fmla="*/ 100940 h 6156683"/>
                <a:gd name="connsiteX5" fmla="*/ 1912668 w 4068039"/>
                <a:gd name="connsiteY5" fmla="*/ 492826 h 6156683"/>
                <a:gd name="connsiteX6" fmla="*/ 2090798 w 4068039"/>
                <a:gd name="connsiteY6" fmla="*/ 1181595 h 6156683"/>
                <a:gd name="connsiteX7" fmla="*/ 2150174 w 4068039"/>
                <a:gd name="connsiteY7" fmla="*/ 1834738 h 6156683"/>
                <a:gd name="connsiteX8" fmla="*/ 2162050 w 4068039"/>
                <a:gd name="connsiteY8" fmla="*/ 2487880 h 6156683"/>
                <a:gd name="connsiteX9" fmla="*/ 1972044 w 4068039"/>
                <a:gd name="connsiteY9" fmla="*/ 2844140 h 6156683"/>
                <a:gd name="connsiteX10" fmla="*/ 1752194 w 4068039"/>
                <a:gd name="connsiteY10" fmla="*/ 3024335 h 6156683"/>
                <a:gd name="connsiteX11" fmla="*/ 1536170 w 4068039"/>
                <a:gd name="connsiteY11" fmla="*/ 3096343 h 6156683"/>
                <a:gd name="connsiteX12" fmla="*/ 1248138 w 4068039"/>
                <a:gd name="connsiteY12" fmla="*/ 3096343 h 6156683"/>
                <a:gd name="connsiteX13" fmla="*/ 168019 w 4068039"/>
                <a:gd name="connsiteY13" fmla="*/ 2808310 h 6156683"/>
                <a:gd name="connsiteX14" fmla="*/ 240026 w 4068039"/>
                <a:gd name="connsiteY14" fmla="*/ 5688631 h 6156683"/>
                <a:gd name="connsiteX15" fmla="*/ 816090 w 4068039"/>
                <a:gd name="connsiteY15" fmla="*/ 5616623 h 6156683"/>
                <a:gd name="connsiteX16" fmla="*/ 672074 w 4068039"/>
                <a:gd name="connsiteY16" fmla="*/ 3528391 h 6156683"/>
                <a:gd name="connsiteX17" fmla="*/ 1532657 w 4068039"/>
                <a:gd name="connsiteY17" fmla="*/ 3770416 h 6156683"/>
                <a:gd name="connsiteX18" fmla="*/ 1924543 w 4068039"/>
                <a:gd name="connsiteY18" fmla="*/ 3996047 h 6156683"/>
                <a:gd name="connsiteX19" fmla="*/ 2435182 w 4068039"/>
                <a:gd name="connsiteY19" fmla="*/ 4007922 h 6156683"/>
                <a:gd name="connsiteX20" fmla="*/ 2993322 w 4068039"/>
                <a:gd name="connsiteY20" fmla="*/ 3889169 h 6156683"/>
                <a:gd name="connsiteX21" fmla="*/ 3372882 w 4068039"/>
                <a:gd name="connsiteY21" fmla="*/ 3672408 h 6156683"/>
                <a:gd name="connsiteX22" fmla="*/ 3634590 w 4068039"/>
                <a:gd name="connsiteY22" fmla="*/ 3295403 h 6156683"/>
                <a:gd name="connsiteX23" fmla="*/ 3978974 w 4068039"/>
                <a:gd name="connsiteY23" fmla="*/ 2487880 h 6156683"/>
                <a:gd name="connsiteX24" fmla="*/ 3967099 w 4068039"/>
                <a:gd name="connsiteY24" fmla="*/ 1454727 h 6156683"/>
                <a:gd name="connsiteX25" fmla="*/ 3373333 w 4068039"/>
                <a:gd name="connsiteY25" fmla="*/ 932213 h 6156683"/>
                <a:gd name="connsiteX26" fmla="*/ 2874569 w 4068039"/>
                <a:gd name="connsiteY26" fmla="*/ 908462 h 6156683"/>
                <a:gd name="connsiteX27" fmla="*/ 2684564 w 4068039"/>
                <a:gd name="connsiteY27" fmla="*/ 1003465 h 6156683"/>
                <a:gd name="connsiteX28" fmla="*/ 2672689 w 4068039"/>
                <a:gd name="connsiteY28" fmla="*/ 1003465 h 6156683"/>
                <a:gd name="connsiteX29" fmla="*/ 2508786 w 4068039"/>
                <a:gd name="connsiteY29" fmla="*/ 864096 h 6156683"/>
                <a:gd name="connsiteX30" fmla="*/ 2436778 w 4068039"/>
                <a:gd name="connsiteY30" fmla="*/ 648072 h 6156683"/>
                <a:gd name="connsiteX31" fmla="*/ 2411431 w 4068039"/>
                <a:gd name="connsiteY31" fmla="*/ 421574 h 6156683"/>
                <a:gd name="connsiteX32" fmla="*/ 2399556 w 4068039"/>
                <a:gd name="connsiteY32" fmla="*/ 65314 h 6156683"/>
                <a:gd name="connsiteX0" fmla="*/ 2421946 w 4090429"/>
                <a:gd name="connsiteY0" fmla="*/ 65314 h 5994378"/>
                <a:gd name="connsiteX1" fmla="*/ 2326944 w 4090429"/>
                <a:gd name="connsiteY1" fmla="*/ 29688 h 5994378"/>
                <a:gd name="connsiteX2" fmla="*/ 2208190 w 4090429"/>
                <a:gd name="connsiteY2" fmla="*/ 5938 h 5994378"/>
                <a:gd name="connsiteX3" fmla="*/ 2041936 w 4090429"/>
                <a:gd name="connsiteY3" fmla="*/ 29688 h 5994378"/>
                <a:gd name="connsiteX4" fmla="*/ 1887557 w 4090429"/>
                <a:gd name="connsiteY4" fmla="*/ 100940 h 5994378"/>
                <a:gd name="connsiteX5" fmla="*/ 1935058 w 4090429"/>
                <a:gd name="connsiteY5" fmla="*/ 492826 h 5994378"/>
                <a:gd name="connsiteX6" fmla="*/ 2113188 w 4090429"/>
                <a:gd name="connsiteY6" fmla="*/ 1181595 h 5994378"/>
                <a:gd name="connsiteX7" fmla="*/ 2172564 w 4090429"/>
                <a:gd name="connsiteY7" fmla="*/ 1834738 h 5994378"/>
                <a:gd name="connsiteX8" fmla="*/ 2184440 w 4090429"/>
                <a:gd name="connsiteY8" fmla="*/ 2487880 h 5994378"/>
                <a:gd name="connsiteX9" fmla="*/ 1994434 w 4090429"/>
                <a:gd name="connsiteY9" fmla="*/ 2844140 h 5994378"/>
                <a:gd name="connsiteX10" fmla="*/ 1774584 w 4090429"/>
                <a:gd name="connsiteY10" fmla="*/ 3024335 h 5994378"/>
                <a:gd name="connsiteX11" fmla="*/ 1558560 w 4090429"/>
                <a:gd name="connsiteY11" fmla="*/ 3096343 h 5994378"/>
                <a:gd name="connsiteX12" fmla="*/ 1270528 w 4090429"/>
                <a:gd name="connsiteY12" fmla="*/ 3096343 h 5994378"/>
                <a:gd name="connsiteX13" fmla="*/ 190409 w 4090429"/>
                <a:gd name="connsiteY13" fmla="*/ 2808310 h 5994378"/>
                <a:gd name="connsiteX14" fmla="*/ 128075 w 4090429"/>
                <a:gd name="connsiteY14" fmla="*/ 3782142 h 5994378"/>
                <a:gd name="connsiteX15" fmla="*/ 262416 w 4090429"/>
                <a:gd name="connsiteY15" fmla="*/ 5688631 h 5994378"/>
                <a:gd name="connsiteX16" fmla="*/ 838480 w 4090429"/>
                <a:gd name="connsiteY16" fmla="*/ 5616623 h 5994378"/>
                <a:gd name="connsiteX17" fmla="*/ 694464 w 4090429"/>
                <a:gd name="connsiteY17" fmla="*/ 3528391 h 5994378"/>
                <a:gd name="connsiteX18" fmla="*/ 1555047 w 4090429"/>
                <a:gd name="connsiteY18" fmla="*/ 3770416 h 5994378"/>
                <a:gd name="connsiteX19" fmla="*/ 1946933 w 4090429"/>
                <a:gd name="connsiteY19" fmla="*/ 3996047 h 5994378"/>
                <a:gd name="connsiteX20" fmla="*/ 2457572 w 4090429"/>
                <a:gd name="connsiteY20" fmla="*/ 4007922 h 5994378"/>
                <a:gd name="connsiteX21" fmla="*/ 3015712 w 4090429"/>
                <a:gd name="connsiteY21" fmla="*/ 3889169 h 5994378"/>
                <a:gd name="connsiteX22" fmla="*/ 3395272 w 4090429"/>
                <a:gd name="connsiteY22" fmla="*/ 3672408 h 5994378"/>
                <a:gd name="connsiteX23" fmla="*/ 3656980 w 4090429"/>
                <a:gd name="connsiteY23" fmla="*/ 3295403 h 5994378"/>
                <a:gd name="connsiteX24" fmla="*/ 4001364 w 4090429"/>
                <a:gd name="connsiteY24" fmla="*/ 2487880 h 5994378"/>
                <a:gd name="connsiteX25" fmla="*/ 3989489 w 4090429"/>
                <a:gd name="connsiteY25" fmla="*/ 1454727 h 5994378"/>
                <a:gd name="connsiteX26" fmla="*/ 3395723 w 4090429"/>
                <a:gd name="connsiteY26" fmla="*/ 932213 h 5994378"/>
                <a:gd name="connsiteX27" fmla="*/ 2896959 w 4090429"/>
                <a:gd name="connsiteY27" fmla="*/ 908462 h 5994378"/>
                <a:gd name="connsiteX28" fmla="*/ 2706954 w 4090429"/>
                <a:gd name="connsiteY28" fmla="*/ 1003465 h 5994378"/>
                <a:gd name="connsiteX29" fmla="*/ 2695079 w 4090429"/>
                <a:gd name="connsiteY29" fmla="*/ 1003465 h 5994378"/>
                <a:gd name="connsiteX30" fmla="*/ 2531176 w 4090429"/>
                <a:gd name="connsiteY30" fmla="*/ 864096 h 5994378"/>
                <a:gd name="connsiteX31" fmla="*/ 2459168 w 4090429"/>
                <a:gd name="connsiteY31" fmla="*/ 648072 h 5994378"/>
                <a:gd name="connsiteX32" fmla="*/ 2433821 w 4090429"/>
                <a:gd name="connsiteY32" fmla="*/ 421574 h 5994378"/>
                <a:gd name="connsiteX33" fmla="*/ 2421946 w 4090429"/>
                <a:gd name="connsiteY33" fmla="*/ 65314 h 5994378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6 w 4163541"/>
                <a:gd name="connsiteY17" fmla="*/ 3528391 h 6000666"/>
                <a:gd name="connsiteX18" fmla="*/ 1628159 w 4163541"/>
                <a:gd name="connsiteY18" fmla="*/ 3770416 h 6000666"/>
                <a:gd name="connsiteX19" fmla="*/ 2020045 w 4163541"/>
                <a:gd name="connsiteY19" fmla="*/ 3996047 h 6000666"/>
                <a:gd name="connsiteX20" fmla="*/ 2530684 w 4163541"/>
                <a:gd name="connsiteY20" fmla="*/ 4007922 h 6000666"/>
                <a:gd name="connsiteX21" fmla="*/ 3088824 w 4163541"/>
                <a:gd name="connsiteY21" fmla="*/ 3889169 h 6000666"/>
                <a:gd name="connsiteX22" fmla="*/ 3468384 w 4163541"/>
                <a:gd name="connsiteY22" fmla="*/ 3672408 h 6000666"/>
                <a:gd name="connsiteX23" fmla="*/ 3730092 w 4163541"/>
                <a:gd name="connsiteY23" fmla="*/ 3295403 h 6000666"/>
                <a:gd name="connsiteX24" fmla="*/ 4074476 w 4163541"/>
                <a:gd name="connsiteY24" fmla="*/ 2487880 h 6000666"/>
                <a:gd name="connsiteX25" fmla="*/ 4062601 w 4163541"/>
                <a:gd name="connsiteY25" fmla="*/ 1454727 h 6000666"/>
                <a:gd name="connsiteX26" fmla="*/ 3468835 w 4163541"/>
                <a:gd name="connsiteY26" fmla="*/ 932213 h 6000666"/>
                <a:gd name="connsiteX27" fmla="*/ 2970071 w 4163541"/>
                <a:gd name="connsiteY27" fmla="*/ 908462 h 6000666"/>
                <a:gd name="connsiteX28" fmla="*/ 2780066 w 4163541"/>
                <a:gd name="connsiteY28" fmla="*/ 1003465 h 6000666"/>
                <a:gd name="connsiteX29" fmla="*/ 2768191 w 4163541"/>
                <a:gd name="connsiteY29" fmla="*/ 1003465 h 6000666"/>
                <a:gd name="connsiteX30" fmla="*/ 2604288 w 4163541"/>
                <a:gd name="connsiteY30" fmla="*/ 864096 h 6000666"/>
                <a:gd name="connsiteX31" fmla="*/ 2532280 w 4163541"/>
                <a:gd name="connsiteY31" fmla="*/ 648072 h 6000666"/>
                <a:gd name="connsiteX32" fmla="*/ 2506933 w 4163541"/>
                <a:gd name="connsiteY32" fmla="*/ 421574 h 6000666"/>
                <a:gd name="connsiteX33" fmla="*/ 2495058 w 4163541"/>
                <a:gd name="connsiteY33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816042 w 4163541"/>
                <a:gd name="connsiteY17" fmla="*/ 4365466 h 6000666"/>
                <a:gd name="connsiteX18" fmla="*/ 767576 w 4163541"/>
                <a:gd name="connsiteY18" fmla="*/ 3528391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6 w 4163541"/>
                <a:gd name="connsiteY18" fmla="*/ 3528391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7 w 4163541"/>
                <a:gd name="connsiteY18" fmla="*/ 3456382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7 w 4163541"/>
                <a:gd name="connsiteY18" fmla="*/ 3456382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7 w 4163541"/>
                <a:gd name="connsiteY18" fmla="*/ 3456382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631672 w 4163541"/>
                <a:gd name="connsiteY11" fmla="*/ 3096343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628159 w 4163541"/>
                <a:gd name="connsiteY19" fmla="*/ 377041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631672 w 4163541"/>
                <a:gd name="connsiteY11" fmla="*/ 3096343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415649 w 4163541"/>
                <a:gd name="connsiteY19" fmla="*/ 367240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631672 w 4163541"/>
                <a:gd name="connsiteY11" fmla="*/ 3096343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415649 w 4163541"/>
                <a:gd name="connsiteY19" fmla="*/ 367240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415649 w 4163541"/>
                <a:gd name="connsiteY19" fmla="*/ 367240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026203 w 4163541"/>
                <a:gd name="connsiteY19" fmla="*/ 3570373 h 5988664"/>
                <a:gd name="connsiteX20" fmla="*/ 1415649 w 4163541"/>
                <a:gd name="connsiteY20" fmla="*/ 3672406 h 5988664"/>
                <a:gd name="connsiteX21" fmla="*/ 2020045 w 4163541"/>
                <a:gd name="connsiteY21" fmla="*/ 3996047 h 5988664"/>
                <a:gd name="connsiteX22" fmla="*/ 2530684 w 4163541"/>
                <a:gd name="connsiteY22" fmla="*/ 4007922 h 5988664"/>
                <a:gd name="connsiteX23" fmla="*/ 3088824 w 4163541"/>
                <a:gd name="connsiteY23" fmla="*/ 3889169 h 5988664"/>
                <a:gd name="connsiteX24" fmla="*/ 3468384 w 4163541"/>
                <a:gd name="connsiteY24" fmla="*/ 3672408 h 5988664"/>
                <a:gd name="connsiteX25" fmla="*/ 3730092 w 4163541"/>
                <a:gd name="connsiteY25" fmla="*/ 3295403 h 5988664"/>
                <a:gd name="connsiteX26" fmla="*/ 4074476 w 4163541"/>
                <a:gd name="connsiteY26" fmla="*/ 2487880 h 5988664"/>
                <a:gd name="connsiteX27" fmla="*/ 4062601 w 4163541"/>
                <a:gd name="connsiteY27" fmla="*/ 1454727 h 5988664"/>
                <a:gd name="connsiteX28" fmla="*/ 3468835 w 4163541"/>
                <a:gd name="connsiteY28" fmla="*/ 932213 h 5988664"/>
                <a:gd name="connsiteX29" fmla="*/ 2970071 w 4163541"/>
                <a:gd name="connsiteY29" fmla="*/ 908462 h 5988664"/>
                <a:gd name="connsiteX30" fmla="*/ 2780066 w 4163541"/>
                <a:gd name="connsiteY30" fmla="*/ 1003465 h 5988664"/>
                <a:gd name="connsiteX31" fmla="*/ 2768191 w 4163541"/>
                <a:gd name="connsiteY31" fmla="*/ 1003465 h 5988664"/>
                <a:gd name="connsiteX32" fmla="*/ 2604288 w 4163541"/>
                <a:gd name="connsiteY32" fmla="*/ 864096 h 5988664"/>
                <a:gd name="connsiteX33" fmla="*/ 2532280 w 4163541"/>
                <a:gd name="connsiteY33" fmla="*/ 648072 h 5988664"/>
                <a:gd name="connsiteX34" fmla="*/ 2506933 w 4163541"/>
                <a:gd name="connsiteY34" fmla="*/ 421574 h 5988664"/>
                <a:gd name="connsiteX35" fmla="*/ 2495058 w 4163541"/>
                <a:gd name="connsiteY35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031701 w 4163541"/>
                <a:gd name="connsiteY19" fmla="*/ 3384376 h 5988664"/>
                <a:gd name="connsiteX20" fmla="*/ 1415649 w 4163541"/>
                <a:gd name="connsiteY20" fmla="*/ 3672406 h 5988664"/>
                <a:gd name="connsiteX21" fmla="*/ 2020045 w 4163541"/>
                <a:gd name="connsiteY21" fmla="*/ 3996047 h 5988664"/>
                <a:gd name="connsiteX22" fmla="*/ 2530684 w 4163541"/>
                <a:gd name="connsiteY22" fmla="*/ 4007922 h 5988664"/>
                <a:gd name="connsiteX23" fmla="*/ 3088824 w 4163541"/>
                <a:gd name="connsiteY23" fmla="*/ 3889169 h 5988664"/>
                <a:gd name="connsiteX24" fmla="*/ 3468384 w 4163541"/>
                <a:gd name="connsiteY24" fmla="*/ 3672408 h 5988664"/>
                <a:gd name="connsiteX25" fmla="*/ 3730092 w 4163541"/>
                <a:gd name="connsiteY25" fmla="*/ 3295403 h 5988664"/>
                <a:gd name="connsiteX26" fmla="*/ 4074476 w 4163541"/>
                <a:gd name="connsiteY26" fmla="*/ 2487880 h 5988664"/>
                <a:gd name="connsiteX27" fmla="*/ 4062601 w 4163541"/>
                <a:gd name="connsiteY27" fmla="*/ 1454727 h 5988664"/>
                <a:gd name="connsiteX28" fmla="*/ 3468835 w 4163541"/>
                <a:gd name="connsiteY28" fmla="*/ 932213 h 5988664"/>
                <a:gd name="connsiteX29" fmla="*/ 2970071 w 4163541"/>
                <a:gd name="connsiteY29" fmla="*/ 908462 h 5988664"/>
                <a:gd name="connsiteX30" fmla="*/ 2780066 w 4163541"/>
                <a:gd name="connsiteY30" fmla="*/ 1003465 h 5988664"/>
                <a:gd name="connsiteX31" fmla="*/ 2768191 w 4163541"/>
                <a:gd name="connsiteY31" fmla="*/ 1003465 h 5988664"/>
                <a:gd name="connsiteX32" fmla="*/ 2604288 w 4163541"/>
                <a:gd name="connsiteY32" fmla="*/ 864096 h 5988664"/>
                <a:gd name="connsiteX33" fmla="*/ 2532280 w 4163541"/>
                <a:gd name="connsiteY33" fmla="*/ 648072 h 5988664"/>
                <a:gd name="connsiteX34" fmla="*/ 2506933 w 4163541"/>
                <a:gd name="connsiteY34" fmla="*/ 421574 h 5988664"/>
                <a:gd name="connsiteX35" fmla="*/ 2495058 w 4163541"/>
                <a:gd name="connsiteY35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959693 w 4163541"/>
                <a:gd name="connsiteY19" fmla="*/ 3456384 h 5988664"/>
                <a:gd name="connsiteX20" fmla="*/ 1415649 w 4163541"/>
                <a:gd name="connsiteY20" fmla="*/ 3672406 h 5988664"/>
                <a:gd name="connsiteX21" fmla="*/ 2020045 w 4163541"/>
                <a:gd name="connsiteY21" fmla="*/ 3996047 h 5988664"/>
                <a:gd name="connsiteX22" fmla="*/ 2530684 w 4163541"/>
                <a:gd name="connsiteY22" fmla="*/ 4007922 h 5988664"/>
                <a:gd name="connsiteX23" fmla="*/ 3088824 w 4163541"/>
                <a:gd name="connsiteY23" fmla="*/ 3889169 h 5988664"/>
                <a:gd name="connsiteX24" fmla="*/ 3468384 w 4163541"/>
                <a:gd name="connsiteY24" fmla="*/ 3672408 h 5988664"/>
                <a:gd name="connsiteX25" fmla="*/ 3730092 w 4163541"/>
                <a:gd name="connsiteY25" fmla="*/ 3295403 h 5988664"/>
                <a:gd name="connsiteX26" fmla="*/ 4074476 w 4163541"/>
                <a:gd name="connsiteY26" fmla="*/ 2487880 h 5988664"/>
                <a:gd name="connsiteX27" fmla="*/ 4062601 w 4163541"/>
                <a:gd name="connsiteY27" fmla="*/ 1454727 h 5988664"/>
                <a:gd name="connsiteX28" fmla="*/ 3468835 w 4163541"/>
                <a:gd name="connsiteY28" fmla="*/ 932213 h 5988664"/>
                <a:gd name="connsiteX29" fmla="*/ 2970071 w 4163541"/>
                <a:gd name="connsiteY29" fmla="*/ 908462 h 5988664"/>
                <a:gd name="connsiteX30" fmla="*/ 2780066 w 4163541"/>
                <a:gd name="connsiteY30" fmla="*/ 1003465 h 5988664"/>
                <a:gd name="connsiteX31" fmla="*/ 2768191 w 4163541"/>
                <a:gd name="connsiteY31" fmla="*/ 1003465 h 5988664"/>
                <a:gd name="connsiteX32" fmla="*/ 2604288 w 4163541"/>
                <a:gd name="connsiteY32" fmla="*/ 864096 h 5988664"/>
                <a:gd name="connsiteX33" fmla="*/ 2532280 w 4163541"/>
                <a:gd name="connsiteY33" fmla="*/ 648072 h 5988664"/>
                <a:gd name="connsiteX34" fmla="*/ 2506933 w 4163541"/>
                <a:gd name="connsiteY34" fmla="*/ 421574 h 5988664"/>
                <a:gd name="connsiteX35" fmla="*/ 2495058 w 4163541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456384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456384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456384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528392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335470 w 4003953"/>
                <a:gd name="connsiteY0" fmla="*/ 65314 h 5988664"/>
                <a:gd name="connsiteX1" fmla="*/ 2240468 w 4003953"/>
                <a:gd name="connsiteY1" fmla="*/ 29688 h 5988664"/>
                <a:gd name="connsiteX2" fmla="*/ 2121714 w 4003953"/>
                <a:gd name="connsiteY2" fmla="*/ 5938 h 5988664"/>
                <a:gd name="connsiteX3" fmla="*/ 1955460 w 4003953"/>
                <a:gd name="connsiteY3" fmla="*/ 29688 h 5988664"/>
                <a:gd name="connsiteX4" fmla="*/ 1801081 w 4003953"/>
                <a:gd name="connsiteY4" fmla="*/ 100940 h 5988664"/>
                <a:gd name="connsiteX5" fmla="*/ 1848582 w 4003953"/>
                <a:gd name="connsiteY5" fmla="*/ 492826 h 5988664"/>
                <a:gd name="connsiteX6" fmla="*/ 2026712 w 4003953"/>
                <a:gd name="connsiteY6" fmla="*/ 1181595 h 5988664"/>
                <a:gd name="connsiteX7" fmla="*/ 2086088 w 4003953"/>
                <a:gd name="connsiteY7" fmla="*/ 1834738 h 5988664"/>
                <a:gd name="connsiteX8" fmla="*/ 2097964 w 4003953"/>
                <a:gd name="connsiteY8" fmla="*/ 2487880 h 5988664"/>
                <a:gd name="connsiteX9" fmla="*/ 1907958 w 4003953"/>
                <a:gd name="connsiteY9" fmla="*/ 2844140 h 5988664"/>
                <a:gd name="connsiteX10" fmla="*/ 1688108 w 4003953"/>
                <a:gd name="connsiteY10" fmla="*/ 3024335 h 5988664"/>
                <a:gd name="connsiteX11" fmla="*/ 1328069 w 4003953"/>
                <a:gd name="connsiteY11" fmla="*/ 3168350 h 5988664"/>
                <a:gd name="connsiteX12" fmla="*/ 1184052 w 4003953"/>
                <a:gd name="connsiteY12" fmla="*/ 3096343 h 5988664"/>
                <a:gd name="connsiteX13" fmla="*/ 224041 w 4003953"/>
                <a:gd name="connsiteY13" fmla="*/ 2952328 h 5988664"/>
                <a:gd name="connsiteX14" fmla="*/ 8017 w 4003953"/>
                <a:gd name="connsiteY14" fmla="*/ 3816424 h 5988664"/>
                <a:gd name="connsiteX15" fmla="*/ 175940 w 4003953"/>
                <a:gd name="connsiteY15" fmla="*/ 5688631 h 5988664"/>
                <a:gd name="connsiteX16" fmla="*/ 752004 w 4003953"/>
                <a:gd name="connsiteY16" fmla="*/ 5616623 h 5988664"/>
                <a:gd name="connsiteX17" fmla="*/ 607989 w 4003953"/>
                <a:gd name="connsiteY17" fmla="*/ 4320478 h 5988664"/>
                <a:gd name="connsiteX18" fmla="*/ 607989 w 4003953"/>
                <a:gd name="connsiteY18" fmla="*/ 3456382 h 5988664"/>
                <a:gd name="connsiteX19" fmla="*/ 800105 w 4003953"/>
                <a:gd name="connsiteY19" fmla="*/ 3528392 h 5988664"/>
                <a:gd name="connsiteX20" fmla="*/ 1256061 w 4003953"/>
                <a:gd name="connsiteY20" fmla="*/ 3672406 h 5988664"/>
                <a:gd name="connsiteX21" fmla="*/ 1860457 w 4003953"/>
                <a:gd name="connsiteY21" fmla="*/ 3996047 h 5988664"/>
                <a:gd name="connsiteX22" fmla="*/ 2371096 w 4003953"/>
                <a:gd name="connsiteY22" fmla="*/ 4007922 h 5988664"/>
                <a:gd name="connsiteX23" fmla="*/ 2929236 w 4003953"/>
                <a:gd name="connsiteY23" fmla="*/ 3889169 h 5988664"/>
                <a:gd name="connsiteX24" fmla="*/ 3308796 w 4003953"/>
                <a:gd name="connsiteY24" fmla="*/ 3672408 h 5988664"/>
                <a:gd name="connsiteX25" fmla="*/ 3570504 w 4003953"/>
                <a:gd name="connsiteY25" fmla="*/ 3295403 h 5988664"/>
                <a:gd name="connsiteX26" fmla="*/ 3914888 w 4003953"/>
                <a:gd name="connsiteY26" fmla="*/ 2487880 h 5988664"/>
                <a:gd name="connsiteX27" fmla="*/ 3903013 w 4003953"/>
                <a:gd name="connsiteY27" fmla="*/ 1454727 h 5988664"/>
                <a:gd name="connsiteX28" fmla="*/ 3309247 w 4003953"/>
                <a:gd name="connsiteY28" fmla="*/ 932213 h 5988664"/>
                <a:gd name="connsiteX29" fmla="*/ 2810483 w 4003953"/>
                <a:gd name="connsiteY29" fmla="*/ 908462 h 5988664"/>
                <a:gd name="connsiteX30" fmla="*/ 2620478 w 4003953"/>
                <a:gd name="connsiteY30" fmla="*/ 1003465 h 5988664"/>
                <a:gd name="connsiteX31" fmla="*/ 2608603 w 4003953"/>
                <a:gd name="connsiteY31" fmla="*/ 1003465 h 5988664"/>
                <a:gd name="connsiteX32" fmla="*/ 2444700 w 4003953"/>
                <a:gd name="connsiteY32" fmla="*/ 864096 h 5988664"/>
                <a:gd name="connsiteX33" fmla="*/ 2372692 w 4003953"/>
                <a:gd name="connsiteY33" fmla="*/ 648072 h 5988664"/>
                <a:gd name="connsiteX34" fmla="*/ 2347345 w 4003953"/>
                <a:gd name="connsiteY34" fmla="*/ 421574 h 5988664"/>
                <a:gd name="connsiteX35" fmla="*/ 2335470 w 4003953"/>
                <a:gd name="connsiteY35" fmla="*/ 65314 h 5988664"/>
                <a:gd name="connsiteX0" fmla="*/ 2379443 w 4047926"/>
                <a:gd name="connsiteY0" fmla="*/ 65314 h 5837150"/>
                <a:gd name="connsiteX1" fmla="*/ 2284441 w 4047926"/>
                <a:gd name="connsiteY1" fmla="*/ 29688 h 5837150"/>
                <a:gd name="connsiteX2" fmla="*/ 2165687 w 4047926"/>
                <a:gd name="connsiteY2" fmla="*/ 5938 h 5837150"/>
                <a:gd name="connsiteX3" fmla="*/ 1999433 w 4047926"/>
                <a:gd name="connsiteY3" fmla="*/ 29688 h 5837150"/>
                <a:gd name="connsiteX4" fmla="*/ 1845054 w 4047926"/>
                <a:gd name="connsiteY4" fmla="*/ 100940 h 5837150"/>
                <a:gd name="connsiteX5" fmla="*/ 1892555 w 4047926"/>
                <a:gd name="connsiteY5" fmla="*/ 492826 h 5837150"/>
                <a:gd name="connsiteX6" fmla="*/ 2070685 w 4047926"/>
                <a:gd name="connsiteY6" fmla="*/ 1181595 h 5837150"/>
                <a:gd name="connsiteX7" fmla="*/ 2130061 w 4047926"/>
                <a:gd name="connsiteY7" fmla="*/ 1834738 h 5837150"/>
                <a:gd name="connsiteX8" fmla="*/ 2141937 w 4047926"/>
                <a:gd name="connsiteY8" fmla="*/ 2487880 h 5837150"/>
                <a:gd name="connsiteX9" fmla="*/ 1951931 w 4047926"/>
                <a:gd name="connsiteY9" fmla="*/ 2844140 h 5837150"/>
                <a:gd name="connsiteX10" fmla="*/ 1732081 w 4047926"/>
                <a:gd name="connsiteY10" fmla="*/ 3024335 h 5837150"/>
                <a:gd name="connsiteX11" fmla="*/ 1372042 w 4047926"/>
                <a:gd name="connsiteY11" fmla="*/ 3168350 h 5837150"/>
                <a:gd name="connsiteX12" fmla="*/ 1228025 w 4047926"/>
                <a:gd name="connsiteY12" fmla="*/ 3096343 h 5837150"/>
                <a:gd name="connsiteX13" fmla="*/ 268014 w 4047926"/>
                <a:gd name="connsiteY13" fmla="*/ 2952328 h 5837150"/>
                <a:gd name="connsiteX14" fmla="*/ 51990 w 4047926"/>
                <a:gd name="connsiteY14" fmla="*/ 3816424 h 5837150"/>
                <a:gd name="connsiteX15" fmla="*/ 123998 w 4047926"/>
                <a:gd name="connsiteY15" fmla="*/ 5256584 h 5837150"/>
                <a:gd name="connsiteX16" fmla="*/ 795977 w 4047926"/>
                <a:gd name="connsiteY16" fmla="*/ 5616623 h 5837150"/>
                <a:gd name="connsiteX17" fmla="*/ 651962 w 4047926"/>
                <a:gd name="connsiteY17" fmla="*/ 4320478 h 5837150"/>
                <a:gd name="connsiteX18" fmla="*/ 651962 w 4047926"/>
                <a:gd name="connsiteY18" fmla="*/ 3456382 h 5837150"/>
                <a:gd name="connsiteX19" fmla="*/ 844078 w 4047926"/>
                <a:gd name="connsiteY19" fmla="*/ 3528392 h 5837150"/>
                <a:gd name="connsiteX20" fmla="*/ 1300034 w 4047926"/>
                <a:gd name="connsiteY20" fmla="*/ 3672406 h 5837150"/>
                <a:gd name="connsiteX21" fmla="*/ 1904430 w 4047926"/>
                <a:gd name="connsiteY21" fmla="*/ 3996047 h 5837150"/>
                <a:gd name="connsiteX22" fmla="*/ 2415069 w 4047926"/>
                <a:gd name="connsiteY22" fmla="*/ 4007922 h 5837150"/>
                <a:gd name="connsiteX23" fmla="*/ 2973209 w 4047926"/>
                <a:gd name="connsiteY23" fmla="*/ 3889169 h 5837150"/>
                <a:gd name="connsiteX24" fmla="*/ 3352769 w 4047926"/>
                <a:gd name="connsiteY24" fmla="*/ 3672408 h 5837150"/>
                <a:gd name="connsiteX25" fmla="*/ 3614477 w 4047926"/>
                <a:gd name="connsiteY25" fmla="*/ 3295403 h 5837150"/>
                <a:gd name="connsiteX26" fmla="*/ 3958861 w 4047926"/>
                <a:gd name="connsiteY26" fmla="*/ 2487880 h 5837150"/>
                <a:gd name="connsiteX27" fmla="*/ 3946986 w 4047926"/>
                <a:gd name="connsiteY27" fmla="*/ 1454727 h 5837150"/>
                <a:gd name="connsiteX28" fmla="*/ 3353220 w 4047926"/>
                <a:gd name="connsiteY28" fmla="*/ 932213 h 5837150"/>
                <a:gd name="connsiteX29" fmla="*/ 2854456 w 4047926"/>
                <a:gd name="connsiteY29" fmla="*/ 908462 h 5837150"/>
                <a:gd name="connsiteX30" fmla="*/ 2664451 w 4047926"/>
                <a:gd name="connsiteY30" fmla="*/ 1003465 h 5837150"/>
                <a:gd name="connsiteX31" fmla="*/ 2652576 w 4047926"/>
                <a:gd name="connsiteY31" fmla="*/ 1003465 h 5837150"/>
                <a:gd name="connsiteX32" fmla="*/ 2488673 w 4047926"/>
                <a:gd name="connsiteY32" fmla="*/ 864096 h 5837150"/>
                <a:gd name="connsiteX33" fmla="*/ 2416665 w 4047926"/>
                <a:gd name="connsiteY33" fmla="*/ 648072 h 5837150"/>
                <a:gd name="connsiteX34" fmla="*/ 2391318 w 4047926"/>
                <a:gd name="connsiteY34" fmla="*/ 421574 h 5837150"/>
                <a:gd name="connsiteX35" fmla="*/ 2379443 w 4047926"/>
                <a:gd name="connsiteY35" fmla="*/ 65314 h 5837150"/>
                <a:gd name="connsiteX0" fmla="*/ 2339454 w 4007937"/>
                <a:gd name="connsiteY0" fmla="*/ 65314 h 5837150"/>
                <a:gd name="connsiteX1" fmla="*/ 2244452 w 4007937"/>
                <a:gd name="connsiteY1" fmla="*/ 29688 h 5837150"/>
                <a:gd name="connsiteX2" fmla="*/ 2125698 w 4007937"/>
                <a:gd name="connsiteY2" fmla="*/ 5938 h 5837150"/>
                <a:gd name="connsiteX3" fmla="*/ 1959444 w 4007937"/>
                <a:gd name="connsiteY3" fmla="*/ 29688 h 5837150"/>
                <a:gd name="connsiteX4" fmla="*/ 1805065 w 4007937"/>
                <a:gd name="connsiteY4" fmla="*/ 100940 h 5837150"/>
                <a:gd name="connsiteX5" fmla="*/ 1852566 w 4007937"/>
                <a:gd name="connsiteY5" fmla="*/ 492826 h 5837150"/>
                <a:gd name="connsiteX6" fmla="*/ 2030696 w 4007937"/>
                <a:gd name="connsiteY6" fmla="*/ 1181595 h 5837150"/>
                <a:gd name="connsiteX7" fmla="*/ 2090072 w 4007937"/>
                <a:gd name="connsiteY7" fmla="*/ 1834738 h 5837150"/>
                <a:gd name="connsiteX8" fmla="*/ 2101948 w 4007937"/>
                <a:gd name="connsiteY8" fmla="*/ 2487880 h 5837150"/>
                <a:gd name="connsiteX9" fmla="*/ 1911942 w 4007937"/>
                <a:gd name="connsiteY9" fmla="*/ 2844140 h 5837150"/>
                <a:gd name="connsiteX10" fmla="*/ 1692092 w 4007937"/>
                <a:gd name="connsiteY10" fmla="*/ 3024335 h 5837150"/>
                <a:gd name="connsiteX11" fmla="*/ 1332053 w 4007937"/>
                <a:gd name="connsiteY11" fmla="*/ 3168350 h 5837150"/>
                <a:gd name="connsiteX12" fmla="*/ 1188036 w 4007937"/>
                <a:gd name="connsiteY12" fmla="*/ 3096343 h 5837150"/>
                <a:gd name="connsiteX13" fmla="*/ 228025 w 4007937"/>
                <a:gd name="connsiteY13" fmla="*/ 2952328 h 5837150"/>
                <a:gd name="connsiteX14" fmla="*/ 12001 w 4007937"/>
                <a:gd name="connsiteY14" fmla="*/ 3816424 h 5837150"/>
                <a:gd name="connsiteX15" fmla="*/ 156017 w 4007937"/>
                <a:gd name="connsiteY15" fmla="*/ 5400600 h 5837150"/>
                <a:gd name="connsiteX16" fmla="*/ 755988 w 4007937"/>
                <a:gd name="connsiteY16" fmla="*/ 5616623 h 5837150"/>
                <a:gd name="connsiteX17" fmla="*/ 611973 w 4007937"/>
                <a:gd name="connsiteY17" fmla="*/ 4320478 h 5837150"/>
                <a:gd name="connsiteX18" fmla="*/ 611973 w 4007937"/>
                <a:gd name="connsiteY18" fmla="*/ 3456382 h 5837150"/>
                <a:gd name="connsiteX19" fmla="*/ 804089 w 4007937"/>
                <a:gd name="connsiteY19" fmla="*/ 3528392 h 5837150"/>
                <a:gd name="connsiteX20" fmla="*/ 1260045 w 4007937"/>
                <a:gd name="connsiteY20" fmla="*/ 3672406 h 5837150"/>
                <a:gd name="connsiteX21" fmla="*/ 1864441 w 4007937"/>
                <a:gd name="connsiteY21" fmla="*/ 3996047 h 5837150"/>
                <a:gd name="connsiteX22" fmla="*/ 2375080 w 4007937"/>
                <a:gd name="connsiteY22" fmla="*/ 4007922 h 5837150"/>
                <a:gd name="connsiteX23" fmla="*/ 2933220 w 4007937"/>
                <a:gd name="connsiteY23" fmla="*/ 3889169 h 5837150"/>
                <a:gd name="connsiteX24" fmla="*/ 3312780 w 4007937"/>
                <a:gd name="connsiteY24" fmla="*/ 3672408 h 5837150"/>
                <a:gd name="connsiteX25" fmla="*/ 3574488 w 4007937"/>
                <a:gd name="connsiteY25" fmla="*/ 3295403 h 5837150"/>
                <a:gd name="connsiteX26" fmla="*/ 3918872 w 4007937"/>
                <a:gd name="connsiteY26" fmla="*/ 2487880 h 5837150"/>
                <a:gd name="connsiteX27" fmla="*/ 3906997 w 4007937"/>
                <a:gd name="connsiteY27" fmla="*/ 1454727 h 5837150"/>
                <a:gd name="connsiteX28" fmla="*/ 3313231 w 4007937"/>
                <a:gd name="connsiteY28" fmla="*/ 932213 h 5837150"/>
                <a:gd name="connsiteX29" fmla="*/ 2814467 w 4007937"/>
                <a:gd name="connsiteY29" fmla="*/ 908462 h 5837150"/>
                <a:gd name="connsiteX30" fmla="*/ 2624462 w 4007937"/>
                <a:gd name="connsiteY30" fmla="*/ 1003465 h 5837150"/>
                <a:gd name="connsiteX31" fmla="*/ 2612587 w 4007937"/>
                <a:gd name="connsiteY31" fmla="*/ 1003465 h 5837150"/>
                <a:gd name="connsiteX32" fmla="*/ 2448684 w 4007937"/>
                <a:gd name="connsiteY32" fmla="*/ 864096 h 5837150"/>
                <a:gd name="connsiteX33" fmla="*/ 2376676 w 4007937"/>
                <a:gd name="connsiteY33" fmla="*/ 648072 h 5837150"/>
                <a:gd name="connsiteX34" fmla="*/ 2351329 w 4007937"/>
                <a:gd name="connsiteY34" fmla="*/ 421574 h 5837150"/>
                <a:gd name="connsiteX35" fmla="*/ 2339454 w 4007937"/>
                <a:gd name="connsiteY35" fmla="*/ 65314 h 5837150"/>
                <a:gd name="connsiteX0" fmla="*/ 2339454 w 4007937"/>
                <a:gd name="connsiteY0" fmla="*/ 65314 h 5837150"/>
                <a:gd name="connsiteX1" fmla="*/ 2244452 w 4007937"/>
                <a:gd name="connsiteY1" fmla="*/ 29688 h 5837150"/>
                <a:gd name="connsiteX2" fmla="*/ 2125698 w 4007937"/>
                <a:gd name="connsiteY2" fmla="*/ 5938 h 5837150"/>
                <a:gd name="connsiteX3" fmla="*/ 1959444 w 4007937"/>
                <a:gd name="connsiteY3" fmla="*/ 29688 h 5837150"/>
                <a:gd name="connsiteX4" fmla="*/ 1805065 w 4007937"/>
                <a:gd name="connsiteY4" fmla="*/ 100940 h 5837150"/>
                <a:gd name="connsiteX5" fmla="*/ 1852566 w 4007937"/>
                <a:gd name="connsiteY5" fmla="*/ 492826 h 5837150"/>
                <a:gd name="connsiteX6" fmla="*/ 2030696 w 4007937"/>
                <a:gd name="connsiteY6" fmla="*/ 1181595 h 5837150"/>
                <a:gd name="connsiteX7" fmla="*/ 2090072 w 4007937"/>
                <a:gd name="connsiteY7" fmla="*/ 1834738 h 5837150"/>
                <a:gd name="connsiteX8" fmla="*/ 2101948 w 4007937"/>
                <a:gd name="connsiteY8" fmla="*/ 2487880 h 5837150"/>
                <a:gd name="connsiteX9" fmla="*/ 1911942 w 4007937"/>
                <a:gd name="connsiteY9" fmla="*/ 2844140 h 5837150"/>
                <a:gd name="connsiteX10" fmla="*/ 1692092 w 4007937"/>
                <a:gd name="connsiteY10" fmla="*/ 3024335 h 5837150"/>
                <a:gd name="connsiteX11" fmla="*/ 1332053 w 4007937"/>
                <a:gd name="connsiteY11" fmla="*/ 3168350 h 5837150"/>
                <a:gd name="connsiteX12" fmla="*/ 1188036 w 4007937"/>
                <a:gd name="connsiteY12" fmla="*/ 3096343 h 5837150"/>
                <a:gd name="connsiteX13" fmla="*/ 228025 w 4007937"/>
                <a:gd name="connsiteY13" fmla="*/ 2952328 h 5837150"/>
                <a:gd name="connsiteX14" fmla="*/ 12001 w 4007937"/>
                <a:gd name="connsiteY14" fmla="*/ 3816424 h 5837150"/>
                <a:gd name="connsiteX15" fmla="*/ 156017 w 4007937"/>
                <a:gd name="connsiteY15" fmla="*/ 5400600 h 5837150"/>
                <a:gd name="connsiteX16" fmla="*/ 755988 w 4007937"/>
                <a:gd name="connsiteY16" fmla="*/ 5616623 h 5837150"/>
                <a:gd name="connsiteX17" fmla="*/ 611973 w 4007937"/>
                <a:gd name="connsiteY17" fmla="*/ 4320478 h 5837150"/>
                <a:gd name="connsiteX18" fmla="*/ 611973 w 4007937"/>
                <a:gd name="connsiteY18" fmla="*/ 3456382 h 5837150"/>
                <a:gd name="connsiteX19" fmla="*/ 804089 w 4007937"/>
                <a:gd name="connsiteY19" fmla="*/ 3528392 h 5837150"/>
                <a:gd name="connsiteX20" fmla="*/ 1260045 w 4007937"/>
                <a:gd name="connsiteY20" fmla="*/ 3672406 h 5837150"/>
                <a:gd name="connsiteX21" fmla="*/ 1864441 w 4007937"/>
                <a:gd name="connsiteY21" fmla="*/ 3996047 h 5837150"/>
                <a:gd name="connsiteX22" fmla="*/ 2375080 w 4007937"/>
                <a:gd name="connsiteY22" fmla="*/ 4007922 h 5837150"/>
                <a:gd name="connsiteX23" fmla="*/ 2933220 w 4007937"/>
                <a:gd name="connsiteY23" fmla="*/ 3889169 h 5837150"/>
                <a:gd name="connsiteX24" fmla="*/ 3312780 w 4007937"/>
                <a:gd name="connsiteY24" fmla="*/ 3672408 h 5837150"/>
                <a:gd name="connsiteX25" fmla="*/ 3574488 w 4007937"/>
                <a:gd name="connsiteY25" fmla="*/ 3295403 h 5837150"/>
                <a:gd name="connsiteX26" fmla="*/ 3918872 w 4007937"/>
                <a:gd name="connsiteY26" fmla="*/ 2487880 h 5837150"/>
                <a:gd name="connsiteX27" fmla="*/ 3906997 w 4007937"/>
                <a:gd name="connsiteY27" fmla="*/ 1454727 h 5837150"/>
                <a:gd name="connsiteX28" fmla="*/ 3313231 w 4007937"/>
                <a:gd name="connsiteY28" fmla="*/ 932213 h 5837150"/>
                <a:gd name="connsiteX29" fmla="*/ 2814467 w 4007937"/>
                <a:gd name="connsiteY29" fmla="*/ 908462 h 5837150"/>
                <a:gd name="connsiteX30" fmla="*/ 2624462 w 4007937"/>
                <a:gd name="connsiteY30" fmla="*/ 1003465 h 5837150"/>
                <a:gd name="connsiteX31" fmla="*/ 2612587 w 4007937"/>
                <a:gd name="connsiteY31" fmla="*/ 1003465 h 5837150"/>
                <a:gd name="connsiteX32" fmla="*/ 2448684 w 4007937"/>
                <a:gd name="connsiteY32" fmla="*/ 864096 h 5837150"/>
                <a:gd name="connsiteX33" fmla="*/ 2376676 w 4007937"/>
                <a:gd name="connsiteY33" fmla="*/ 648072 h 5837150"/>
                <a:gd name="connsiteX34" fmla="*/ 2351329 w 4007937"/>
                <a:gd name="connsiteY34" fmla="*/ 421574 h 5837150"/>
                <a:gd name="connsiteX35" fmla="*/ 2339454 w 4007937"/>
                <a:gd name="connsiteY35" fmla="*/ 65314 h 5837150"/>
                <a:gd name="connsiteX0" fmla="*/ 2339454 w 4007937"/>
                <a:gd name="connsiteY0" fmla="*/ 65314 h 5837150"/>
                <a:gd name="connsiteX1" fmla="*/ 2244452 w 4007937"/>
                <a:gd name="connsiteY1" fmla="*/ 29688 h 5837150"/>
                <a:gd name="connsiteX2" fmla="*/ 2125698 w 4007937"/>
                <a:gd name="connsiteY2" fmla="*/ 5938 h 5837150"/>
                <a:gd name="connsiteX3" fmla="*/ 1959444 w 4007937"/>
                <a:gd name="connsiteY3" fmla="*/ 29688 h 5837150"/>
                <a:gd name="connsiteX4" fmla="*/ 1805065 w 4007937"/>
                <a:gd name="connsiteY4" fmla="*/ 100940 h 5837150"/>
                <a:gd name="connsiteX5" fmla="*/ 1852566 w 4007937"/>
                <a:gd name="connsiteY5" fmla="*/ 492826 h 5837150"/>
                <a:gd name="connsiteX6" fmla="*/ 2030696 w 4007937"/>
                <a:gd name="connsiteY6" fmla="*/ 1181595 h 5837150"/>
                <a:gd name="connsiteX7" fmla="*/ 2090072 w 4007937"/>
                <a:gd name="connsiteY7" fmla="*/ 1834738 h 5837150"/>
                <a:gd name="connsiteX8" fmla="*/ 2101948 w 4007937"/>
                <a:gd name="connsiteY8" fmla="*/ 2487880 h 5837150"/>
                <a:gd name="connsiteX9" fmla="*/ 1911942 w 4007937"/>
                <a:gd name="connsiteY9" fmla="*/ 2844140 h 5837150"/>
                <a:gd name="connsiteX10" fmla="*/ 1692092 w 4007937"/>
                <a:gd name="connsiteY10" fmla="*/ 3024335 h 5837150"/>
                <a:gd name="connsiteX11" fmla="*/ 1332053 w 4007937"/>
                <a:gd name="connsiteY11" fmla="*/ 3168350 h 5837150"/>
                <a:gd name="connsiteX12" fmla="*/ 1188036 w 4007937"/>
                <a:gd name="connsiteY12" fmla="*/ 3096343 h 5837150"/>
                <a:gd name="connsiteX13" fmla="*/ 228025 w 4007937"/>
                <a:gd name="connsiteY13" fmla="*/ 2952328 h 5837150"/>
                <a:gd name="connsiteX14" fmla="*/ 12001 w 4007937"/>
                <a:gd name="connsiteY14" fmla="*/ 3816424 h 5837150"/>
                <a:gd name="connsiteX15" fmla="*/ 156017 w 4007937"/>
                <a:gd name="connsiteY15" fmla="*/ 5400600 h 5837150"/>
                <a:gd name="connsiteX16" fmla="*/ 755988 w 4007937"/>
                <a:gd name="connsiteY16" fmla="*/ 5616623 h 5837150"/>
                <a:gd name="connsiteX17" fmla="*/ 611973 w 4007937"/>
                <a:gd name="connsiteY17" fmla="*/ 4320478 h 5837150"/>
                <a:gd name="connsiteX18" fmla="*/ 611973 w 4007937"/>
                <a:gd name="connsiteY18" fmla="*/ 3456382 h 5837150"/>
                <a:gd name="connsiteX19" fmla="*/ 804089 w 4007937"/>
                <a:gd name="connsiteY19" fmla="*/ 3528392 h 5837150"/>
                <a:gd name="connsiteX20" fmla="*/ 1260045 w 4007937"/>
                <a:gd name="connsiteY20" fmla="*/ 3672406 h 5837150"/>
                <a:gd name="connsiteX21" fmla="*/ 1864441 w 4007937"/>
                <a:gd name="connsiteY21" fmla="*/ 3996047 h 5837150"/>
                <a:gd name="connsiteX22" fmla="*/ 2375080 w 4007937"/>
                <a:gd name="connsiteY22" fmla="*/ 4007922 h 5837150"/>
                <a:gd name="connsiteX23" fmla="*/ 2933220 w 4007937"/>
                <a:gd name="connsiteY23" fmla="*/ 3889169 h 5837150"/>
                <a:gd name="connsiteX24" fmla="*/ 3312780 w 4007937"/>
                <a:gd name="connsiteY24" fmla="*/ 3672408 h 5837150"/>
                <a:gd name="connsiteX25" fmla="*/ 3574488 w 4007937"/>
                <a:gd name="connsiteY25" fmla="*/ 3295403 h 5837150"/>
                <a:gd name="connsiteX26" fmla="*/ 3918872 w 4007937"/>
                <a:gd name="connsiteY26" fmla="*/ 2487880 h 5837150"/>
                <a:gd name="connsiteX27" fmla="*/ 3906997 w 4007937"/>
                <a:gd name="connsiteY27" fmla="*/ 1454727 h 5837150"/>
                <a:gd name="connsiteX28" fmla="*/ 3313231 w 4007937"/>
                <a:gd name="connsiteY28" fmla="*/ 932213 h 5837150"/>
                <a:gd name="connsiteX29" fmla="*/ 2814467 w 4007937"/>
                <a:gd name="connsiteY29" fmla="*/ 908462 h 5837150"/>
                <a:gd name="connsiteX30" fmla="*/ 2624462 w 4007937"/>
                <a:gd name="connsiteY30" fmla="*/ 1003465 h 5837150"/>
                <a:gd name="connsiteX31" fmla="*/ 2612587 w 4007937"/>
                <a:gd name="connsiteY31" fmla="*/ 1003465 h 5837150"/>
                <a:gd name="connsiteX32" fmla="*/ 2448684 w 4007937"/>
                <a:gd name="connsiteY32" fmla="*/ 864096 h 5837150"/>
                <a:gd name="connsiteX33" fmla="*/ 2376676 w 4007937"/>
                <a:gd name="connsiteY33" fmla="*/ 648072 h 5837150"/>
                <a:gd name="connsiteX34" fmla="*/ 2351329 w 4007937"/>
                <a:gd name="connsiteY34" fmla="*/ 421574 h 5837150"/>
                <a:gd name="connsiteX35" fmla="*/ 2339454 w 4007937"/>
                <a:gd name="connsiteY35" fmla="*/ 65314 h 5837150"/>
                <a:gd name="connsiteX0" fmla="*/ 2339454 w 4007937"/>
                <a:gd name="connsiteY0" fmla="*/ 65314 h 5549119"/>
                <a:gd name="connsiteX1" fmla="*/ 2244452 w 4007937"/>
                <a:gd name="connsiteY1" fmla="*/ 29688 h 5549119"/>
                <a:gd name="connsiteX2" fmla="*/ 2125698 w 4007937"/>
                <a:gd name="connsiteY2" fmla="*/ 5938 h 5549119"/>
                <a:gd name="connsiteX3" fmla="*/ 1959444 w 4007937"/>
                <a:gd name="connsiteY3" fmla="*/ 29688 h 5549119"/>
                <a:gd name="connsiteX4" fmla="*/ 1805065 w 4007937"/>
                <a:gd name="connsiteY4" fmla="*/ 100940 h 5549119"/>
                <a:gd name="connsiteX5" fmla="*/ 1852566 w 4007937"/>
                <a:gd name="connsiteY5" fmla="*/ 492826 h 5549119"/>
                <a:gd name="connsiteX6" fmla="*/ 2030696 w 4007937"/>
                <a:gd name="connsiteY6" fmla="*/ 1181595 h 5549119"/>
                <a:gd name="connsiteX7" fmla="*/ 2090072 w 4007937"/>
                <a:gd name="connsiteY7" fmla="*/ 1834738 h 5549119"/>
                <a:gd name="connsiteX8" fmla="*/ 2101948 w 4007937"/>
                <a:gd name="connsiteY8" fmla="*/ 2487880 h 5549119"/>
                <a:gd name="connsiteX9" fmla="*/ 1911942 w 4007937"/>
                <a:gd name="connsiteY9" fmla="*/ 2844140 h 5549119"/>
                <a:gd name="connsiteX10" fmla="*/ 1692092 w 4007937"/>
                <a:gd name="connsiteY10" fmla="*/ 3024335 h 5549119"/>
                <a:gd name="connsiteX11" fmla="*/ 1332053 w 4007937"/>
                <a:gd name="connsiteY11" fmla="*/ 3168350 h 5549119"/>
                <a:gd name="connsiteX12" fmla="*/ 1188036 w 4007937"/>
                <a:gd name="connsiteY12" fmla="*/ 3096343 h 5549119"/>
                <a:gd name="connsiteX13" fmla="*/ 228025 w 4007937"/>
                <a:gd name="connsiteY13" fmla="*/ 2952328 h 5549119"/>
                <a:gd name="connsiteX14" fmla="*/ 12001 w 4007937"/>
                <a:gd name="connsiteY14" fmla="*/ 3816424 h 5549119"/>
                <a:gd name="connsiteX15" fmla="*/ 156017 w 4007937"/>
                <a:gd name="connsiteY15" fmla="*/ 5400600 h 5549119"/>
                <a:gd name="connsiteX16" fmla="*/ 732081 w 4007937"/>
                <a:gd name="connsiteY16" fmla="*/ 5328592 h 5549119"/>
                <a:gd name="connsiteX17" fmla="*/ 611973 w 4007937"/>
                <a:gd name="connsiteY17" fmla="*/ 4320478 h 5549119"/>
                <a:gd name="connsiteX18" fmla="*/ 611973 w 4007937"/>
                <a:gd name="connsiteY18" fmla="*/ 3456382 h 5549119"/>
                <a:gd name="connsiteX19" fmla="*/ 804089 w 4007937"/>
                <a:gd name="connsiteY19" fmla="*/ 3528392 h 5549119"/>
                <a:gd name="connsiteX20" fmla="*/ 1260045 w 4007937"/>
                <a:gd name="connsiteY20" fmla="*/ 3672406 h 5549119"/>
                <a:gd name="connsiteX21" fmla="*/ 1864441 w 4007937"/>
                <a:gd name="connsiteY21" fmla="*/ 3996047 h 5549119"/>
                <a:gd name="connsiteX22" fmla="*/ 2375080 w 4007937"/>
                <a:gd name="connsiteY22" fmla="*/ 4007922 h 5549119"/>
                <a:gd name="connsiteX23" fmla="*/ 2933220 w 4007937"/>
                <a:gd name="connsiteY23" fmla="*/ 3889169 h 5549119"/>
                <a:gd name="connsiteX24" fmla="*/ 3312780 w 4007937"/>
                <a:gd name="connsiteY24" fmla="*/ 3672408 h 5549119"/>
                <a:gd name="connsiteX25" fmla="*/ 3574488 w 4007937"/>
                <a:gd name="connsiteY25" fmla="*/ 3295403 h 5549119"/>
                <a:gd name="connsiteX26" fmla="*/ 3918872 w 4007937"/>
                <a:gd name="connsiteY26" fmla="*/ 2487880 h 5549119"/>
                <a:gd name="connsiteX27" fmla="*/ 3906997 w 4007937"/>
                <a:gd name="connsiteY27" fmla="*/ 1454727 h 5549119"/>
                <a:gd name="connsiteX28" fmla="*/ 3313231 w 4007937"/>
                <a:gd name="connsiteY28" fmla="*/ 932213 h 5549119"/>
                <a:gd name="connsiteX29" fmla="*/ 2814467 w 4007937"/>
                <a:gd name="connsiteY29" fmla="*/ 908462 h 5549119"/>
                <a:gd name="connsiteX30" fmla="*/ 2624462 w 4007937"/>
                <a:gd name="connsiteY30" fmla="*/ 1003465 h 5549119"/>
                <a:gd name="connsiteX31" fmla="*/ 2612587 w 4007937"/>
                <a:gd name="connsiteY31" fmla="*/ 1003465 h 5549119"/>
                <a:gd name="connsiteX32" fmla="*/ 2448684 w 4007937"/>
                <a:gd name="connsiteY32" fmla="*/ 864096 h 5549119"/>
                <a:gd name="connsiteX33" fmla="*/ 2376676 w 4007937"/>
                <a:gd name="connsiteY33" fmla="*/ 648072 h 5549119"/>
                <a:gd name="connsiteX34" fmla="*/ 2351329 w 4007937"/>
                <a:gd name="connsiteY34" fmla="*/ 421574 h 5549119"/>
                <a:gd name="connsiteX35" fmla="*/ 2339454 w 4007937"/>
                <a:gd name="connsiteY35" fmla="*/ 65314 h 5549119"/>
                <a:gd name="connsiteX0" fmla="*/ 2339454 w 4007937"/>
                <a:gd name="connsiteY0" fmla="*/ 65314 h 5549119"/>
                <a:gd name="connsiteX1" fmla="*/ 2244452 w 4007937"/>
                <a:gd name="connsiteY1" fmla="*/ 29688 h 5549119"/>
                <a:gd name="connsiteX2" fmla="*/ 2125698 w 4007937"/>
                <a:gd name="connsiteY2" fmla="*/ 5938 h 5549119"/>
                <a:gd name="connsiteX3" fmla="*/ 1959444 w 4007937"/>
                <a:gd name="connsiteY3" fmla="*/ 29688 h 5549119"/>
                <a:gd name="connsiteX4" fmla="*/ 1805065 w 4007937"/>
                <a:gd name="connsiteY4" fmla="*/ 100940 h 5549119"/>
                <a:gd name="connsiteX5" fmla="*/ 1852566 w 4007937"/>
                <a:gd name="connsiteY5" fmla="*/ 492826 h 5549119"/>
                <a:gd name="connsiteX6" fmla="*/ 2030696 w 4007937"/>
                <a:gd name="connsiteY6" fmla="*/ 1181595 h 5549119"/>
                <a:gd name="connsiteX7" fmla="*/ 2090072 w 4007937"/>
                <a:gd name="connsiteY7" fmla="*/ 1834738 h 5549119"/>
                <a:gd name="connsiteX8" fmla="*/ 2101948 w 4007937"/>
                <a:gd name="connsiteY8" fmla="*/ 2487880 h 5549119"/>
                <a:gd name="connsiteX9" fmla="*/ 1911942 w 4007937"/>
                <a:gd name="connsiteY9" fmla="*/ 2844140 h 5549119"/>
                <a:gd name="connsiteX10" fmla="*/ 1692092 w 4007937"/>
                <a:gd name="connsiteY10" fmla="*/ 3024335 h 5549119"/>
                <a:gd name="connsiteX11" fmla="*/ 1332053 w 4007937"/>
                <a:gd name="connsiteY11" fmla="*/ 3168350 h 5549119"/>
                <a:gd name="connsiteX12" fmla="*/ 1188036 w 4007937"/>
                <a:gd name="connsiteY12" fmla="*/ 3096343 h 5549119"/>
                <a:gd name="connsiteX13" fmla="*/ 228025 w 4007937"/>
                <a:gd name="connsiteY13" fmla="*/ 2952328 h 5549119"/>
                <a:gd name="connsiteX14" fmla="*/ 12001 w 4007937"/>
                <a:gd name="connsiteY14" fmla="*/ 3816424 h 5549119"/>
                <a:gd name="connsiteX15" fmla="*/ 156017 w 4007937"/>
                <a:gd name="connsiteY15" fmla="*/ 5400600 h 5549119"/>
                <a:gd name="connsiteX16" fmla="*/ 732081 w 4007937"/>
                <a:gd name="connsiteY16" fmla="*/ 5328592 h 5549119"/>
                <a:gd name="connsiteX17" fmla="*/ 611973 w 4007937"/>
                <a:gd name="connsiteY17" fmla="*/ 4320478 h 5549119"/>
                <a:gd name="connsiteX18" fmla="*/ 611973 w 4007937"/>
                <a:gd name="connsiteY18" fmla="*/ 3456382 h 5549119"/>
                <a:gd name="connsiteX19" fmla="*/ 804089 w 4007937"/>
                <a:gd name="connsiteY19" fmla="*/ 3528392 h 5549119"/>
                <a:gd name="connsiteX20" fmla="*/ 1260045 w 4007937"/>
                <a:gd name="connsiteY20" fmla="*/ 3672406 h 5549119"/>
                <a:gd name="connsiteX21" fmla="*/ 1864441 w 4007937"/>
                <a:gd name="connsiteY21" fmla="*/ 3996047 h 5549119"/>
                <a:gd name="connsiteX22" fmla="*/ 2375080 w 4007937"/>
                <a:gd name="connsiteY22" fmla="*/ 4007922 h 5549119"/>
                <a:gd name="connsiteX23" fmla="*/ 2933220 w 4007937"/>
                <a:gd name="connsiteY23" fmla="*/ 3889169 h 5549119"/>
                <a:gd name="connsiteX24" fmla="*/ 3312780 w 4007937"/>
                <a:gd name="connsiteY24" fmla="*/ 3672408 h 5549119"/>
                <a:gd name="connsiteX25" fmla="*/ 3574488 w 4007937"/>
                <a:gd name="connsiteY25" fmla="*/ 3295403 h 5549119"/>
                <a:gd name="connsiteX26" fmla="*/ 3918872 w 4007937"/>
                <a:gd name="connsiteY26" fmla="*/ 2487880 h 5549119"/>
                <a:gd name="connsiteX27" fmla="*/ 3906997 w 4007937"/>
                <a:gd name="connsiteY27" fmla="*/ 1454727 h 5549119"/>
                <a:gd name="connsiteX28" fmla="*/ 3313231 w 4007937"/>
                <a:gd name="connsiteY28" fmla="*/ 932213 h 5549119"/>
                <a:gd name="connsiteX29" fmla="*/ 2814467 w 4007937"/>
                <a:gd name="connsiteY29" fmla="*/ 908462 h 5549119"/>
                <a:gd name="connsiteX30" fmla="*/ 2624462 w 4007937"/>
                <a:gd name="connsiteY30" fmla="*/ 1003465 h 5549119"/>
                <a:gd name="connsiteX31" fmla="*/ 2612587 w 4007937"/>
                <a:gd name="connsiteY31" fmla="*/ 1003465 h 5549119"/>
                <a:gd name="connsiteX32" fmla="*/ 2448684 w 4007937"/>
                <a:gd name="connsiteY32" fmla="*/ 864096 h 5549119"/>
                <a:gd name="connsiteX33" fmla="*/ 2376676 w 4007937"/>
                <a:gd name="connsiteY33" fmla="*/ 648072 h 5549119"/>
                <a:gd name="connsiteX34" fmla="*/ 2351329 w 4007937"/>
                <a:gd name="connsiteY34" fmla="*/ 421574 h 5549119"/>
                <a:gd name="connsiteX35" fmla="*/ 2339454 w 4007937"/>
                <a:gd name="connsiteY35" fmla="*/ 65314 h 5549119"/>
                <a:gd name="connsiteX0" fmla="*/ 2339454 w 4007937"/>
                <a:gd name="connsiteY0" fmla="*/ 65314 h 5400600"/>
                <a:gd name="connsiteX1" fmla="*/ 2244452 w 4007937"/>
                <a:gd name="connsiteY1" fmla="*/ 29688 h 5400600"/>
                <a:gd name="connsiteX2" fmla="*/ 2125698 w 4007937"/>
                <a:gd name="connsiteY2" fmla="*/ 5938 h 5400600"/>
                <a:gd name="connsiteX3" fmla="*/ 1959444 w 4007937"/>
                <a:gd name="connsiteY3" fmla="*/ 29688 h 5400600"/>
                <a:gd name="connsiteX4" fmla="*/ 1805065 w 4007937"/>
                <a:gd name="connsiteY4" fmla="*/ 100940 h 5400600"/>
                <a:gd name="connsiteX5" fmla="*/ 1852566 w 4007937"/>
                <a:gd name="connsiteY5" fmla="*/ 492826 h 5400600"/>
                <a:gd name="connsiteX6" fmla="*/ 2030696 w 4007937"/>
                <a:gd name="connsiteY6" fmla="*/ 1181595 h 5400600"/>
                <a:gd name="connsiteX7" fmla="*/ 2090072 w 4007937"/>
                <a:gd name="connsiteY7" fmla="*/ 1834738 h 5400600"/>
                <a:gd name="connsiteX8" fmla="*/ 2101948 w 4007937"/>
                <a:gd name="connsiteY8" fmla="*/ 2487880 h 5400600"/>
                <a:gd name="connsiteX9" fmla="*/ 1911942 w 4007937"/>
                <a:gd name="connsiteY9" fmla="*/ 2844140 h 5400600"/>
                <a:gd name="connsiteX10" fmla="*/ 1692092 w 4007937"/>
                <a:gd name="connsiteY10" fmla="*/ 3024335 h 5400600"/>
                <a:gd name="connsiteX11" fmla="*/ 1332053 w 4007937"/>
                <a:gd name="connsiteY11" fmla="*/ 3168350 h 5400600"/>
                <a:gd name="connsiteX12" fmla="*/ 1188036 w 4007937"/>
                <a:gd name="connsiteY12" fmla="*/ 3096343 h 5400600"/>
                <a:gd name="connsiteX13" fmla="*/ 228025 w 4007937"/>
                <a:gd name="connsiteY13" fmla="*/ 2952328 h 5400600"/>
                <a:gd name="connsiteX14" fmla="*/ 12001 w 4007937"/>
                <a:gd name="connsiteY14" fmla="*/ 3816424 h 5400600"/>
                <a:gd name="connsiteX15" fmla="*/ 156017 w 4007937"/>
                <a:gd name="connsiteY15" fmla="*/ 5400600 h 5400600"/>
                <a:gd name="connsiteX16" fmla="*/ 732081 w 4007937"/>
                <a:gd name="connsiteY16" fmla="*/ 5328592 h 5400600"/>
                <a:gd name="connsiteX17" fmla="*/ 611973 w 4007937"/>
                <a:gd name="connsiteY17" fmla="*/ 4320478 h 5400600"/>
                <a:gd name="connsiteX18" fmla="*/ 611973 w 4007937"/>
                <a:gd name="connsiteY18" fmla="*/ 3456382 h 5400600"/>
                <a:gd name="connsiteX19" fmla="*/ 804089 w 4007937"/>
                <a:gd name="connsiteY19" fmla="*/ 3528392 h 5400600"/>
                <a:gd name="connsiteX20" fmla="*/ 1260045 w 4007937"/>
                <a:gd name="connsiteY20" fmla="*/ 3672406 h 5400600"/>
                <a:gd name="connsiteX21" fmla="*/ 1864441 w 4007937"/>
                <a:gd name="connsiteY21" fmla="*/ 3996047 h 5400600"/>
                <a:gd name="connsiteX22" fmla="*/ 2375080 w 4007937"/>
                <a:gd name="connsiteY22" fmla="*/ 4007922 h 5400600"/>
                <a:gd name="connsiteX23" fmla="*/ 2933220 w 4007937"/>
                <a:gd name="connsiteY23" fmla="*/ 3889169 h 5400600"/>
                <a:gd name="connsiteX24" fmla="*/ 3312780 w 4007937"/>
                <a:gd name="connsiteY24" fmla="*/ 3672408 h 5400600"/>
                <a:gd name="connsiteX25" fmla="*/ 3574488 w 4007937"/>
                <a:gd name="connsiteY25" fmla="*/ 3295403 h 5400600"/>
                <a:gd name="connsiteX26" fmla="*/ 3918872 w 4007937"/>
                <a:gd name="connsiteY26" fmla="*/ 2487880 h 5400600"/>
                <a:gd name="connsiteX27" fmla="*/ 3906997 w 4007937"/>
                <a:gd name="connsiteY27" fmla="*/ 1454727 h 5400600"/>
                <a:gd name="connsiteX28" fmla="*/ 3313231 w 4007937"/>
                <a:gd name="connsiteY28" fmla="*/ 932213 h 5400600"/>
                <a:gd name="connsiteX29" fmla="*/ 2814467 w 4007937"/>
                <a:gd name="connsiteY29" fmla="*/ 908462 h 5400600"/>
                <a:gd name="connsiteX30" fmla="*/ 2624462 w 4007937"/>
                <a:gd name="connsiteY30" fmla="*/ 1003465 h 5400600"/>
                <a:gd name="connsiteX31" fmla="*/ 2612587 w 4007937"/>
                <a:gd name="connsiteY31" fmla="*/ 1003465 h 5400600"/>
                <a:gd name="connsiteX32" fmla="*/ 2448684 w 4007937"/>
                <a:gd name="connsiteY32" fmla="*/ 864096 h 5400600"/>
                <a:gd name="connsiteX33" fmla="*/ 2376676 w 4007937"/>
                <a:gd name="connsiteY33" fmla="*/ 648072 h 5400600"/>
                <a:gd name="connsiteX34" fmla="*/ 2351329 w 4007937"/>
                <a:gd name="connsiteY34" fmla="*/ 421574 h 5400600"/>
                <a:gd name="connsiteX35" fmla="*/ 2339454 w 4007937"/>
                <a:gd name="connsiteY35" fmla="*/ 65314 h 5400600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605888 w 4001852"/>
                <a:gd name="connsiteY18" fmla="*/ 3456382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653987 w 4001852"/>
                <a:gd name="connsiteY18" fmla="*/ 3528393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528393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158043 w 4001852"/>
                <a:gd name="connsiteY20" fmla="*/ 3672409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870011 w 4001852"/>
                <a:gd name="connsiteY12" fmla="*/ 3096345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158043 w 4001852"/>
                <a:gd name="connsiteY20" fmla="*/ 3672409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870011 w 4001852"/>
                <a:gd name="connsiteY12" fmla="*/ 2952329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158043 w 4001852"/>
                <a:gd name="connsiteY20" fmla="*/ 3672409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51456 w 4019939"/>
                <a:gd name="connsiteY0" fmla="*/ 65314 h 5400601"/>
                <a:gd name="connsiteX1" fmla="*/ 2256454 w 4019939"/>
                <a:gd name="connsiteY1" fmla="*/ 29688 h 5400601"/>
                <a:gd name="connsiteX2" fmla="*/ 2137700 w 4019939"/>
                <a:gd name="connsiteY2" fmla="*/ 5938 h 5400601"/>
                <a:gd name="connsiteX3" fmla="*/ 1971446 w 4019939"/>
                <a:gd name="connsiteY3" fmla="*/ 29688 h 5400601"/>
                <a:gd name="connsiteX4" fmla="*/ 1817067 w 4019939"/>
                <a:gd name="connsiteY4" fmla="*/ 100940 h 5400601"/>
                <a:gd name="connsiteX5" fmla="*/ 1864568 w 4019939"/>
                <a:gd name="connsiteY5" fmla="*/ 492826 h 5400601"/>
                <a:gd name="connsiteX6" fmla="*/ 2042698 w 4019939"/>
                <a:gd name="connsiteY6" fmla="*/ 1181595 h 5400601"/>
                <a:gd name="connsiteX7" fmla="*/ 2102074 w 4019939"/>
                <a:gd name="connsiteY7" fmla="*/ 1834738 h 5400601"/>
                <a:gd name="connsiteX8" fmla="*/ 2113950 w 4019939"/>
                <a:gd name="connsiteY8" fmla="*/ 2487880 h 5400601"/>
                <a:gd name="connsiteX9" fmla="*/ 1923944 w 4019939"/>
                <a:gd name="connsiteY9" fmla="*/ 2844140 h 5400601"/>
                <a:gd name="connsiteX10" fmla="*/ 1704094 w 4019939"/>
                <a:gd name="connsiteY10" fmla="*/ 3024335 h 5400601"/>
                <a:gd name="connsiteX11" fmla="*/ 1344055 w 4019939"/>
                <a:gd name="connsiteY11" fmla="*/ 3168350 h 5400601"/>
                <a:gd name="connsiteX12" fmla="*/ 888098 w 4019939"/>
                <a:gd name="connsiteY12" fmla="*/ 2952329 h 5400601"/>
                <a:gd name="connsiteX13" fmla="*/ 384042 w 4019939"/>
                <a:gd name="connsiteY13" fmla="*/ 3024337 h 5400601"/>
                <a:gd name="connsiteX14" fmla="*/ 24003 w 4019939"/>
                <a:gd name="connsiteY14" fmla="*/ 3816424 h 5400601"/>
                <a:gd name="connsiteX15" fmla="*/ 240027 w 4019939"/>
                <a:gd name="connsiteY15" fmla="*/ 5400601 h 5400601"/>
                <a:gd name="connsiteX16" fmla="*/ 744083 w 4019939"/>
                <a:gd name="connsiteY16" fmla="*/ 5328592 h 5400601"/>
                <a:gd name="connsiteX17" fmla="*/ 623975 w 4019939"/>
                <a:gd name="connsiteY17" fmla="*/ 4320478 h 5400601"/>
                <a:gd name="connsiteX18" fmla="*/ 600066 w 4019939"/>
                <a:gd name="connsiteY18" fmla="*/ 3816425 h 5400601"/>
                <a:gd name="connsiteX19" fmla="*/ 816091 w 4019939"/>
                <a:gd name="connsiteY19" fmla="*/ 3528392 h 5400601"/>
                <a:gd name="connsiteX20" fmla="*/ 1176130 w 4019939"/>
                <a:gd name="connsiteY20" fmla="*/ 3672409 h 5400601"/>
                <a:gd name="connsiteX21" fmla="*/ 1876443 w 4019939"/>
                <a:gd name="connsiteY21" fmla="*/ 3996047 h 5400601"/>
                <a:gd name="connsiteX22" fmla="*/ 2387082 w 4019939"/>
                <a:gd name="connsiteY22" fmla="*/ 4007922 h 5400601"/>
                <a:gd name="connsiteX23" fmla="*/ 2945222 w 4019939"/>
                <a:gd name="connsiteY23" fmla="*/ 3889169 h 5400601"/>
                <a:gd name="connsiteX24" fmla="*/ 3324782 w 4019939"/>
                <a:gd name="connsiteY24" fmla="*/ 3672408 h 5400601"/>
                <a:gd name="connsiteX25" fmla="*/ 3586490 w 4019939"/>
                <a:gd name="connsiteY25" fmla="*/ 3295403 h 5400601"/>
                <a:gd name="connsiteX26" fmla="*/ 3930874 w 4019939"/>
                <a:gd name="connsiteY26" fmla="*/ 2487880 h 5400601"/>
                <a:gd name="connsiteX27" fmla="*/ 3918999 w 4019939"/>
                <a:gd name="connsiteY27" fmla="*/ 1454727 h 5400601"/>
                <a:gd name="connsiteX28" fmla="*/ 3325233 w 4019939"/>
                <a:gd name="connsiteY28" fmla="*/ 932213 h 5400601"/>
                <a:gd name="connsiteX29" fmla="*/ 2826469 w 4019939"/>
                <a:gd name="connsiteY29" fmla="*/ 908462 h 5400601"/>
                <a:gd name="connsiteX30" fmla="*/ 2636464 w 4019939"/>
                <a:gd name="connsiteY30" fmla="*/ 1003465 h 5400601"/>
                <a:gd name="connsiteX31" fmla="*/ 2624589 w 4019939"/>
                <a:gd name="connsiteY31" fmla="*/ 1003465 h 5400601"/>
                <a:gd name="connsiteX32" fmla="*/ 2460686 w 4019939"/>
                <a:gd name="connsiteY32" fmla="*/ 864096 h 5400601"/>
                <a:gd name="connsiteX33" fmla="*/ 2388678 w 4019939"/>
                <a:gd name="connsiteY33" fmla="*/ 648072 h 5400601"/>
                <a:gd name="connsiteX34" fmla="*/ 2363331 w 4019939"/>
                <a:gd name="connsiteY34" fmla="*/ 421574 h 5400601"/>
                <a:gd name="connsiteX35" fmla="*/ 2351456 w 4019939"/>
                <a:gd name="connsiteY35" fmla="*/ 65314 h 5400601"/>
                <a:gd name="connsiteX0" fmla="*/ 2343455 w 4011938"/>
                <a:gd name="connsiteY0" fmla="*/ 65314 h 5387910"/>
                <a:gd name="connsiteX1" fmla="*/ 2248453 w 4011938"/>
                <a:gd name="connsiteY1" fmla="*/ 29688 h 5387910"/>
                <a:gd name="connsiteX2" fmla="*/ 2129699 w 4011938"/>
                <a:gd name="connsiteY2" fmla="*/ 5938 h 5387910"/>
                <a:gd name="connsiteX3" fmla="*/ 1963445 w 4011938"/>
                <a:gd name="connsiteY3" fmla="*/ 29688 h 5387910"/>
                <a:gd name="connsiteX4" fmla="*/ 1809066 w 4011938"/>
                <a:gd name="connsiteY4" fmla="*/ 100940 h 5387910"/>
                <a:gd name="connsiteX5" fmla="*/ 1856567 w 4011938"/>
                <a:gd name="connsiteY5" fmla="*/ 492826 h 5387910"/>
                <a:gd name="connsiteX6" fmla="*/ 2034697 w 4011938"/>
                <a:gd name="connsiteY6" fmla="*/ 1181595 h 5387910"/>
                <a:gd name="connsiteX7" fmla="*/ 2094073 w 4011938"/>
                <a:gd name="connsiteY7" fmla="*/ 1834738 h 5387910"/>
                <a:gd name="connsiteX8" fmla="*/ 2105949 w 4011938"/>
                <a:gd name="connsiteY8" fmla="*/ 2487880 h 5387910"/>
                <a:gd name="connsiteX9" fmla="*/ 1915943 w 4011938"/>
                <a:gd name="connsiteY9" fmla="*/ 2844140 h 5387910"/>
                <a:gd name="connsiteX10" fmla="*/ 1696093 w 4011938"/>
                <a:gd name="connsiteY10" fmla="*/ 3024335 h 5387910"/>
                <a:gd name="connsiteX11" fmla="*/ 1336054 w 4011938"/>
                <a:gd name="connsiteY11" fmla="*/ 3168350 h 5387910"/>
                <a:gd name="connsiteX12" fmla="*/ 880097 w 4011938"/>
                <a:gd name="connsiteY12" fmla="*/ 2952329 h 5387910"/>
                <a:gd name="connsiteX13" fmla="*/ 376041 w 4011938"/>
                <a:gd name="connsiteY13" fmla="*/ 3024337 h 5387910"/>
                <a:gd name="connsiteX14" fmla="*/ 16002 w 4011938"/>
                <a:gd name="connsiteY14" fmla="*/ 3816424 h 5387910"/>
                <a:gd name="connsiteX15" fmla="*/ 280031 w 4011938"/>
                <a:gd name="connsiteY15" fmla="*/ 5328592 h 5387910"/>
                <a:gd name="connsiteX16" fmla="*/ 736082 w 4011938"/>
                <a:gd name="connsiteY16" fmla="*/ 5328592 h 5387910"/>
                <a:gd name="connsiteX17" fmla="*/ 615974 w 4011938"/>
                <a:gd name="connsiteY17" fmla="*/ 4320478 h 5387910"/>
                <a:gd name="connsiteX18" fmla="*/ 592065 w 4011938"/>
                <a:gd name="connsiteY18" fmla="*/ 3816425 h 5387910"/>
                <a:gd name="connsiteX19" fmla="*/ 808090 w 4011938"/>
                <a:gd name="connsiteY19" fmla="*/ 3528392 h 5387910"/>
                <a:gd name="connsiteX20" fmla="*/ 1168129 w 4011938"/>
                <a:gd name="connsiteY20" fmla="*/ 3672409 h 5387910"/>
                <a:gd name="connsiteX21" fmla="*/ 1868442 w 4011938"/>
                <a:gd name="connsiteY21" fmla="*/ 3996047 h 5387910"/>
                <a:gd name="connsiteX22" fmla="*/ 2379081 w 4011938"/>
                <a:gd name="connsiteY22" fmla="*/ 4007922 h 5387910"/>
                <a:gd name="connsiteX23" fmla="*/ 2937221 w 4011938"/>
                <a:gd name="connsiteY23" fmla="*/ 3889169 h 5387910"/>
                <a:gd name="connsiteX24" fmla="*/ 3316781 w 4011938"/>
                <a:gd name="connsiteY24" fmla="*/ 3672408 h 5387910"/>
                <a:gd name="connsiteX25" fmla="*/ 3578489 w 4011938"/>
                <a:gd name="connsiteY25" fmla="*/ 3295403 h 5387910"/>
                <a:gd name="connsiteX26" fmla="*/ 3922873 w 4011938"/>
                <a:gd name="connsiteY26" fmla="*/ 2487880 h 5387910"/>
                <a:gd name="connsiteX27" fmla="*/ 3910998 w 4011938"/>
                <a:gd name="connsiteY27" fmla="*/ 1454727 h 5387910"/>
                <a:gd name="connsiteX28" fmla="*/ 3317232 w 4011938"/>
                <a:gd name="connsiteY28" fmla="*/ 932213 h 5387910"/>
                <a:gd name="connsiteX29" fmla="*/ 2818468 w 4011938"/>
                <a:gd name="connsiteY29" fmla="*/ 908462 h 5387910"/>
                <a:gd name="connsiteX30" fmla="*/ 2628463 w 4011938"/>
                <a:gd name="connsiteY30" fmla="*/ 1003465 h 5387910"/>
                <a:gd name="connsiteX31" fmla="*/ 2616588 w 4011938"/>
                <a:gd name="connsiteY31" fmla="*/ 1003465 h 5387910"/>
                <a:gd name="connsiteX32" fmla="*/ 2452685 w 4011938"/>
                <a:gd name="connsiteY32" fmla="*/ 864096 h 5387910"/>
                <a:gd name="connsiteX33" fmla="*/ 2380677 w 4011938"/>
                <a:gd name="connsiteY33" fmla="*/ 648072 h 5387910"/>
                <a:gd name="connsiteX34" fmla="*/ 2355330 w 4011938"/>
                <a:gd name="connsiteY34" fmla="*/ 421574 h 5387910"/>
                <a:gd name="connsiteX35" fmla="*/ 2343455 w 4011938"/>
                <a:gd name="connsiteY35" fmla="*/ 65314 h 5387910"/>
                <a:gd name="connsiteX0" fmla="*/ 2343455 w 4011938"/>
                <a:gd name="connsiteY0" fmla="*/ 65314 h 5387910"/>
                <a:gd name="connsiteX1" fmla="*/ 2248453 w 4011938"/>
                <a:gd name="connsiteY1" fmla="*/ 29688 h 5387910"/>
                <a:gd name="connsiteX2" fmla="*/ 2129699 w 4011938"/>
                <a:gd name="connsiteY2" fmla="*/ 5938 h 5387910"/>
                <a:gd name="connsiteX3" fmla="*/ 1963445 w 4011938"/>
                <a:gd name="connsiteY3" fmla="*/ 29688 h 5387910"/>
                <a:gd name="connsiteX4" fmla="*/ 1809066 w 4011938"/>
                <a:gd name="connsiteY4" fmla="*/ 100940 h 5387910"/>
                <a:gd name="connsiteX5" fmla="*/ 1856567 w 4011938"/>
                <a:gd name="connsiteY5" fmla="*/ 492826 h 5387910"/>
                <a:gd name="connsiteX6" fmla="*/ 2034697 w 4011938"/>
                <a:gd name="connsiteY6" fmla="*/ 1181595 h 5387910"/>
                <a:gd name="connsiteX7" fmla="*/ 2094073 w 4011938"/>
                <a:gd name="connsiteY7" fmla="*/ 1834738 h 5387910"/>
                <a:gd name="connsiteX8" fmla="*/ 2105949 w 4011938"/>
                <a:gd name="connsiteY8" fmla="*/ 2487880 h 5387910"/>
                <a:gd name="connsiteX9" fmla="*/ 1915943 w 4011938"/>
                <a:gd name="connsiteY9" fmla="*/ 2844140 h 5387910"/>
                <a:gd name="connsiteX10" fmla="*/ 1696093 w 4011938"/>
                <a:gd name="connsiteY10" fmla="*/ 3024335 h 5387910"/>
                <a:gd name="connsiteX11" fmla="*/ 1336054 w 4011938"/>
                <a:gd name="connsiteY11" fmla="*/ 3168350 h 5387910"/>
                <a:gd name="connsiteX12" fmla="*/ 880097 w 4011938"/>
                <a:gd name="connsiteY12" fmla="*/ 2952329 h 5387910"/>
                <a:gd name="connsiteX13" fmla="*/ 376041 w 4011938"/>
                <a:gd name="connsiteY13" fmla="*/ 3024337 h 5387910"/>
                <a:gd name="connsiteX14" fmla="*/ 16002 w 4011938"/>
                <a:gd name="connsiteY14" fmla="*/ 3816424 h 5387910"/>
                <a:gd name="connsiteX15" fmla="*/ 280031 w 4011938"/>
                <a:gd name="connsiteY15" fmla="*/ 5328592 h 5387910"/>
                <a:gd name="connsiteX16" fmla="*/ 736082 w 4011938"/>
                <a:gd name="connsiteY16" fmla="*/ 5328592 h 5387910"/>
                <a:gd name="connsiteX17" fmla="*/ 615974 w 4011938"/>
                <a:gd name="connsiteY17" fmla="*/ 4320478 h 5387910"/>
                <a:gd name="connsiteX18" fmla="*/ 592065 w 4011938"/>
                <a:gd name="connsiteY18" fmla="*/ 3816425 h 5387910"/>
                <a:gd name="connsiteX19" fmla="*/ 808090 w 4011938"/>
                <a:gd name="connsiteY19" fmla="*/ 3528392 h 5387910"/>
                <a:gd name="connsiteX20" fmla="*/ 1168129 w 4011938"/>
                <a:gd name="connsiteY20" fmla="*/ 3672409 h 5387910"/>
                <a:gd name="connsiteX21" fmla="*/ 1868442 w 4011938"/>
                <a:gd name="connsiteY21" fmla="*/ 3996047 h 5387910"/>
                <a:gd name="connsiteX22" fmla="*/ 2379081 w 4011938"/>
                <a:gd name="connsiteY22" fmla="*/ 4007922 h 5387910"/>
                <a:gd name="connsiteX23" fmla="*/ 2937221 w 4011938"/>
                <a:gd name="connsiteY23" fmla="*/ 3889169 h 5387910"/>
                <a:gd name="connsiteX24" fmla="*/ 3316781 w 4011938"/>
                <a:gd name="connsiteY24" fmla="*/ 3672408 h 5387910"/>
                <a:gd name="connsiteX25" fmla="*/ 3578489 w 4011938"/>
                <a:gd name="connsiteY25" fmla="*/ 3295403 h 5387910"/>
                <a:gd name="connsiteX26" fmla="*/ 3922873 w 4011938"/>
                <a:gd name="connsiteY26" fmla="*/ 2487880 h 5387910"/>
                <a:gd name="connsiteX27" fmla="*/ 3910998 w 4011938"/>
                <a:gd name="connsiteY27" fmla="*/ 1454727 h 5387910"/>
                <a:gd name="connsiteX28" fmla="*/ 3317232 w 4011938"/>
                <a:gd name="connsiteY28" fmla="*/ 932213 h 5387910"/>
                <a:gd name="connsiteX29" fmla="*/ 2818468 w 4011938"/>
                <a:gd name="connsiteY29" fmla="*/ 908462 h 5387910"/>
                <a:gd name="connsiteX30" fmla="*/ 2628463 w 4011938"/>
                <a:gd name="connsiteY30" fmla="*/ 1003465 h 5387910"/>
                <a:gd name="connsiteX31" fmla="*/ 2452685 w 4011938"/>
                <a:gd name="connsiteY31" fmla="*/ 864096 h 5387910"/>
                <a:gd name="connsiteX32" fmla="*/ 2380677 w 4011938"/>
                <a:gd name="connsiteY32" fmla="*/ 648072 h 5387910"/>
                <a:gd name="connsiteX33" fmla="*/ 2355330 w 4011938"/>
                <a:gd name="connsiteY33" fmla="*/ 421574 h 5387910"/>
                <a:gd name="connsiteX34" fmla="*/ 2343455 w 4011938"/>
                <a:gd name="connsiteY34" fmla="*/ 65314 h 5387910"/>
                <a:gd name="connsiteX0" fmla="*/ 2343455 w 4011938"/>
                <a:gd name="connsiteY0" fmla="*/ 65314 h 5387910"/>
                <a:gd name="connsiteX1" fmla="*/ 2248453 w 4011938"/>
                <a:gd name="connsiteY1" fmla="*/ 29688 h 5387910"/>
                <a:gd name="connsiteX2" fmla="*/ 2129699 w 4011938"/>
                <a:gd name="connsiteY2" fmla="*/ 5938 h 5387910"/>
                <a:gd name="connsiteX3" fmla="*/ 1963445 w 4011938"/>
                <a:gd name="connsiteY3" fmla="*/ 29688 h 5387910"/>
                <a:gd name="connsiteX4" fmla="*/ 1809066 w 4011938"/>
                <a:gd name="connsiteY4" fmla="*/ 100940 h 5387910"/>
                <a:gd name="connsiteX5" fmla="*/ 1856567 w 4011938"/>
                <a:gd name="connsiteY5" fmla="*/ 492826 h 5387910"/>
                <a:gd name="connsiteX6" fmla="*/ 2034697 w 4011938"/>
                <a:gd name="connsiteY6" fmla="*/ 1181595 h 5387910"/>
                <a:gd name="connsiteX7" fmla="*/ 2094073 w 4011938"/>
                <a:gd name="connsiteY7" fmla="*/ 1834738 h 5387910"/>
                <a:gd name="connsiteX8" fmla="*/ 2105949 w 4011938"/>
                <a:gd name="connsiteY8" fmla="*/ 2487880 h 5387910"/>
                <a:gd name="connsiteX9" fmla="*/ 1915943 w 4011938"/>
                <a:gd name="connsiteY9" fmla="*/ 2844140 h 5387910"/>
                <a:gd name="connsiteX10" fmla="*/ 1696093 w 4011938"/>
                <a:gd name="connsiteY10" fmla="*/ 3024335 h 5387910"/>
                <a:gd name="connsiteX11" fmla="*/ 1336054 w 4011938"/>
                <a:gd name="connsiteY11" fmla="*/ 3168350 h 5387910"/>
                <a:gd name="connsiteX12" fmla="*/ 880097 w 4011938"/>
                <a:gd name="connsiteY12" fmla="*/ 2952329 h 5387910"/>
                <a:gd name="connsiteX13" fmla="*/ 376041 w 4011938"/>
                <a:gd name="connsiteY13" fmla="*/ 3024337 h 5387910"/>
                <a:gd name="connsiteX14" fmla="*/ 16002 w 4011938"/>
                <a:gd name="connsiteY14" fmla="*/ 3816424 h 5387910"/>
                <a:gd name="connsiteX15" fmla="*/ 280031 w 4011938"/>
                <a:gd name="connsiteY15" fmla="*/ 5328592 h 5387910"/>
                <a:gd name="connsiteX16" fmla="*/ 736082 w 4011938"/>
                <a:gd name="connsiteY16" fmla="*/ 5328592 h 5387910"/>
                <a:gd name="connsiteX17" fmla="*/ 615974 w 4011938"/>
                <a:gd name="connsiteY17" fmla="*/ 4320478 h 5387910"/>
                <a:gd name="connsiteX18" fmla="*/ 592065 w 4011938"/>
                <a:gd name="connsiteY18" fmla="*/ 3816425 h 5387910"/>
                <a:gd name="connsiteX19" fmla="*/ 808090 w 4011938"/>
                <a:gd name="connsiteY19" fmla="*/ 3528392 h 5387910"/>
                <a:gd name="connsiteX20" fmla="*/ 1168129 w 4011938"/>
                <a:gd name="connsiteY20" fmla="*/ 3672409 h 5387910"/>
                <a:gd name="connsiteX21" fmla="*/ 1868442 w 4011938"/>
                <a:gd name="connsiteY21" fmla="*/ 3996047 h 5387910"/>
                <a:gd name="connsiteX22" fmla="*/ 2379081 w 4011938"/>
                <a:gd name="connsiteY22" fmla="*/ 4007922 h 5387910"/>
                <a:gd name="connsiteX23" fmla="*/ 2937221 w 4011938"/>
                <a:gd name="connsiteY23" fmla="*/ 3889169 h 5387910"/>
                <a:gd name="connsiteX24" fmla="*/ 3316781 w 4011938"/>
                <a:gd name="connsiteY24" fmla="*/ 3672408 h 5387910"/>
                <a:gd name="connsiteX25" fmla="*/ 3578489 w 4011938"/>
                <a:gd name="connsiteY25" fmla="*/ 3295403 h 5387910"/>
                <a:gd name="connsiteX26" fmla="*/ 3922873 w 4011938"/>
                <a:gd name="connsiteY26" fmla="*/ 2487880 h 5387910"/>
                <a:gd name="connsiteX27" fmla="*/ 3910998 w 4011938"/>
                <a:gd name="connsiteY27" fmla="*/ 1454727 h 5387910"/>
                <a:gd name="connsiteX28" fmla="*/ 3317232 w 4011938"/>
                <a:gd name="connsiteY28" fmla="*/ 932213 h 5387910"/>
                <a:gd name="connsiteX29" fmla="*/ 2818468 w 4011938"/>
                <a:gd name="connsiteY29" fmla="*/ 908462 h 5387910"/>
                <a:gd name="connsiteX30" fmla="*/ 2628463 w 4011938"/>
                <a:gd name="connsiteY30" fmla="*/ 1003465 h 5387910"/>
                <a:gd name="connsiteX31" fmla="*/ 2452685 w 4011938"/>
                <a:gd name="connsiteY31" fmla="*/ 864096 h 5387910"/>
                <a:gd name="connsiteX32" fmla="*/ 2355330 w 4011938"/>
                <a:gd name="connsiteY32" fmla="*/ 421574 h 5387910"/>
                <a:gd name="connsiteX33" fmla="*/ 2343455 w 4011938"/>
                <a:gd name="connsiteY33" fmla="*/ 65314 h 5387910"/>
                <a:gd name="connsiteX0" fmla="*/ 2343455 w 4011938"/>
                <a:gd name="connsiteY0" fmla="*/ 139068 h 5461664"/>
                <a:gd name="connsiteX1" fmla="*/ 2248453 w 4011938"/>
                <a:gd name="connsiteY1" fmla="*/ 103442 h 5461664"/>
                <a:gd name="connsiteX2" fmla="*/ 2129699 w 4011938"/>
                <a:gd name="connsiteY2" fmla="*/ 79692 h 5461664"/>
                <a:gd name="connsiteX3" fmla="*/ 1963445 w 4011938"/>
                <a:gd name="connsiteY3" fmla="*/ 103442 h 5461664"/>
                <a:gd name="connsiteX4" fmla="*/ 1809066 w 4011938"/>
                <a:gd name="connsiteY4" fmla="*/ 174694 h 5461664"/>
                <a:gd name="connsiteX5" fmla="*/ 1856567 w 4011938"/>
                <a:gd name="connsiteY5" fmla="*/ 566580 h 5461664"/>
                <a:gd name="connsiteX6" fmla="*/ 2034697 w 4011938"/>
                <a:gd name="connsiteY6" fmla="*/ 1255349 h 5461664"/>
                <a:gd name="connsiteX7" fmla="*/ 2094073 w 4011938"/>
                <a:gd name="connsiteY7" fmla="*/ 1908492 h 5461664"/>
                <a:gd name="connsiteX8" fmla="*/ 2105949 w 4011938"/>
                <a:gd name="connsiteY8" fmla="*/ 2561634 h 5461664"/>
                <a:gd name="connsiteX9" fmla="*/ 1915943 w 4011938"/>
                <a:gd name="connsiteY9" fmla="*/ 2917894 h 5461664"/>
                <a:gd name="connsiteX10" fmla="*/ 1696093 w 4011938"/>
                <a:gd name="connsiteY10" fmla="*/ 3098089 h 5461664"/>
                <a:gd name="connsiteX11" fmla="*/ 1336054 w 4011938"/>
                <a:gd name="connsiteY11" fmla="*/ 3242104 h 5461664"/>
                <a:gd name="connsiteX12" fmla="*/ 880097 w 4011938"/>
                <a:gd name="connsiteY12" fmla="*/ 3026083 h 5461664"/>
                <a:gd name="connsiteX13" fmla="*/ 376041 w 4011938"/>
                <a:gd name="connsiteY13" fmla="*/ 3098091 h 5461664"/>
                <a:gd name="connsiteX14" fmla="*/ 16002 w 4011938"/>
                <a:gd name="connsiteY14" fmla="*/ 3890178 h 5461664"/>
                <a:gd name="connsiteX15" fmla="*/ 280031 w 4011938"/>
                <a:gd name="connsiteY15" fmla="*/ 5402346 h 5461664"/>
                <a:gd name="connsiteX16" fmla="*/ 736082 w 4011938"/>
                <a:gd name="connsiteY16" fmla="*/ 5402346 h 5461664"/>
                <a:gd name="connsiteX17" fmla="*/ 615974 w 4011938"/>
                <a:gd name="connsiteY17" fmla="*/ 4394232 h 5461664"/>
                <a:gd name="connsiteX18" fmla="*/ 592065 w 4011938"/>
                <a:gd name="connsiteY18" fmla="*/ 3890179 h 5461664"/>
                <a:gd name="connsiteX19" fmla="*/ 808090 w 4011938"/>
                <a:gd name="connsiteY19" fmla="*/ 3602146 h 5461664"/>
                <a:gd name="connsiteX20" fmla="*/ 1168129 w 4011938"/>
                <a:gd name="connsiteY20" fmla="*/ 3746163 h 5461664"/>
                <a:gd name="connsiteX21" fmla="*/ 1868442 w 4011938"/>
                <a:gd name="connsiteY21" fmla="*/ 4069801 h 5461664"/>
                <a:gd name="connsiteX22" fmla="*/ 2379081 w 4011938"/>
                <a:gd name="connsiteY22" fmla="*/ 4081676 h 5461664"/>
                <a:gd name="connsiteX23" fmla="*/ 2937221 w 4011938"/>
                <a:gd name="connsiteY23" fmla="*/ 3962923 h 5461664"/>
                <a:gd name="connsiteX24" fmla="*/ 3316781 w 4011938"/>
                <a:gd name="connsiteY24" fmla="*/ 3746162 h 5461664"/>
                <a:gd name="connsiteX25" fmla="*/ 3578489 w 4011938"/>
                <a:gd name="connsiteY25" fmla="*/ 3369157 h 5461664"/>
                <a:gd name="connsiteX26" fmla="*/ 3922873 w 4011938"/>
                <a:gd name="connsiteY26" fmla="*/ 2561634 h 5461664"/>
                <a:gd name="connsiteX27" fmla="*/ 3910998 w 4011938"/>
                <a:gd name="connsiteY27" fmla="*/ 1528481 h 5461664"/>
                <a:gd name="connsiteX28" fmla="*/ 3317232 w 4011938"/>
                <a:gd name="connsiteY28" fmla="*/ 1005967 h 5461664"/>
                <a:gd name="connsiteX29" fmla="*/ 2818468 w 4011938"/>
                <a:gd name="connsiteY29" fmla="*/ 982216 h 5461664"/>
                <a:gd name="connsiteX30" fmla="*/ 2628463 w 4011938"/>
                <a:gd name="connsiteY30" fmla="*/ 1077219 h 5461664"/>
                <a:gd name="connsiteX31" fmla="*/ 2452685 w 4011938"/>
                <a:gd name="connsiteY31" fmla="*/ 937850 h 5461664"/>
                <a:gd name="connsiteX32" fmla="*/ 2343455 w 4011938"/>
                <a:gd name="connsiteY32" fmla="*/ 139068 h 5461664"/>
                <a:gd name="connsiteX0" fmla="*/ 2452685 w 4011938"/>
                <a:gd name="connsiteY0" fmla="*/ 977434 h 5501248"/>
                <a:gd name="connsiteX1" fmla="*/ 2248453 w 4011938"/>
                <a:gd name="connsiteY1" fmla="*/ 143026 h 5501248"/>
                <a:gd name="connsiteX2" fmla="*/ 2129699 w 4011938"/>
                <a:gd name="connsiteY2" fmla="*/ 119276 h 5501248"/>
                <a:gd name="connsiteX3" fmla="*/ 1963445 w 4011938"/>
                <a:gd name="connsiteY3" fmla="*/ 143026 h 5501248"/>
                <a:gd name="connsiteX4" fmla="*/ 1809066 w 4011938"/>
                <a:gd name="connsiteY4" fmla="*/ 214278 h 5501248"/>
                <a:gd name="connsiteX5" fmla="*/ 1856567 w 4011938"/>
                <a:gd name="connsiteY5" fmla="*/ 606164 h 5501248"/>
                <a:gd name="connsiteX6" fmla="*/ 2034697 w 4011938"/>
                <a:gd name="connsiteY6" fmla="*/ 1294933 h 5501248"/>
                <a:gd name="connsiteX7" fmla="*/ 2094073 w 4011938"/>
                <a:gd name="connsiteY7" fmla="*/ 1948076 h 5501248"/>
                <a:gd name="connsiteX8" fmla="*/ 2105949 w 4011938"/>
                <a:gd name="connsiteY8" fmla="*/ 2601218 h 5501248"/>
                <a:gd name="connsiteX9" fmla="*/ 1915943 w 4011938"/>
                <a:gd name="connsiteY9" fmla="*/ 2957478 h 5501248"/>
                <a:gd name="connsiteX10" fmla="*/ 1696093 w 4011938"/>
                <a:gd name="connsiteY10" fmla="*/ 3137673 h 5501248"/>
                <a:gd name="connsiteX11" fmla="*/ 1336054 w 4011938"/>
                <a:gd name="connsiteY11" fmla="*/ 3281688 h 5501248"/>
                <a:gd name="connsiteX12" fmla="*/ 880097 w 4011938"/>
                <a:gd name="connsiteY12" fmla="*/ 3065667 h 5501248"/>
                <a:gd name="connsiteX13" fmla="*/ 376041 w 4011938"/>
                <a:gd name="connsiteY13" fmla="*/ 3137675 h 5501248"/>
                <a:gd name="connsiteX14" fmla="*/ 16002 w 4011938"/>
                <a:gd name="connsiteY14" fmla="*/ 3929762 h 5501248"/>
                <a:gd name="connsiteX15" fmla="*/ 280031 w 4011938"/>
                <a:gd name="connsiteY15" fmla="*/ 5441930 h 5501248"/>
                <a:gd name="connsiteX16" fmla="*/ 736082 w 4011938"/>
                <a:gd name="connsiteY16" fmla="*/ 5441930 h 5501248"/>
                <a:gd name="connsiteX17" fmla="*/ 615974 w 4011938"/>
                <a:gd name="connsiteY17" fmla="*/ 4433816 h 5501248"/>
                <a:gd name="connsiteX18" fmla="*/ 592065 w 4011938"/>
                <a:gd name="connsiteY18" fmla="*/ 3929763 h 5501248"/>
                <a:gd name="connsiteX19" fmla="*/ 808090 w 4011938"/>
                <a:gd name="connsiteY19" fmla="*/ 3641730 h 5501248"/>
                <a:gd name="connsiteX20" fmla="*/ 1168129 w 4011938"/>
                <a:gd name="connsiteY20" fmla="*/ 3785747 h 5501248"/>
                <a:gd name="connsiteX21" fmla="*/ 1868442 w 4011938"/>
                <a:gd name="connsiteY21" fmla="*/ 4109385 h 5501248"/>
                <a:gd name="connsiteX22" fmla="*/ 2379081 w 4011938"/>
                <a:gd name="connsiteY22" fmla="*/ 4121260 h 5501248"/>
                <a:gd name="connsiteX23" fmla="*/ 2937221 w 4011938"/>
                <a:gd name="connsiteY23" fmla="*/ 4002507 h 5501248"/>
                <a:gd name="connsiteX24" fmla="*/ 3316781 w 4011938"/>
                <a:gd name="connsiteY24" fmla="*/ 3785746 h 5501248"/>
                <a:gd name="connsiteX25" fmla="*/ 3578489 w 4011938"/>
                <a:gd name="connsiteY25" fmla="*/ 3408741 h 5501248"/>
                <a:gd name="connsiteX26" fmla="*/ 3922873 w 4011938"/>
                <a:gd name="connsiteY26" fmla="*/ 2601218 h 5501248"/>
                <a:gd name="connsiteX27" fmla="*/ 3910998 w 4011938"/>
                <a:gd name="connsiteY27" fmla="*/ 1568065 h 5501248"/>
                <a:gd name="connsiteX28" fmla="*/ 3317232 w 4011938"/>
                <a:gd name="connsiteY28" fmla="*/ 1045551 h 5501248"/>
                <a:gd name="connsiteX29" fmla="*/ 2818468 w 4011938"/>
                <a:gd name="connsiteY29" fmla="*/ 1021800 h 5501248"/>
                <a:gd name="connsiteX30" fmla="*/ 2628463 w 4011938"/>
                <a:gd name="connsiteY30" fmla="*/ 1116803 h 5501248"/>
                <a:gd name="connsiteX31" fmla="*/ 2452685 w 4011938"/>
                <a:gd name="connsiteY31" fmla="*/ 977434 h 5501248"/>
                <a:gd name="connsiteX0" fmla="*/ 2452685 w 4011938"/>
                <a:gd name="connsiteY0" fmla="*/ 997226 h 5521040"/>
                <a:gd name="connsiteX1" fmla="*/ 2129699 w 4011938"/>
                <a:gd name="connsiteY1" fmla="*/ 139068 h 5521040"/>
                <a:gd name="connsiteX2" fmla="*/ 1963445 w 4011938"/>
                <a:gd name="connsiteY2" fmla="*/ 162818 h 5521040"/>
                <a:gd name="connsiteX3" fmla="*/ 1809066 w 4011938"/>
                <a:gd name="connsiteY3" fmla="*/ 234070 h 5521040"/>
                <a:gd name="connsiteX4" fmla="*/ 1856567 w 4011938"/>
                <a:gd name="connsiteY4" fmla="*/ 625956 h 5521040"/>
                <a:gd name="connsiteX5" fmla="*/ 2034697 w 4011938"/>
                <a:gd name="connsiteY5" fmla="*/ 1314725 h 5521040"/>
                <a:gd name="connsiteX6" fmla="*/ 2094073 w 4011938"/>
                <a:gd name="connsiteY6" fmla="*/ 1967868 h 5521040"/>
                <a:gd name="connsiteX7" fmla="*/ 2105949 w 4011938"/>
                <a:gd name="connsiteY7" fmla="*/ 2621010 h 5521040"/>
                <a:gd name="connsiteX8" fmla="*/ 1915943 w 4011938"/>
                <a:gd name="connsiteY8" fmla="*/ 2977270 h 5521040"/>
                <a:gd name="connsiteX9" fmla="*/ 1696093 w 4011938"/>
                <a:gd name="connsiteY9" fmla="*/ 3157465 h 5521040"/>
                <a:gd name="connsiteX10" fmla="*/ 1336054 w 4011938"/>
                <a:gd name="connsiteY10" fmla="*/ 3301480 h 5521040"/>
                <a:gd name="connsiteX11" fmla="*/ 880097 w 4011938"/>
                <a:gd name="connsiteY11" fmla="*/ 3085459 h 5521040"/>
                <a:gd name="connsiteX12" fmla="*/ 376041 w 4011938"/>
                <a:gd name="connsiteY12" fmla="*/ 3157467 h 5521040"/>
                <a:gd name="connsiteX13" fmla="*/ 16002 w 4011938"/>
                <a:gd name="connsiteY13" fmla="*/ 3949554 h 5521040"/>
                <a:gd name="connsiteX14" fmla="*/ 280031 w 4011938"/>
                <a:gd name="connsiteY14" fmla="*/ 5461722 h 5521040"/>
                <a:gd name="connsiteX15" fmla="*/ 736082 w 4011938"/>
                <a:gd name="connsiteY15" fmla="*/ 5461722 h 5521040"/>
                <a:gd name="connsiteX16" fmla="*/ 615974 w 4011938"/>
                <a:gd name="connsiteY16" fmla="*/ 4453608 h 5521040"/>
                <a:gd name="connsiteX17" fmla="*/ 592065 w 4011938"/>
                <a:gd name="connsiteY17" fmla="*/ 3949555 h 5521040"/>
                <a:gd name="connsiteX18" fmla="*/ 808090 w 4011938"/>
                <a:gd name="connsiteY18" fmla="*/ 3661522 h 5521040"/>
                <a:gd name="connsiteX19" fmla="*/ 1168129 w 4011938"/>
                <a:gd name="connsiteY19" fmla="*/ 3805539 h 5521040"/>
                <a:gd name="connsiteX20" fmla="*/ 1868442 w 4011938"/>
                <a:gd name="connsiteY20" fmla="*/ 4129177 h 5521040"/>
                <a:gd name="connsiteX21" fmla="*/ 2379081 w 4011938"/>
                <a:gd name="connsiteY21" fmla="*/ 4141052 h 5521040"/>
                <a:gd name="connsiteX22" fmla="*/ 2937221 w 4011938"/>
                <a:gd name="connsiteY22" fmla="*/ 4022299 h 5521040"/>
                <a:gd name="connsiteX23" fmla="*/ 3316781 w 4011938"/>
                <a:gd name="connsiteY23" fmla="*/ 3805538 h 5521040"/>
                <a:gd name="connsiteX24" fmla="*/ 3578489 w 4011938"/>
                <a:gd name="connsiteY24" fmla="*/ 3428533 h 5521040"/>
                <a:gd name="connsiteX25" fmla="*/ 3922873 w 4011938"/>
                <a:gd name="connsiteY25" fmla="*/ 2621010 h 5521040"/>
                <a:gd name="connsiteX26" fmla="*/ 3910998 w 4011938"/>
                <a:gd name="connsiteY26" fmla="*/ 1587857 h 5521040"/>
                <a:gd name="connsiteX27" fmla="*/ 3317232 w 4011938"/>
                <a:gd name="connsiteY27" fmla="*/ 1065343 h 5521040"/>
                <a:gd name="connsiteX28" fmla="*/ 2818468 w 4011938"/>
                <a:gd name="connsiteY28" fmla="*/ 1041592 h 5521040"/>
                <a:gd name="connsiteX29" fmla="*/ 2628463 w 4011938"/>
                <a:gd name="connsiteY29" fmla="*/ 1136595 h 5521040"/>
                <a:gd name="connsiteX30" fmla="*/ 2452685 w 4011938"/>
                <a:gd name="connsiteY30" fmla="*/ 997226 h 5521040"/>
                <a:gd name="connsiteX0" fmla="*/ 2452685 w 4011938"/>
                <a:gd name="connsiteY0" fmla="*/ 961601 h 5485415"/>
                <a:gd name="connsiteX1" fmla="*/ 1963445 w 4011938"/>
                <a:gd name="connsiteY1" fmla="*/ 127193 h 5485415"/>
                <a:gd name="connsiteX2" fmla="*/ 1809066 w 4011938"/>
                <a:gd name="connsiteY2" fmla="*/ 198445 h 5485415"/>
                <a:gd name="connsiteX3" fmla="*/ 1856567 w 4011938"/>
                <a:gd name="connsiteY3" fmla="*/ 590331 h 5485415"/>
                <a:gd name="connsiteX4" fmla="*/ 2034697 w 4011938"/>
                <a:gd name="connsiteY4" fmla="*/ 1279100 h 5485415"/>
                <a:gd name="connsiteX5" fmla="*/ 2094073 w 4011938"/>
                <a:gd name="connsiteY5" fmla="*/ 1932243 h 5485415"/>
                <a:gd name="connsiteX6" fmla="*/ 2105949 w 4011938"/>
                <a:gd name="connsiteY6" fmla="*/ 2585385 h 5485415"/>
                <a:gd name="connsiteX7" fmla="*/ 1915943 w 4011938"/>
                <a:gd name="connsiteY7" fmla="*/ 2941645 h 5485415"/>
                <a:gd name="connsiteX8" fmla="*/ 1696093 w 4011938"/>
                <a:gd name="connsiteY8" fmla="*/ 3121840 h 5485415"/>
                <a:gd name="connsiteX9" fmla="*/ 1336054 w 4011938"/>
                <a:gd name="connsiteY9" fmla="*/ 3265855 h 5485415"/>
                <a:gd name="connsiteX10" fmla="*/ 880097 w 4011938"/>
                <a:gd name="connsiteY10" fmla="*/ 3049834 h 5485415"/>
                <a:gd name="connsiteX11" fmla="*/ 376041 w 4011938"/>
                <a:gd name="connsiteY11" fmla="*/ 3121842 h 5485415"/>
                <a:gd name="connsiteX12" fmla="*/ 16002 w 4011938"/>
                <a:gd name="connsiteY12" fmla="*/ 3913929 h 5485415"/>
                <a:gd name="connsiteX13" fmla="*/ 280031 w 4011938"/>
                <a:gd name="connsiteY13" fmla="*/ 5426097 h 5485415"/>
                <a:gd name="connsiteX14" fmla="*/ 736082 w 4011938"/>
                <a:gd name="connsiteY14" fmla="*/ 5426097 h 5485415"/>
                <a:gd name="connsiteX15" fmla="*/ 615974 w 4011938"/>
                <a:gd name="connsiteY15" fmla="*/ 4417983 h 5485415"/>
                <a:gd name="connsiteX16" fmla="*/ 592065 w 4011938"/>
                <a:gd name="connsiteY16" fmla="*/ 3913930 h 5485415"/>
                <a:gd name="connsiteX17" fmla="*/ 808090 w 4011938"/>
                <a:gd name="connsiteY17" fmla="*/ 3625897 h 5485415"/>
                <a:gd name="connsiteX18" fmla="*/ 1168129 w 4011938"/>
                <a:gd name="connsiteY18" fmla="*/ 3769914 h 5485415"/>
                <a:gd name="connsiteX19" fmla="*/ 1868442 w 4011938"/>
                <a:gd name="connsiteY19" fmla="*/ 4093552 h 5485415"/>
                <a:gd name="connsiteX20" fmla="*/ 2379081 w 4011938"/>
                <a:gd name="connsiteY20" fmla="*/ 4105427 h 5485415"/>
                <a:gd name="connsiteX21" fmla="*/ 2937221 w 4011938"/>
                <a:gd name="connsiteY21" fmla="*/ 3986674 h 5485415"/>
                <a:gd name="connsiteX22" fmla="*/ 3316781 w 4011938"/>
                <a:gd name="connsiteY22" fmla="*/ 3769913 h 5485415"/>
                <a:gd name="connsiteX23" fmla="*/ 3578489 w 4011938"/>
                <a:gd name="connsiteY23" fmla="*/ 3392908 h 5485415"/>
                <a:gd name="connsiteX24" fmla="*/ 3922873 w 4011938"/>
                <a:gd name="connsiteY24" fmla="*/ 2585385 h 5485415"/>
                <a:gd name="connsiteX25" fmla="*/ 3910998 w 4011938"/>
                <a:gd name="connsiteY25" fmla="*/ 1552232 h 5485415"/>
                <a:gd name="connsiteX26" fmla="*/ 3317232 w 4011938"/>
                <a:gd name="connsiteY26" fmla="*/ 1029718 h 5485415"/>
                <a:gd name="connsiteX27" fmla="*/ 2818468 w 4011938"/>
                <a:gd name="connsiteY27" fmla="*/ 1005967 h 5485415"/>
                <a:gd name="connsiteX28" fmla="*/ 2628463 w 4011938"/>
                <a:gd name="connsiteY28" fmla="*/ 1100970 h 5485415"/>
                <a:gd name="connsiteX29" fmla="*/ 2452685 w 4011938"/>
                <a:gd name="connsiteY29" fmla="*/ 961601 h 5485415"/>
                <a:gd name="connsiteX0" fmla="*/ 2452685 w 4011938"/>
                <a:gd name="connsiteY0" fmla="*/ 825034 h 5348848"/>
                <a:gd name="connsiteX1" fmla="*/ 1809066 w 4011938"/>
                <a:gd name="connsiteY1" fmla="*/ 61878 h 5348848"/>
                <a:gd name="connsiteX2" fmla="*/ 1856567 w 4011938"/>
                <a:gd name="connsiteY2" fmla="*/ 453764 h 5348848"/>
                <a:gd name="connsiteX3" fmla="*/ 2034697 w 4011938"/>
                <a:gd name="connsiteY3" fmla="*/ 1142533 h 5348848"/>
                <a:gd name="connsiteX4" fmla="*/ 2094073 w 4011938"/>
                <a:gd name="connsiteY4" fmla="*/ 1795676 h 5348848"/>
                <a:gd name="connsiteX5" fmla="*/ 2105949 w 4011938"/>
                <a:gd name="connsiteY5" fmla="*/ 2448818 h 5348848"/>
                <a:gd name="connsiteX6" fmla="*/ 1915943 w 4011938"/>
                <a:gd name="connsiteY6" fmla="*/ 2805078 h 5348848"/>
                <a:gd name="connsiteX7" fmla="*/ 1696093 w 4011938"/>
                <a:gd name="connsiteY7" fmla="*/ 2985273 h 5348848"/>
                <a:gd name="connsiteX8" fmla="*/ 1336054 w 4011938"/>
                <a:gd name="connsiteY8" fmla="*/ 3129288 h 5348848"/>
                <a:gd name="connsiteX9" fmla="*/ 880097 w 4011938"/>
                <a:gd name="connsiteY9" fmla="*/ 2913267 h 5348848"/>
                <a:gd name="connsiteX10" fmla="*/ 376041 w 4011938"/>
                <a:gd name="connsiteY10" fmla="*/ 2985275 h 5348848"/>
                <a:gd name="connsiteX11" fmla="*/ 16002 w 4011938"/>
                <a:gd name="connsiteY11" fmla="*/ 3777362 h 5348848"/>
                <a:gd name="connsiteX12" fmla="*/ 280031 w 4011938"/>
                <a:gd name="connsiteY12" fmla="*/ 5289530 h 5348848"/>
                <a:gd name="connsiteX13" fmla="*/ 736082 w 4011938"/>
                <a:gd name="connsiteY13" fmla="*/ 5289530 h 5348848"/>
                <a:gd name="connsiteX14" fmla="*/ 615974 w 4011938"/>
                <a:gd name="connsiteY14" fmla="*/ 4281416 h 5348848"/>
                <a:gd name="connsiteX15" fmla="*/ 592065 w 4011938"/>
                <a:gd name="connsiteY15" fmla="*/ 3777363 h 5348848"/>
                <a:gd name="connsiteX16" fmla="*/ 808090 w 4011938"/>
                <a:gd name="connsiteY16" fmla="*/ 3489330 h 5348848"/>
                <a:gd name="connsiteX17" fmla="*/ 1168129 w 4011938"/>
                <a:gd name="connsiteY17" fmla="*/ 3633347 h 5348848"/>
                <a:gd name="connsiteX18" fmla="*/ 1868442 w 4011938"/>
                <a:gd name="connsiteY18" fmla="*/ 3956985 h 5348848"/>
                <a:gd name="connsiteX19" fmla="*/ 2379081 w 4011938"/>
                <a:gd name="connsiteY19" fmla="*/ 3968860 h 5348848"/>
                <a:gd name="connsiteX20" fmla="*/ 2937221 w 4011938"/>
                <a:gd name="connsiteY20" fmla="*/ 3850107 h 5348848"/>
                <a:gd name="connsiteX21" fmla="*/ 3316781 w 4011938"/>
                <a:gd name="connsiteY21" fmla="*/ 3633346 h 5348848"/>
                <a:gd name="connsiteX22" fmla="*/ 3578489 w 4011938"/>
                <a:gd name="connsiteY22" fmla="*/ 3256341 h 5348848"/>
                <a:gd name="connsiteX23" fmla="*/ 3922873 w 4011938"/>
                <a:gd name="connsiteY23" fmla="*/ 2448818 h 5348848"/>
                <a:gd name="connsiteX24" fmla="*/ 3910998 w 4011938"/>
                <a:gd name="connsiteY24" fmla="*/ 1415665 h 5348848"/>
                <a:gd name="connsiteX25" fmla="*/ 3317232 w 4011938"/>
                <a:gd name="connsiteY25" fmla="*/ 893151 h 5348848"/>
                <a:gd name="connsiteX26" fmla="*/ 2818468 w 4011938"/>
                <a:gd name="connsiteY26" fmla="*/ 869400 h 5348848"/>
                <a:gd name="connsiteX27" fmla="*/ 2628463 w 4011938"/>
                <a:gd name="connsiteY27" fmla="*/ 964403 h 5348848"/>
                <a:gd name="connsiteX28" fmla="*/ 2452685 w 4011938"/>
                <a:gd name="connsiteY28" fmla="*/ 825034 h 5348848"/>
                <a:gd name="connsiteX0" fmla="*/ 2452685 w 4011938"/>
                <a:gd name="connsiteY0" fmla="*/ 424186 h 4948000"/>
                <a:gd name="connsiteX1" fmla="*/ 1856567 w 4011938"/>
                <a:gd name="connsiteY1" fmla="*/ 52916 h 4948000"/>
                <a:gd name="connsiteX2" fmla="*/ 2034697 w 4011938"/>
                <a:gd name="connsiteY2" fmla="*/ 741685 h 4948000"/>
                <a:gd name="connsiteX3" fmla="*/ 2094073 w 4011938"/>
                <a:gd name="connsiteY3" fmla="*/ 1394828 h 4948000"/>
                <a:gd name="connsiteX4" fmla="*/ 2105949 w 4011938"/>
                <a:gd name="connsiteY4" fmla="*/ 2047970 h 4948000"/>
                <a:gd name="connsiteX5" fmla="*/ 1915943 w 4011938"/>
                <a:gd name="connsiteY5" fmla="*/ 2404230 h 4948000"/>
                <a:gd name="connsiteX6" fmla="*/ 1696093 w 4011938"/>
                <a:gd name="connsiteY6" fmla="*/ 2584425 h 4948000"/>
                <a:gd name="connsiteX7" fmla="*/ 1336054 w 4011938"/>
                <a:gd name="connsiteY7" fmla="*/ 2728440 h 4948000"/>
                <a:gd name="connsiteX8" fmla="*/ 880097 w 4011938"/>
                <a:gd name="connsiteY8" fmla="*/ 2512419 h 4948000"/>
                <a:gd name="connsiteX9" fmla="*/ 376041 w 4011938"/>
                <a:gd name="connsiteY9" fmla="*/ 2584427 h 4948000"/>
                <a:gd name="connsiteX10" fmla="*/ 16002 w 4011938"/>
                <a:gd name="connsiteY10" fmla="*/ 3376514 h 4948000"/>
                <a:gd name="connsiteX11" fmla="*/ 280031 w 4011938"/>
                <a:gd name="connsiteY11" fmla="*/ 4888682 h 4948000"/>
                <a:gd name="connsiteX12" fmla="*/ 736082 w 4011938"/>
                <a:gd name="connsiteY12" fmla="*/ 4888682 h 4948000"/>
                <a:gd name="connsiteX13" fmla="*/ 615974 w 4011938"/>
                <a:gd name="connsiteY13" fmla="*/ 3880568 h 4948000"/>
                <a:gd name="connsiteX14" fmla="*/ 592065 w 4011938"/>
                <a:gd name="connsiteY14" fmla="*/ 3376515 h 4948000"/>
                <a:gd name="connsiteX15" fmla="*/ 808090 w 4011938"/>
                <a:gd name="connsiteY15" fmla="*/ 3088482 h 4948000"/>
                <a:gd name="connsiteX16" fmla="*/ 1168129 w 4011938"/>
                <a:gd name="connsiteY16" fmla="*/ 3232499 h 4948000"/>
                <a:gd name="connsiteX17" fmla="*/ 1868442 w 4011938"/>
                <a:gd name="connsiteY17" fmla="*/ 3556137 h 4948000"/>
                <a:gd name="connsiteX18" fmla="*/ 2379081 w 4011938"/>
                <a:gd name="connsiteY18" fmla="*/ 3568012 h 4948000"/>
                <a:gd name="connsiteX19" fmla="*/ 2937221 w 4011938"/>
                <a:gd name="connsiteY19" fmla="*/ 3449259 h 4948000"/>
                <a:gd name="connsiteX20" fmla="*/ 3316781 w 4011938"/>
                <a:gd name="connsiteY20" fmla="*/ 3232498 h 4948000"/>
                <a:gd name="connsiteX21" fmla="*/ 3578489 w 4011938"/>
                <a:gd name="connsiteY21" fmla="*/ 2855493 h 4948000"/>
                <a:gd name="connsiteX22" fmla="*/ 3922873 w 4011938"/>
                <a:gd name="connsiteY22" fmla="*/ 2047970 h 4948000"/>
                <a:gd name="connsiteX23" fmla="*/ 3910998 w 4011938"/>
                <a:gd name="connsiteY23" fmla="*/ 1014817 h 4948000"/>
                <a:gd name="connsiteX24" fmla="*/ 3317232 w 4011938"/>
                <a:gd name="connsiteY24" fmla="*/ 492303 h 4948000"/>
                <a:gd name="connsiteX25" fmla="*/ 2818468 w 4011938"/>
                <a:gd name="connsiteY25" fmla="*/ 468552 h 4948000"/>
                <a:gd name="connsiteX26" fmla="*/ 2628463 w 4011938"/>
                <a:gd name="connsiteY26" fmla="*/ 563555 h 4948000"/>
                <a:gd name="connsiteX27" fmla="*/ 2452685 w 4011938"/>
                <a:gd name="connsiteY27" fmla="*/ 424186 h 4948000"/>
                <a:gd name="connsiteX0" fmla="*/ 2452685 w 4011938"/>
                <a:gd name="connsiteY0" fmla="*/ 29688 h 4553502"/>
                <a:gd name="connsiteX1" fmla="*/ 2034697 w 4011938"/>
                <a:gd name="connsiteY1" fmla="*/ 347187 h 4553502"/>
                <a:gd name="connsiteX2" fmla="*/ 2094073 w 4011938"/>
                <a:gd name="connsiteY2" fmla="*/ 1000330 h 4553502"/>
                <a:gd name="connsiteX3" fmla="*/ 2105949 w 4011938"/>
                <a:gd name="connsiteY3" fmla="*/ 1653472 h 4553502"/>
                <a:gd name="connsiteX4" fmla="*/ 1915943 w 4011938"/>
                <a:gd name="connsiteY4" fmla="*/ 2009732 h 4553502"/>
                <a:gd name="connsiteX5" fmla="*/ 1696093 w 4011938"/>
                <a:gd name="connsiteY5" fmla="*/ 2189927 h 4553502"/>
                <a:gd name="connsiteX6" fmla="*/ 1336054 w 4011938"/>
                <a:gd name="connsiteY6" fmla="*/ 2333942 h 4553502"/>
                <a:gd name="connsiteX7" fmla="*/ 880097 w 4011938"/>
                <a:gd name="connsiteY7" fmla="*/ 2117921 h 4553502"/>
                <a:gd name="connsiteX8" fmla="*/ 376041 w 4011938"/>
                <a:gd name="connsiteY8" fmla="*/ 2189929 h 4553502"/>
                <a:gd name="connsiteX9" fmla="*/ 16002 w 4011938"/>
                <a:gd name="connsiteY9" fmla="*/ 2982016 h 4553502"/>
                <a:gd name="connsiteX10" fmla="*/ 280031 w 4011938"/>
                <a:gd name="connsiteY10" fmla="*/ 4494184 h 4553502"/>
                <a:gd name="connsiteX11" fmla="*/ 736082 w 4011938"/>
                <a:gd name="connsiteY11" fmla="*/ 4494184 h 4553502"/>
                <a:gd name="connsiteX12" fmla="*/ 615974 w 4011938"/>
                <a:gd name="connsiteY12" fmla="*/ 3486070 h 4553502"/>
                <a:gd name="connsiteX13" fmla="*/ 592065 w 4011938"/>
                <a:gd name="connsiteY13" fmla="*/ 2982017 h 4553502"/>
                <a:gd name="connsiteX14" fmla="*/ 808090 w 4011938"/>
                <a:gd name="connsiteY14" fmla="*/ 2693984 h 4553502"/>
                <a:gd name="connsiteX15" fmla="*/ 1168129 w 4011938"/>
                <a:gd name="connsiteY15" fmla="*/ 2838001 h 4553502"/>
                <a:gd name="connsiteX16" fmla="*/ 1868442 w 4011938"/>
                <a:gd name="connsiteY16" fmla="*/ 3161639 h 4553502"/>
                <a:gd name="connsiteX17" fmla="*/ 2379081 w 4011938"/>
                <a:gd name="connsiteY17" fmla="*/ 3173514 h 4553502"/>
                <a:gd name="connsiteX18" fmla="*/ 2937221 w 4011938"/>
                <a:gd name="connsiteY18" fmla="*/ 3054761 h 4553502"/>
                <a:gd name="connsiteX19" fmla="*/ 3316781 w 4011938"/>
                <a:gd name="connsiteY19" fmla="*/ 2838000 h 4553502"/>
                <a:gd name="connsiteX20" fmla="*/ 3578489 w 4011938"/>
                <a:gd name="connsiteY20" fmla="*/ 2460995 h 4553502"/>
                <a:gd name="connsiteX21" fmla="*/ 3922873 w 4011938"/>
                <a:gd name="connsiteY21" fmla="*/ 1653472 h 4553502"/>
                <a:gd name="connsiteX22" fmla="*/ 3910998 w 4011938"/>
                <a:gd name="connsiteY22" fmla="*/ 620319 h 4553502"/>
                <a:gd name="connsiteX23" fmla="*/ 3317232 w 4011938"/>
                <a:gd name="connsiteY23" fmla="*/ 97805 h 4553502"/>
                <a:gd name="connsiteX24" fmla="*/ 2818468 w 4011938"/>
                <a:gd name="connsiteY24" fmla="*/ 74054 h 4553502"/>
                <a:gd name="connsiteX25" fmla="*/ 2628463 w 4011938"/>
                <a:gd name="connsiteY25" fmla="*/ 169057 h 4553502"/>
                <a:gd name="connsiteX26" fmla="*/ 2452685 w 4011938"/>
                <a:gd name="connsiteY26" fmla="*/ 29688 h 4553502"/>
                <a:gd name="connsiteX0" fmla="*/ 2452685 w 4011938"/>
                <a:gd name="connsiteY0" fmla="*/ 138545 h 4662359"/>
                <a:gd name="connsiteX1" fmla="*/ 2094073 w 4011938"/>
                <a:gd name="connsiteY1" fmla="*/ 1109187 h 4662359"/>
                <a:gd name="connsiteX2" fmla="*/ 2105949 w 4011938"/>
                <a:gd name="connsiteY2" fmla="*/ 1762329 h 4662359"/>
                <a:gd name="connsiteX3" fmla="*/ 1915943 w 4011938"/>
                <a:gd name="connsiteY3" fmla="*/ 2118589 h 4662359"/>
                <a:gd name="connsiteX4" fmla="*/ 1696093 w 4011938"/>
                <a:gd name="connsiteY4" fmla="*/ 2298784 h 4662359"/>
                <a:gd name="connsiteX5" fmla="*/ 1336054 w 4011938"/>
                <a:gd name="connsiteY5" fmla="*/ 2442799 h 4662359"/>
                <a:gd name="connsiteX6" fmla="*/ 880097 w 4011938"/>
                <a:gd name="connsiteY6" fmla="*/ 2226778 h 4662359"/>
                <a:gd name="connsiteX7" fmla="*/ 376041 w 4011938"/>
                <a:gd name="connsiteY7" fmla="*/ 2298786 h 4662359"/>
                <a:gd name="connsiteX8" fmla="*/ 16002 w 4011938"/>
                <a:gd name="connsiteY8" fmla="*/ 3090873 h 4662359"/>
                <a:gd name="connsiteX9" fmla="*/ 280031 w 4011938"/>
                <a:gd name="connsiteY9" fmla="*/ 4603041 h 4662359"/>
                <a:gd name="connsiteX10" fmla="*/ 736082 w 4011938"/>
                <a:gd name="connsiteY10" fmla="*/ 4603041 h 4662359"/>
                <a:gd name="connsiteX11" fmla="*/ 615974 w 4011938"/>
                <a:gd name="connsiteY11" fmla="*/ 3594927 h 4662359"/>
                <a:gd name="connsiteX12" fmla="*/ 592065 w 4011938"/>
                <a:gd name="connsiteY12" fmla="*/ 3090874 h 4662359"/>
                <a:gd name="connsiteX13" fmla="*/ 808090 w 4011938"/>
                <a:gd name="connsiteY13" fmla="*/ 2802841 h 4662359"/>
                <a:gd name="connsiteX14" fmla="*/ 1168129 w 4011938"/>
                <a:gd name="connsiteY14" fmla="*/ 2946858 h 4662359"/>
                <a:gd name="connsiteX15" fmla="*/ 1868442 w 4011938"/>
                <a:gd name="connsiteY15" fmla="*/ 3270496 h 4662359"/>
                <a:gd name="connsiteX16" fmla="*/ 2379081 w 4011938"/>
                <a:gd name="connsiteY16" fmla="*/ 3282371 h 4662359"/>
                <a:gd name="connsiteX17" fmla="*/ 2937221 w 4011938"/>
                <a:gd name="connsiteY17" fmla="*/ 3163618 h 4662359"/>
                <a:gd name="connsiteX18" fmla="*/ 3316781 w 4011938"/>
                <a:gd name="connsiteY18" fmla="*/ 2946857 h 4662359"/>
                <a:gd name="connsiteX19" fmla="*/ 3578489 w 4011938"/>
                <a:gd name="connsiteY19" fmla="*/ 2569852 h 4662359"/>
                <a:gd name="connsiteX20" fmla="*/ 3922873 w 4011938"/>
                <a:gd name="connsiteY20" fmla="*/ 1762329 h 4662359"/>
                <a:gd name="connsiteX21" fmla="*/ 3910998 w 4011938"/>
                <a:gd name="connsiteY21" fmla="*/ 729176 h 4662359"/>
                <a:gd name="connsiteX22" fmla="*/ 3317232 w 4011938"/>
                <a:gd name="connsiteY22" fmla="*/ 206662 h 4662359"/>
                <a:gd name="connsiteX23" fmla="*/ 2818468 w 4011938"/>
                <a:gd name="connsiteY23" fmla="*/ 182911 h 4662359"/>
                <a:gd name="connsiteX24" fmla="*/ 2628463 w 4011938"/>
                <a:gd name="connsiteY24" fmla="*/ 277914 h 4662359"/>
                <a:gd name="connsiteX25" fmla="*/ 2452685 w 4011938"/>
                <a:gd name="connsiteY25" fmla="*/ 138545 h 4662359"/>
                <a:gd name="connsiteX0" fmla="*/ 2452685 w 4011938"/>
                <a:gd name="connsiteY0" fmla="*/ 247402 h 4771216"/>
                <a:gd name="connsiteX1" fmla="*/ 2105949 w 4011938"/>
                <a:gd name="connsiteY1" fmla="*/ 1871186 h 4771216"/>
                <a:gd name="connsiteX2" fmla="*/ 1915943 w 4011938"/>
                <a:gd name="connsiteY2" fmla="*/ 2227446 h 4771216"/>
                <a:gd name="connsiteX3" fmla="*/ 1696093 w 4011938"/>
                <a:gd name="connsiteY3" fmla="*/ 2407641 h 4771216"/>
                <a:gd name="connsiteX4" fmla="*/ 1336054 w 4011938"/>
                <a:gd name="connsiteY4" fmla="*/ 2551656 h 4771216"/>
                <a:gd name="connsiteX5" fmla="*/ 880097 w 4011938"/>
                <a:gd name="connsiteY5" fmla="*/ 2335635 h 4771216"/>
                <a:gd name="connsiteX6" fmla="*/ 376041 w 4011938"/>
                <a:gd name="connsiteY6" fmla="*/ 2407643 h 4771216"/>
                <a:gd name="connsiteX7" fmla="*/ 16002 w 4011938"/>
                <a:gd name="connsiteY7" fmla="*/ 3199730 h 4771216"/>
                <a:gd name="connsiteX8" fmla="*/ 280031 w 4011938"/>
                <a:gd name="connsiteY8" fmla="*/ 4711898 h 4771216"/>
                <a:gd name="connsiteX9" fmla="*/ 736082 w 4011938"/>
                <a:gd name="connsiteY9" fmla="*/ 4711898 h 4771216"/>
                <a:gd name="connsiteX10" fmla="*/ 615974 w 4011938"/>
                <a:gd name="connsiteY10" fmla="*/ 3703784 h 4771216"/>
                <a:gd name="connsiteX11" fmla="*/ 592065 w 4011938"/>
                <a:gd name="connsiteY11" fmla="*/ 3199731 h 4771216"/>
                <a:gd name="connsiteX12" fmla="*/ 808090 w 4011938"/>
                <a:gd name="connsiteY12" fmla="*/ 2911698 h 4771216"/>
                <a:gd name="connsiteX13" fmla="*/ 1168129 w 4011938"/>
                <a:gd name="connsiteY13" fmla="*/ 3055715 h 4771216"/>
                <a:gd name="connsiteX14" fmla="*/ 1868442 w 4011938"/>
                <a:gd name="connsiteY14" fmla="*/ 3379353 h 4771216"/>
                <a:gd name="connsiteX15" fmla="*/ 2379081 w 4011938"/>
                <a:gd name="connsiteY15" fmla="*/ 3391228 h 4771216"/>
                <a:gd name="connsiteX16" fmla="*/ 2937221 w 4011938"/>
                <a:gd name="connsiteY16" fmla="*/ 3272475 h 4771216"/>
                <a:gd name="connsiteX17" fmla="*/ 3316781 w 4011938"/>
                <a:gd name="connsiteY17" fmla="*/ 3055714 h 4771216"/>
                <a:gd name="connsiteX18" fmla="*/ 3578489 w 4011938"/>
                <a:gd name="connsiteY18" fmla="*/ 2678709 h 4771216"/>
                <a:gd name="connsiteX19" fmla="*/ 3922873 w 4011938"/>
                <a:gd name="connsiteY19" fmla="*/ 1871186 h 4771216"/>
                <a:gd name="connsiteX20" fmla="*/ 3910998 w 4011938"/>
                <a:gd name="connsiteY20" fmla="*/ 838033 h 4771216"/>
                <a:gd name="connsiteX21" fmla="*/ 3317232 w 4011938"/>
                <a:gd name="connsiteY21" fmla="*/ 315519 h 4771216"/>
                <a:gd name="connsiteX22" fmla="*/ 2818468 w 4011938"/>
                <a:gd name="connsiteY22" fmla="*/ 291768 h 4771216"/>
                <a:gd name="connsiteX23" fmla="*/ 2628463 w 4011938"/>
                <a:gd name="connsiteY23" fmla="*/ 386771 h 4771216"/>
                <a:gd name="connsiteX24" fmla="*/ 2452685 w 4011938"/>
                <a:gd name="connsiteY24" fmla="*/ 247402 h 4771216"/>
                <a:gd name="connsiteX0" fmla="*/ 2452685 w 4011938"/>
                <a:gd name="connsiteY0" fmla="*/ 247402 h 4795907"/>
                <a:gd name="connsiteX1" fmla="*/ 2105949 w 4011938"/>
                <a:gd name="connsiteY1" fmla="*/ 1871186 h 4795907"/>
                <a:gd name="connsiteX2" fmla="*/ 1915943 w 4011938"/>
                <a:gd name="connsiteY2" fmla="*/ 2227446 h 4795907"/>
                <a:gd name="connsiteX3" fmla="*/ 1696093 w 4011938"/>
                <a:gd name="connsiteY3" fmla="*/ 2407641 h 4795907"/>
                <a:gd name="connsiteX4" fmla="*/ 1336054 w 4011938"/>
                <a:gd name="connsiteY4" fmla="*/ 2551656 h 4795907"/>
                <a:gd name="connsiteX5" fmla="*/ 880097 w 4011938"/>
                <a:gd name="connsiteY5" fmla="*/ 2335635 h 4795907"/>
                <a:gd name="connsiteX6" fmla="*/ 376041 w 4011938"/>
                <a:gd name="connsiteY6" fmla="*/ 2407643 h 4795907"/>
                <a:gd name="connsiteX7" fmla="*/ 16002 w 4011938"/>
                <a:gd name="connsiteY7" fmla="*/ 3199730 h 4795907"/>
                <a:gd name="connsiteX8" fmla="*/ 280031 w 4011938"/>
                <a:gd name="connsiteY8" fmla="*/ 4711898 h 4795907"/>
                <a:gd name="connsiteX9" fmla="*/ 615974 w 4011938"/>
                <a:gd name="connsiteY9" fmla="*/ 3703784 h 4795907"/>
                <a:gd name="connsiteX10" fmla="*/ 592065 w 4011938"/>
                <a:gd name="connsiteY10" fmla="*/ 3199731 h 4795907"/>
                <a:gd name="connsiteX11" fmla="*/ 808090 w 4011938"/>
                <a:gd name="connsiteY11" fmla="*/ 2911698 h 4795907"/>
                <a:gd name="connsiteX12" fmla="*/ 1168129 w 4011938"/>
                <a:gd name="connsiteY12" fmla="*/ 3055715 h 4795907"/>
                <a:gd name="connsiteX13" fmla="*/ 1868442 w 4011938"/>
                <a:gd name="connsiteY13" fmla="*/ 3379353 h 4795907"/>
                <a:gd name="connsiteX14" fmla="*/ 2379081 w 4011938"/>
                <a:gd name="connsiteY14" fmla="*/ 3391228 h 4795907"/>
                <a:gd name="connsiteX15" fmla="*/ 2937221 w 4011938"/>
                <a:gd name="connsiteY15" fmla="*/ 3272475 h 4795907"/>
                <a:gd name="connsiteX16" fmla="*/ 3316781 w 4011938"/>
                <a:gd name="connsiteY16" fmla="*/ 3055714 h 4795907"/>
                <a:gd name="connsiteX17" fmla="*/ 3578489 w 4011938"/>
                <a:gd name="connsiteY17" fmla="*/ 2678709 h 4795907"/>
                <a:gd name="connsiteX18" fmla="*/ 3922873 w 4011938"/>
                <a:gd name="connsiteY18" fmla="*/ 1871186 h 4795907"/>
                <a:gd name="connsiteX19" fmla="*/ 3910998 w 4011938"/>
                <a:gd name="connsiteY19" fmla="*/ 838033 h 4795907"/>
                <a:gd name="connsiteX20" fmla="*/ 3317232 w 4011938"/>
                <a:gd name="connsiteY20" fmla="*/ 315519 h 4795907"/>
                <a:gd name="connsiteX21" fmla="*/ 2818468 w 4011938"/>
                <a:gd name="connsiteY21" fmla="*/ 291768 h 4795907"/>
                <a:gd name="connsiteX22" fmla="*/ 2628463 w 4011938"/>
                <a:gd name="connsiteY22" fmla="*/ 386771 h 4795907"/>
                <a:gd name="connsiteX23" fmla="*/ 2452685 w 4011938"/>
                <a:gd name="connsiteY23" fmla="*/ 247402 h 4795907"/>
                <a:gd name="connsiteX0" fmla="*/ 2476672 w 4035925"/>
                <a:gd name="connsiteY0" fmla="*/ 247402 h 3703784"/>
                <a:gd name="connsiteX1" fmla="*/ 2129936 w 4035925"/>
                <a:gd name="connsiteY1" fmla="*/ 1871186 h 3703784"/>
                <a:gd name="connsiteX2" fmla="*/ 1939930 w 4035925"/>
                <a:gd name="connsiteY2" fmla="*/ 2227446 h 3703784"/>
                <a:gd name="connsiteX3" fmla="*/ 1720080 w 4035925"/>
                <a:gd name="connsiteY3" fmla="*/ 2407641 h 3703784"/>
                <a:gd name="connsiteX4" fmla="*/ 1360041 w 4035925"/>
                <a:gd name="connsiteY4" fmla="*/ 2551656 h 3703784"/>
                <a:gd name="connsiteX5" fmla="*/ 904084 w 4035925"/>
                <a:gd name="connsiteY5" fmla="*/ 2335635 h 3703784"/>
                <a:gd name="connsiteX6" fmla="*/ 400028 w 4035925"/>
                <a:gd name="connsiteY6" fmla="*/ 2407643 h 3703784"/>
                <a:gd name="connsiteX7" fmla="*/ 39989 w 4035925"/>
                <a:gd name="connsiteY7" fmla="*/ 3199730 h 3703784"/>
                <a:gd name="connsiteX8" fmla="*/ 639961 w 4035925"/>
                <a:gd name="connsiteY8" fmla="*/ 3703784 h 3703784"/>
                <a:gd name="connsiteX9" fmla="*/ 616052 w 4035925"/>
                <a:gd name="connsiteY9" fmla="*/ 3199731 h 3703784"/>
                <a:gd name="connsiteX10" fmla="*/ 832077 w 4035925"/>
                <a:gd name="connsiteY10" fmla="*/ 2911698 h 3703784"/>
                <a:gd name="connsiteX11" fmla="*/ 1192116 w 4035925"/>
                <a:gd name="connsiteY11" fmla="*/ 3055715 h 3703784"/>
                <a:gd name="connsiteX12" fmla="*/ 1892429 w 4035925"/>
                <a:gd name="connsiteY12" fmla="*/ 3379353 h 3703784"/>
                <a:gd name="connsiteX13" fmla="*/ 2403068 w 4035925"/>
                <a:gd name="connsiteY13" fmla="*/ 3391228 h 3703784"/>
                <a:gd name="connsiteX14" fmla="*/ 2961208 w 4035925"/>
                <a:gd name="connsiteY14" fmla="*/ 3272475 h 3703784"/>
                <a:gd name="connsiteX15" fmla="*/ 3340768 w 4035925"/>
                <a:gd name="connsiteY15" fmla="*/ 3055714 h 3703784"/>
                <a:gd name="connsiteX16" fmla="*/ 3602476 w 4035925"/>
                <a:gd name="connsiteY16" fmla="*/ 2678709 h 3703784"/>
                <a:gd name="connsiteX17" fmla="*/ 3946860 w 4035925"/>
                <a:gd name="connsiteY17" fmla="*/ 1871186 h 3703784"/>
                <a:gd name="connsiteX18" fmla="*/ 3934985 w 4035925"/>
                <a:gd name="connsiteY18" fmla="*/ 838033 h 3703784"/>
                <a:gd name="connsiteX19" fmla="*/ 3341219 w 4035925"/>
                <a:gd name="connsiteY19" fmla="*/ 315519 h 3703784"/>
                <a:gd name="connsiteX20" fmla="*/ 2842455 w 4035925"/>
                <a:gd name="connsiteY20" fmla="*/ 291768 h 3703784"/>
                <a:gd name="connsiteX21" fmla="*/ 2652450 w 4035925"/>
                <a:gd name="connsiteY21" fmla="*/ 386771 h 3703784"/>
                <a:gd name="connsiteX22" fmla="*/ 2476672 w 4035925"/>
                <a:gd name="connsiteY22" fmla="*/ 247402 h 3703784"/>
                <a:gd name="connsiteX0" fmla="*/ 2120664 w 3679917"/>
                <a:gd name="connsiteY0" fmla="*/ 247402 h 3703784"/>
                <a:gd name="connsiteX1" fmla="*/ 1773928 w 3679917"/>
                <a:gd name="connsiteY1" fmla="*/ 1871186 h 3703784"/>
                <a:gd name="connsiteX2" fmla="*/ 1583922 w 3679917"/>
                <a:gd name="connsiteY2" fmla="*/ 2227446 h 3703784"/>
                <a:gd name="connsiteX3" fmla="*/ 1364072 w 3679917"/>
                <a:gd name="connsiteY3" fmla="*/ 2407641 h 3703784"/>
                <a:gd name="connsiteX4" fmla="*/ 1004033 w 3679917"/>
                <a:gd name="connsiteY4" fmla="*/ 2551656 h 3703784"/>
                <a:gd name="connsiteX5" fmla="*/ 548076 w 3679917"/>
                <a:gd name="connsiteY5" fmla="*/ 2335635 h 3703784"/>
                <a:gd name="connsiteX6" fmla="*/ 44020 w 3679917"/>
                <a:gd name="connsiteY6" fmla="*/ 2407643 h 3703784"/>
                <a:gd name="connsiteX7" fmla="*/ 283953 w 3679917"/>
                <a:gd name="connsiteY7" fmla="*/ 3703784 h 3703784"/>
                <a:gd name="connsiteX8" fmla="*/ 260044 w 3679917"/>
                <a:gd name="connsiteY8" fmla="*/ 3199731 h 3703784"/>
                <a:gd name="connsiteX9" fmla="*/ 476069 w 3679917"/>
                <a:gd name="connsiteY9" fmla="*/ 2911698 h 3703784"/>
                <a:gd name="connsiteX10" fmla="*/ 836108 w 3679917"/>
                <a:gd name="connsiteY10" fmla="*/ 3055715 h 3703784"/>
                <a:gd name="connsiteX11" fmla="*/ 1536421 w 3679917"/>
                <a:gd name="connsiteY11" fmla="*/ 3379353 h 3703784"/>
                <a:gd name="connsiteX12" fmla="*/ 2047060 w 3679917"/>
                <a:gd name="connsiteY12" fmla="*/ 3391228 h 3703784"/>
                <a:gd name="connsiteX13" fmla="*/ 2605200 w 3679917"/>
                <a:gd name="connsiteY13" fmla="*/ 3272475 h 3703784"/>
                <a:gd name="connsiteX14" fmla="*/ 2984760 w 3679917"/>
                <a:gd name="connsiteY14" fmla="*/ 3055714 h 3703784"/>
                <a:gd name="connsiteX15" fmla="*/ 3246468 w 3679917"/>
                <a:gd name="connsiteY15" fmla="*/ 2678709 h 3703784"/>
                <a:gd name="connsiteX16" fmla="*/ 3590852 w 3679917"/>
                <a:gd name="connsiteY16" fmla="*/ 1871186 h 3703784"/>
                <a:gd name="connsiteX17" fmla="*/ 3578977 w 3679917"/>
                <a:gd name="connsiteY17" fmla="*/ 838033 h 3703784"/>
                <a:gd name="connsiteX18" fmla="*/ 2985211 w 3679917"/>
                <a:gd name="connsiteY18" fmla="*/ 315519 h 3703784"/>
                <a:gd name="connsiteX19" fmla="*/ 2486447 w 3679917"/>
                <a:gd name="connsiteY19" fmla="*/ 291768 h 3703784"/>
                <a:gd name="connsiteX20" fmla="*/ 2296442 w 3679917"/>
                <a:gd name="connsiteY20" fmla="*/ 386771 h 3703784"/>
                <a:gd name="connsiteX21" fmla="*/ 2120664 w 3679917"/>
                <a:gd name="connsiteY21" fmla="*/ 247402 h 3703784"/>
                <a:gd name="connsiteX0" fmla="*/ 2124649 w 3683902"/>
                <a:gd name="connsiteY0" fmla="*/ 247402 h 3435272"/>
                <a:gd name="connsiteX1" fmla="*/ 1777913 w 3683902"/>
                <a:gd name="connsiteY1" fmla="*/ 1871186 h 3435272"/>
                <a:gd name="connsiteX2" fmla="*/ 1587907 w 3683902"/>
                <a:gd name="connsiteY2" fmla="*/ 2227446 h 3435272"/>
                <a:gd name="connsiteX3" fmla="*/ 1368057 w 3683902"/>
                <a:gd name="connsiteY3" fmla="*/ 2407641 h 3435272"/>
                <a:gd name="connsiteX4" fmla="*/ 1008018 w 3683902"/>
                <a:gd name="connsiteY4" fmla="*/ 2551656 h 3435272"/>
                <a:gd name="connsiteX5" fmla="*/ 552061 w 3683902"/>
                <a:gd name="connsiteY5" fmla="*/ 2335635 h 3435272"/>
                <a:gd name="connsiteX6" fmla="*/ 48005 w 3683902"/>
                <a:gd name="connsiteY6" fmla="*/ 2407643 h 3435272"/>
                <a:gd name="connsiteX7" fmla="*/ 264029 w 3683902"/>
                <a:gd name="connsiteY7" fmla="*/ 3199731 h 3435272"/>
                <a:gd name="connsiteX8" fmla="*/ 480054 w 3683902"/>
                <a:gd name="connsiteY8" fmla="*/ 2911698 h 3435272"/>
                <a:gd name="connsiteX9" fmla="*/ 840093 w 3683902"/>
                <a:gd name="connsiteY9" fmla="*/ 3055715 h 3435272"/>
                <a:gd name="connsiteX10" fmla="*/ 1540406 w 3683902"/>
                <a:gd name="connsiteY10" fmla="*/ 3379353 h 3435272"/>
                <a:gd name="connsiteX11" fmla="*/ 2051045 w 3683902"/>
                <a:gd name="connsiteY11" fmla="*/ 3391228 h 3435272"/>
                <a:gd name="connsiteX12" fmla="*/ 2609185 w 3683902"/>
                <a:gd name="connsiteY12" fmla="*/ 3272475 h 3435272"/>
                <a:gd name="connsiteX13" fmla="*/ 2988745 w 3683902"/>
                <a:gd name="connsiteY13" fmla="*/ 3055714 h 3435272"/>
                <a:gd name="connsiteX14" fmla="*/ 3250453 w 3683902"/>
                <a:gd name="connsiteY14" fmla="*/ 2678709 h 3435272"/>
                <a:gd name="connsiteX15" fmla="*/ 3594837 w 3683902"/>
                <a:gd name="connsiteY15" fmla="*/ 1871186 h 3435272"/>
                <a:gd name="connsiteX16" fmla="*/ 3582962 w 3683902"/>
                <a:gd name="connsiteY16" fmla="*/ 838033 h 3435272"/>
                <a:gd name="connsiteX17" fmla="*/ 2989196 w 3683902"/>
                <a:gd name="connsiteY17" fmla="*/ 315519 h 3435272"/>
                <a:gd name="connsiteX18" fmla="*/ 2490432 w 3683902"/>
                <a:gd name="connsiteY18" fmla="*/ 291768 h 3435272"/>
                <a:gd name="connsiteX19" fmla="*/ 2300427 w 3683902"/>
                <a:gd name="connsiteY19" fmla="*/ 386771 h 3435272"/>
                <a:gd name="connsiteX20" fmla="*/ 2124649 w 3683902"/>
                <a:gd name="connsiteY20" fmla="*/ 247402 h 3435272"/>
                <a:gd name="connsiteX0" fmla="*/ 2088645 w 3647898"/>
                <a:gd name="connsiteY0" fmla="*/ 247402 h 3435272"/>
                <a:gd name="connsiteX1" fmla="*/ 1741909 w 3647898"/>
                <a:gd name="connsiteY1" fmla="*/ 1871186 h 3435272"/>
                <a:gd name="connsiteX2" fmla="*/ 1551903 w 3647898"/>
                <a:gd name="connsiteY2" fmla="*/ 2227446 h 3435272"/>
                <a:gd name="connsiteX3" fmla="*/ 1332053 w 3647898"/>
                <a:gd name="connsiteY3" fmla="*/ 2407641 h 3435272"/>
                <a:gd name="connsiteX4" fmla="*/ 972014 w 3647898"/>
                <a:gd name="connsiteY4" fmla="*/ 2551656 h 3435272"/>
                <a:gd name="connsiteX5" fmla="*/ 516057 w 3647898"/>
                <a:gd name="connsiteY5" fmla="*/ 2335635 h 3435272"/>
                <a:gd name="connsiteX6" fmla="*/ 12001 w 3647898"/>
                <a:gd name="connsiteY6" fmla="*/ 2407643 h 3435272"/>
                <a:gd name="connsiteX7" fmla="*/ 444050 w 3647898"/>
                <a:gd name="connsiteY7" fmla="*/ 2911698 h 3435272"/>
                <a:gd name="connsiteX8" fmla="*/ 804089 w 3647898"/>
                <a:gd name="connsiteY8" fmla="*/ 3055715 h 3435272"/>
                <a:gd name="connsiteX9" fmla="*/ 1504402 w 3647898"/>
                <a:gd name="connsiteY9" fmla="*/ 3379353 h 3435272"/>
                <a:gd name="connsiteX10" fmla="*/ 2015041 w 3647898"/>
                <a:gd name="connsiteY10" fmla="*/ 3391228 h 3435272"/>
                <a:gd name="connsiteX11" fmla="*/ 2573181 w 3647898"/>
                <a:gd name="connsiteY11" fmla="*/ 3272475 h 3435272"/>
                <a:gd name="connsiteX12" fmla="*/ 2952741 w 3647898"/>
                <a:gd name="connsiteY12" fmla="*/ 3055714 h 3435272"/>
                <a:gd name="connsiteX13" fmla="*/ 3214449 w 3647898"/>
                <a:gd name="connsiteY13" fmla="*/ 2678709 h 3435272"/>
                <a:gd name="connsiteX14" fmla="*/ 3558833 w 3647898"/>
                <a:gd name="connsiteY14" fmla="*/ 1871186 h 3435272"/>
                <a:gd name="connsiteX15" fmla="*/ 3546958 w 3647898"/>
                <a:gd name="connsiteY15" fmla="*/ 838033 h 3435272"/>
                <a:gd name="connsiteX16" fmla="*/ 2953192 w 3647898"/>
                <a:gd name="connsiteY16" fmla="*/ 315519 h 3435272"/>
                <a:gd name="connsiteX17" fmla="*/ 2454428 w 3647898"/>
                <a:gd name="connsiteY17" fmla="*/ 291768 h 3435272"/>
                <a:gd name="connsiteX18" fmla="*/ 2264423 w 3647898"/>
                <a:gd name="connsiteY18" fmla="*/ 386771 h 3435272"/>
                <a:gd name="connsiteX19" fmla="*/ 2088645 w 3647898"/>
                <a:gd name="connsiteY19" fmla="*/ 247402 h 3435272"/>
                <a:gd name="connsiteX0" fmla="*/ 1692600 w 3251853"/>
                <a:gd name="connsiteY0" fmla="*/ 247402 h 3435272"/>
                <a:gd name="connsiteX1" fmla="*/ 1345864 w 3251853"/>
                <a:gd name="connsiteY1" fmla="*/ 1871186 h 3435272"/>
                <a:gd name="connsiteX2" fmla="*/ 1155858 w 3251853"/>
                <a:gd name="connsiteY2" fmla="*/ 2227446 h 3435272"/>
                <a:gd name="connsiteX3" fmla="*/ 936008 w 3251853"/>
                <a:gd name="connsiteY3" fmla="*/ 2407641 h 3435272"/>
                <a:gd name="connsiteX4" fmla="*/ 575969 w 3251853"/>
                <a:gd name="connsiteY4" fmla="*/ 2551656 h 3435272"/>
                <a:gd name="connsiteX5" fmla="*/ 120012 w 3251853"/>
                <a:gd name="connsiteY5" fmla="*/ 2335635 h 3435272"/>
                <a:gd name="connsiteX6" fmla="*/ 48005 w 3251853"/>
                <a:gd name="connsiteY6" fmla="*/ 2911698 h 3435272"/>
                <a:gd name="connsiteX7" fmla="*/ 408044 w 3251853"/>
                <a:gd name="connsiteY7" fmla="*/ 3055715 h 3435272"/>
                <a:gd name="connsiteX8" fmla="*/ 1108357 w 3251853"/>
                <a:gd name="connsiteY8" fmla="*/ 3379353 h 3435272"/>
                <a:gd name="connsiteX9" fmla="*/ 1618996 w 3251853"/>
                <a:gd name="connsiteY9" fmla="*/ 3391228 h 3435272"/>
                <a:gd name="connsiteX10" fmla="*/ 2177136 w 3251853"/>
                <a:gd name="connsiteY10" fmla="*/ 3272475 h 3435272"/>
                <a:gd name="connsiteX11" fmla="*/ 2556696 w 3251853"/>
                <a:gd name="connsiteY11" fmla="*/ 3055714 h 3435272"/>
                <a:gd name="connsiteX12" fmla="*/ 2818404 w 3251853"/>
                <a:gd name="connsiteY12" fmla="*/ 2678709 h 3435272"/>
                <a:gd name="connsiteX13" fmla="*/ 3162788 w 3251853"/>
                <a:gd name="connsiteY13" fmla="*/ 1871186 h 3435272"/>
                <a:gd name="connsiteX14" fmla="*/ 3150913 w 3251853"/>
                <a:gd name="connsiteY14" fmla="*/ 838033 h 3435272"/>
                <a:gd name="connsiteX15" fmla="*/ 2557147 w 3251853"/>
                <a:gd name="connsiteY15" fmla="*/ 315519 h 3435272"/>
                <a:gd name="connsiteX16" fmla="*/ 2058383 w 3251853"/>
                <a:gd name="connsiteY16" fmla="*/ 291768 h 3435272"/>
                <a:gd name="connsiteX17" fmla="*/ 1868378 w 3251853"/>
                <a:gd name="connsiteY17" fmla="*/ 386771 h 3435272"/>
                <a:gd name="connsiteX18" fmla="*/ 1692600 w 3251853"/>
                <a:gd name="connsiteY18" fmla="*/ 247402 h 3435272"/>
                <a:gd name="connsiteX0" fmla="*/ 1644595 w 3203848"/>
                <a:gd name="connsiteY0" fmla="*/ 247402 h 3435272"/>
                <a:gd name="connsiteX1" fmla="*/ 1297859 w 3203848"/>
                <a:gd name="connsiteY1" fmla="*/ 1871186 h 3435272"/>
                <a:gd name="connsiteX2" fmla="*/ 1107853 w 3203848"/>
                <a:gd name="connsiteY2" fmla="*/ 2227446 h 3435272"/>
                <a:gd name="connsiteX3" fmla="*/ 888003 w 3203848"/>
                <a:gd name="connsiteY3" fmla="*/ 2407641 h 3435272"/>
                <a:gd name="connsiteX4" fmla="*/ 527964 w 3203848"/>
                <a:gd name="connsiteY4" fmla="*/ 2551656 h 3435272"/>
                <a:gd name="connsiteX5" fmla="*/ 0 w 3203848"/>
                <a:gd name="connsiteY5" fmla="*/ 2911698 h 3435272"/>
                <a:gd name="connsiteX6" fmla="*/ 360039 w 3203848"/>
                <a:gd name="connsiteY6" fmla="*/ 3055715 h 3435272"/>
                <a:gd name="connsiteX7" fmla="*/ 1060352 w 3203848"/>
                <a:gd name="connsiteY7" fmla="*/ 3379353 h 3435272"/>
                <a:gd name="connsiteX8" fmla="*/ 1570991 w 3203848"/>
                <a:gd name="connsiteY8" fmla="*/ 3391228 h 3435272"/>
                <a:gd name="connsiteX9" fmla="*/ 2129131 w 3203848"/>
                <a:gd name="connsiteY9" fmla="*/ 3272475 h 3435272"/>
                <a:gd name="connsiteX10" fmla="*/ 2508691 w 3203848"/>
                <a:gd name="connsiteY10" fmla="*/ 3055714 h 3435272"/>
                <a:gd name="connsiteX11" fmla="*/ 2770399 w 3203848"/>
                <a:gd name="connsiteY11" fmla="*/ 2678709 h 3435272"/>
                <a:gd name="connsiteX12" fmla="*/ 3114783 w 3203848"/>
                <a:gd name="connsiteY12" fmla="*/ 1871186 h 3435272"/>
                <a:gd name="connsiteX13" fmla="*/ 3102908 w 3203848"/>
                <a:gd name="connsiteY13" fmla="*/ 838033 h 3435272"/>
                <a:gd name="connsiteX14" fmla="*/ 2509142 w 3203848"/>
                <a:gd name="connsiteY14" fmla="*/ 315519 h 3435272"/>
                <a:gd name="connsiteX15" fmla="*/ 2010378 w 3203848"/>
                <a:gd name="connsiteY15" fmla="*/ 291768 h 3435272"/>
                <a:gd name="connsiteX16" fmla="*/ 1820373 w 3203848"/>
                <a:gd name="connsiteY16" fmla="*/ 386771 h 3435272"/>
                <a:gd name="connsiteX17" fmla="*/ 1644595 w 3203848"/>
                <a:gd name="connsiteY17" fmla="*/ 247402 h 3435272"/>
                <a:gd name="connsiteX0" fmla="*/ 1644595 w 3203848"/>
                <a:gd name="connsiteY0" fmla="*/ 247402 h 3435272"/>
                <a:gd name="connsiteX1" fmla="*/ 1297859 w 3203848"/>
                <a:gd name="connsiteY1" fmla="*/ 1871186 h 3435272"/>
                <a:gd name="connsiteX2" fmla="*/ 1107853 w 3203848"/>
                <a:gd name="connsiteY2" fmla="*/ 2227446 h 3435272"/>
                <a:gd name="connsiteX3" fmla="*/ 888003 w 3203848"/>
                <a:gd name="connsiteY3" fmla="*/ 2407641 h 3435272"/>
                <a:gd name="connsiteX4" fmla="*/ 1208134 w 3203848"/>
                <a:gd name="connsiteY4" fmla="*/ 2767682 h 3435272"/>
                <a:gd name="connsiteX5" fmla="*/ 0 w 3203848"/>
                <a:gd name="connsiteY5" fmla="*/ 2911698 h 3435272"/>
                <a:gd name="connsiteX6" fmla="*/ 360039 w 3203848"/>
                <a:gd name="connsiteY6" fmla="*/ 3055715 h 3435272"/>
                <a:gd name="connsiteX7" fmla="*/ 1060352 w 3203848"/>
                <a:gd name="connsiteY7" fmla="*/ 3379353 h 3435272"/>
                <a:gd name="connsiteX8" fmla="*/ 1570991 w 3203848"/>
                <a:gd name="connsiteY8" fmla="*/ 3391228 h 3435272"/>
                <a:gd name="connsiteX9" fmla="*/ 2129131 w 3203848"/>
                <a:gd name="connsiteY9" fmla="*/ 3272475 h 3435272"/>
                <a:gd name="connsiteX10" fmla="*/ 2508691 w 3203848"/>
                <a:gd name="connsiteY10" fmla="*/ 3055714 h 3435272"/>
                <a:gd name="connsiteX11" fmla="*/ 2770399 w 3203848"/>
                <a:gd name="connsiteY11" fmla="*/ 2678709 h 3435272"/>
                <a:gd name="connsiteX12" fmla="*/ 3114783 w 3203848"/>
                <a:gd name="connsiteY12" fmla="*/ 1871186 h 3435272"/>
                <a:gd name="connsiteX13" fmla="*/ 3102908 w 3203848"/>
                <a:gd name="connsiteY13" fmla="*/ 838033 h 3435272"/>
                <a:gd name="connsiteX14" fmla="*/ 2509142 w 3203848"/>
                <a:gd name="connsiteY14" fmla="*/ 315519 h 3435272"/>
                <a:gd name="connsiteX15" fmla="*/ 2010378 w 3203848"/>
                <a:gd name="connsiteY15" fmla="*/ 291768 h 3435272"/>
                <a:gd name="connsiteX16" fmla="*/ 1820373 w 3203848"/>
                <a:gd name="connsiteY16" fmla="*/ 386771 h 3435272"/>
                <a:gd name="connsiteX17" fmla="*/ 1644595 w 3203848"/>
                <a:gd name="connsiteY17" fmla="*/ 247402 h 3435272"/>
                <a:gd name="connsiteX0" fmla="*/ 1644595 w 3203848"/>
                <a:gd name="connsiteY0" fmla="*/ 247402 h 3435272"/>
                <a:gd name="connsiteX1" fmla="*/ 1297859 w 3203848"/>
                <a:gd name="connsiteY1" fmla="*/ 1871186 h 3435272"/>
                <a:gd name="connsiteX2" fmla="*/ 1107853 w 3203848"/>
                <a:gd name="connsiteY2" fmla="*/ 2227446 h 3435272"/>
                <a:gd name="connsiteX3" fmla="*/ 1208134 w 3203848"/>
                <a:gd name="connsiteY3" fmla="*/ 2767682 h 3435272"/>
                <a:gd name="connsiteX4" fmla="*/ 0 w 3203848"/>
                <a:gd name="connsiteY4" fmla="*/ 2911698 h 3435272"/>
                <a:gd name="connsiteX5" fmla="*/ 360039 w 3203848"/>
                <a:gd name="connsiteY5" fmla="*/ 3055715 h 3435272"/>
                <a:gd name="connsiteX6" fmla="*/ 1060352 w 3203848"/>
                <a:gd name="connsiteY6" fmla="*/ 3379353 h 3435272"/>
                <a:gd name="connsiteX7" fmla="*/ 1570991 w 3203848"/>
                <a:gd name="connsiteY7" fmla="*/ 3391228 h 3435272"/>
                <a:gd name="connsiteX8" fmla="*/ 2129131 w 3203848"/>
                <a:gd name="connsiteY8" fmla="*/ 3272475 h 3435272"/>
                <a:gd name="connsiteX9" fmla="*/ 2508691 w 3203848"/>
                <a:gd name="connsiteY9" fmla="*/ 3055714 h 3435272"/>
                <a:gd name="connsiteX10" fmla="*/ 2770399 w 3203848"/>
                <a:gd name="connsiteY10" fmla="*/ 2678709 h 3435272"/>
                <a:gd name="connsiteX11" fmla="*/ 3114783 w 3203848"/>
                <a:gd name="connsiteY11" fmla="*/ 1871186 h 3435272"/>
                <a:gd name="connsiteX12" fmla="*/ 3102908 w 3203848"/>
                <a:gd name="connsiteY12" fmla="*/ 838033 h 3435272"/>
                <a:gd name="connsiteX13" fmla="*/ 2509142 w 3203848"/>
                <a:gd name="connsiteY13" fmla="*/ 315519 h 3435272"/>
                <a:gd name="connsiteX14" fmla="*/ 2010378 w 3203848"/>
                <a:gd name="connsiteY14" fmla="*/ 291768 h 3435272"/>
                <a:gd name="connsiteX15" fmla="*/ 1820373 w 3203848"/>
                <a:gd name="connsiteY15" fmla="*/ 386771 h 3435272"/>
                <a:gd name="connsiteX16" fmla="*/ 1644595 w 3203848"/>
                <a:gd name="connsiteY16" fmla="*/ 247402 h 3435272"/>
                <a:gd name="connsiteX0" fmla="*/ 1644595 w 3203848"/>
                <a:gd name="connsiteY0" fmla="*/ 247402 h 3435272"/>
                <a:gd name="connsiteX1" fmla="*/ 1297859 w 3203848"/>
                <a:gd name="connsiteY1" fmla="*/ 1871186 h 3435272"/>
                <a:gd name="connsiteX2" fmla="*/ 1784198 w 3203848"/>
                <a:gd name="connsiteY2" fmla="*/ 2047602 h 3435272"/>
                <a:gd name="connsiteX3" fmla="*/ 1208134 w 3203848"/>
                <a:gd name="connsiteY3" fmla="*/ 2767682 h 3435272"/>
                <a:gd name="connsiteX4" fmla="*/ 0 w 3203848"/>
                <a:gd name="connsiteY4" fmla="*/ 2911698 h 3435272"/>
                <a:gd name="connsiteX5" fmla="*/ 360039 w 3203848"/>
                <a:gd name="connsiteY5" fmla="*/ 3055715 h 3435272"/>
                <a:gd name="connsiteX6" fmla="*/ 1060352 w 3203848"/>
                <a:gd name="connsiteY6" fmla="*/ 3379353 h 3435272"/>
                <a:gd name="connsiteX7" fmla="*/ 1570991 w 3203848"/>
                <a:gd name="connsiteY7" fmla="*/ 3391228 h 3435272"/>
                <a:gd name="connsiteX8" fmla="*/ 2129131 w 3203848"/>
                <a:gd name="connsiteY8" fmla="*/ 3272475 h 3435272"/>
                <a:gd name="connsiteX9" fmla="*/ 2508691 w 3203848"/>
                <a:gd name="connsiteY9" fmla="*/ 3055714 h 3435272"/>
                <a:gd name="connsiteX10" fmla="*/ 2770399 w 3203848"/>
                <a:gd name="connsiteY10" fmla="*/ 2678709 h 3435272"/>
                <a:gd name="connsiteX11" fmla="*/ 3114783 w 3203848"/>
                <a:gd name="connsiteY11" fmla="*/ 1871186 h 3435272"/>
                <a:gd name="connsiteX12" fmla="*/ 3102908 w 3203848"/>
                <a:gd name="connsiteY12" fmla="*/ 838033 h 3435272"/>
                <a:gd name="connsiteX13" fmla="*/ 2509142 w 3203848"/>
                <a:gd name="connsiteY13" fmla="*/ 315519 h 3435272"/>
                <a:gd name="connsiteX14" fmla="*/ 2010378 w 3203848"/>
                <a:gd name="connsiteY14" fmla="*/ 291768 h 3435272"/>
                <a:gd name="connsiteX15" fmla="*/ 1820373 w 3203848"/>
                <a:gd name="connsiteY15" fmla="*/ 386771 h 3435272"/>
                <a:gd name="connsiteX16" fmla="*/ 1644595 w 3203848"/>
                <a:gd name="connsiteY16" fmla="*/ 247402 h 3435272"/>
                <a:gd name="connsiteX0" fmla="*/ 1644595 w 3203848"/>
                <a:gd name="connsiteY0" fmla="*/ 120788 h 3308658"/>
                <a:gd name="connsiteX1" fmla="*/ 2035718 w 3203848"/>
                <a:gd name="connsiteY1" fmla="*/ 984884 h 3308658"/>
                <a:gd name="connsiteX2" fmla="*/ 1784198 w 3203848"/>
                <a:gd name="connsiteY2" fmla="*/ 1920988 h 3308658"/>
                <a:gd name="connsiteX3" fmla="*/ 1208134 w 3203848"/>
                <a:gd name="connsiteY3" fmla="*/ 2641068 h 3308658"/>
                <a:gd name="connsiteX4" fmla="*/ 0 w 3203848"/>
                <a:gd name="connsiteY4" fmla="*/ 2785084 h 3308658"/>
                <a:gd name="connsiteX5" fmla="*/ 360039 w 3203848"/>
                <a:gd name="connsiteY5" fmla="*/ 2929101 h 3308658"/>
                <a:gd name="connsiteX6" fmla="*/ 1060352 w 3203848"/>
                <a:gd name="connsiteY6" fmla="*/ 3252739 h 3308658"/>
                <a:gd name="connsiteX7" fmla="*/ 1570991 w 3203848"/>
                <a:gd name="connsiteY7" fmla="*/ 3264614 h 3308658"/>
                <a:gd name="connsiteX8" fmla="*/ 2129131 w 3203848"/>
                <a:gd name="connsiteY8" fmla="*/ 3145861 h 3308658"/>
                <a:gd name="connsiteX9" fmla="*/ 2508691 w 3203848"/>
                <a:gd name="connsiteY9" fmla="*/ 2929100 h 3308658"/>
                <a:gd name="connsiteX10" fmla="*/ 2770399 w 3203848"/>
                <a:gd name="connsiteY10" fmla="*/ 2552095 h 3308658"/>
                <a:gd name="connsiteX11" fmla="*/ 3114783 w 3203848"/>
                <a:gd name="connsiteY11" fmla="*/ 1744572 h 3308658"/>
                <a:gd name="connsiteX12" fmla="*/ 3102908 w 3203848"/>
                <a:gd name="connsiteY12" fmla="*/ 711419 h 3308658"/>
                <a:gd name="connsiteX13" fmla="*/ 2509142 w 3203848"/>
                <a:gd name="connsiteY13" fmla="*/ 188905 h 3308658"/>
                <a:gd name="connsiteX14" fmla="*/ 2010378 w 3203848"/>
                <a:gd name="connsiteY14" fmla="*/ 165154 h 3308658"/>
                <a:gd name="connsiteX15" fmla="*/ 1820373 w 3203848"/>
                <a:gd name="connsiteY15" fmla="*/ 260157 h 3308658"/>
                <a:gd name="connsiteX16" fmla="*/ 1644595 w 3203848"/>
                <a:gd name="connsiteY16" fmla="*/ 120788 h 3308658"/>
                <a:gd name="connsiteX0" fmla="*/ 1820373 w 3203848"/>
                <a:gd name="connsiteY0" fmla="*/ 162296 h 3210797"/>
                <a:gd name="connsiteX1" fmla="*/ 2035718 w 3203848"/>
                <a:gd name="connsiteY1" fmla="*/ 887023 h 3210797"/>
                <a:gd name="connsiteX2" fmla="*/ 1784198 w 3203848"/>
                <a:gd name="connsiteY2" fmla="*/ 1823127 h 3210797"/>
                <a:gd name="connsiteX3" fmla="*/ 1208134 w 3203848"/>
                <a:gd name="connsiteY3" fmla="*/ 2543207 h 3210797"/>
                <a:gd name="connsiteX4" fmla="*/ 0 w 3203848"/>
                <a:gd name="connsiteY4" fmla="*/ 2687223 h 3210797"/>
                <a:gd name="connsiteX5" fmla="*/ 360039 w 3203848"/>
                <a:gd name="connsiteY5" fmla="*/ 2831240 h 3210797"/>
                <a:gd name="connsiteX6" fmla="*/ 1060352 w 3203848"/>
                <a:gd name="connsiteY6" fmla="*/ 3154878 h 3210797"/>
                <a:gd name="connsiteX7" fmla="*/ 1570991 w 3203848"/>
                <a:gd name="connsiteY7" fmla="*/ 3166753 h 3210797"/>
                <a:gd name="connsiteX8" fmla="*/ 2129131 w 3203848"/>
                <a:gd name="connsiteY8" fmla="*/ 3048000 h 3210797"/>
                <a:gd name="connsiteX9" fmla="*/ 2508691 w 3203848"/>
                <a:gd name="connsiteY9" fmla="*/ 2831239 h 3210797"/>
                <a:gd name="connsiteX10" fmla="*/ 2770399 w 3203848"/>
                <a:gd name="connsiteY10" fmla="*/ 2454234 h 3210797"/>
                <a:gd name="connsiteX11" fmla="*/ 3114783 w 3203848"/>
                <a:gd name="connsiteY11" fmla="*/ 1646711 h 3210797"/>
                <a:gd name="connsiteX12" fmla="*/ 3102908 w 3203848"/>
                <a:gd name="connsiteY12" fmla="*/ 613558 h 3210797"/>
                <a:gd name="connsiteX13" fmla="*/ 2509142 w 3203848"/>
                <a:gd name="connsiteY13" fmla="*/ 91044 h 3210797"/>
                <a:gd name="connsiteX14" fmla="*/ 2010378 w 3203848"/>
                <a:gd name="connsiteY14" fmla="*/ 67293 h 3210797"/>
                <a:gd name="connsiteX15" fmla="*/ 1820373 w 3203848"/>
                <a:gd name="connsiteY15" fmla="*/ 162296 h 3210797"/>
                <a:gd name="connsiteX0" fmla="*/ 1625974 w 3009449"/>
                <a:gd name="connsiteY0" fmla="*/ 162296 h 3210797"/>
                <a:gd name="connsiteX1" fmla="*/ 1841319 w 3009449"/>
                <a:gd name="connsiteY1" fmla="*/ 887023 h 3210797"/>
                <a:gd name="connsiteX2" fmla="*/ 1589799 w 3009449"/>
                <a:gd name="connsiteY2" fmla="*/ 1823127 h 3210797"/>
                <a:gd name="connsiteX3" fmla="*/ 1013735 w 3009449"/>
                <a:gd name="connsiteY3" fmla="*/ 2543207 h 3210797"/>
                <a:gd name="connsiteX4" fmla="*/ 437671 w 3009449"/>
                <a:gd name="connsiteY4" fmla="*/ 2687223 h 3210797"/>
                <a:gd name="connsiteX5" fmla="*/ 165640 w 3009449"/>
                <a:gd name="connsiteY5" fmla="*/ 2831240 h 3210797"/>
                <a:gd name="connsiteX6" fmla="*/ 865953 w 3009449"/>
                <a:gd name="connsiteY6" fmla="*/ 3154878 h 3210797"/>
                <a:gd name="connsiteX7" fmla="*/ 1376592 w 3009449"/>
                <a:gd name="connsiteY7" fmla="*/ 3166753 h 3210797"/>
                <a:gd name="connsiteX8" fmla="*/ 1934732 w 3009449"/>
                <a:gd name="connsiteY8" fmla="*/ 3048000 h 3210797"/>
                <a:gd name="connsiteX9" fmla="*/ 2314292 w 3009449"/>
                <a:gd name="connsiteY9" fmla="*/ 2831239 h 3210797"/>
                <a:gd name="connsiteX10" fmla="*/ 2576000 w 3009449"/>
                <a:gd name="connsiteY10" fmla="*/ 2454234 h 3210797"/>
                <a:gd name="connsiteX11" fmla="*/ 2920384 w 3009449"/>
                <a:gd name="connsiteY11" fmla="*/ 1646711 h 3210797"/>
                <a:gd name="connsiteX12" fmla="*/ 2908509 w 3009449"/>
                <a:gd name="connsiteY12" fmla="*/ 613558 h 3210797"/>
                <a:gd name="connsiteX13" fmla="*/ 2314743 w 3009449"/>
                <a:gd name="connsiteY13" fmla="*/ 91044 h 3210797"/>
                <a:gd name="connsiteX14" fmla="*/ 1815979 w 3009449"/>
                <a:gd name="connsiteY14" fmla="*/ 67293 h 3210797"/>
                <a:gd name="connsiteX15" fmla="*/ 1625974 w 3009449"/>
                <a:gd name="connsiteY15" fmla="*/ 162296 h 3210797"/>
                <a:gd name="connsiteX0" fmla="*/ 1625974 w 3009449"/>
                <a:gd name="connsiteY0" fmla="*/ 162296 h 3210797"/>
                <a:gd name="connsiteX1" fmla="*/ 1841319 w 3009449"/>
                <a:gd name="connsiteY1" fmla="*/ 887023 h 3210797"/>
                <a:gd name="connsiteX2" fmla="*/ 1589799 w 3009449"/>
                <a:gd name="connsiteY2" fmla="*/ 1823127 h 3210797"/>
                <a:gd name="connsiteX3" fmla="*/ 1013735 w 3009449"/>
                <a:gd name="connsiteY3" fmla="*/ 2543207 h 3210797"/>
                <a:gd name="connsiteX4" fmla="*/ 581687 w 3009449"/>
                <a:gd name="connsiteY4" fmla="*/ 2687223 h 3210797"/>
                <a:gd name="connsiteX5" fmla="*/ 165640 w 3009449"/>
                <a:gd name="connsiteY5" fmla="*/ 2831240 h 3210797"/>
                <a:gd name="connsiteX6" fmla="*/ 865953 w 3009449"/>
                <a:gd name="connsiteY6" fmla="*/ 3154878 h 3210797"/>
                <a:gd name="connsiteX7" fmla="*/ 1376592 w 3009449"/>
                <a:gd name="connsiteY7" fmla="*/ 3166753 h 3210797"/>
                <a:gd name="connsiteX8" fmla="*/ 1934732 w 3009449"/>
                <a:gd name="connsiteY8" fmla="*/ 3048000 h 3210797"/>
                <a:gd name="connsiteX9" fmla="*/ 2314292 w 3009449"/>
                <a:gd name="connsiteY9" fmla="*/ 2831239 h 3210797"/>
                <a:gd name="connsiteX10" fmla="*/ 2576000 w 3009449"/>
                <a:gd name="connsiteY10" fmla="*/ 2454234 h 3210797"/>
                <a:gd name="connsiteX11" fmla="*/ 2920384 w 3009449"/>
                <a:gd name="connsiteY11" fmla="*/ 1646711 h 3210797"/>
                <a:gd name="connsiteX12" fmla="*/ 2908509 w 3009449"/>
                <a:gd name="connsiteY12" fmla="*/ 613558 h 3210797"/>
                <a:gd name="connsiteX13" fmla="*/ 2314743 w 3009449"/>
                <a:gd name="connsiteY13" fmla="*/ 91044 h 3210797"/>
                <a:gd name="connsiteX14" fmla="*/ 1815979 w 3009449"/>
                <a:gd name="connsiteY14" fmla="*/ 67293 h 3210797"/>
                <a:gd name="connsiteX15" fmla="*/ 1625974 w 3009449"/>
                <a:gd name="connsiteY15" fmla="*/ 162296 h 3210797"/>
                <a:gd name="connsiteX0" fmla="*/ 1484964 w 2868439"/>
                <a:gd name="connsiteY0" fmla="*/ 162296 h 3210797"/>
                <a:gd name="connsiteX1" fmla="*/ 1700309 w 2868439"/>
                <a:gd name="connsiteY1" fmla="*/ 887023 h 3210797"/>
                <a:gd name="connsiteX2" fmla="*/ 1448789 w 2868439"/>
                <a:gd name="connsiteY2" fmla="*/ 1823127 h 3210797"/>
                <a:gd name="connsiteX3" fmla="*/ 872725 w 2868439"/>
                <a:gd name="connsiteY3" fmla="*/ 2543207 h 3210797"/>
                <a:gd name="connsiteX4" fmla="*/ 24630 w 2868439"/>
                <a:gd name="connsiteY4" fmla="*/ 2831240 h 3210797"/>
                <a:gd name="connsiteX5" fmla="*/ 724943 w 2868439"/>
                <a:gd name="connsiteY5" fmla="*/ 3154878 h 3210797"/>
                <a:gd name="connsiteX6" fmla="*/ 1235582 w 2868439"/>
                <a:gd name="connsiteY6" fmla="*/ 3166753 h 3210797"/>
                <a:gd name="connsiteX7" fmla="*/ 1793722 w 2868439"/>
                <a:gd name="connsiteY7" fmla="*/ 3048000 h 3210797"/>
                <a:gd name="connsiteX8" fmla="*/ 2173282 w 2868439"/>
                <a:gd name="connsiteY8" fmla="*/ 2831239 h 3210797"/>
                <a:gd name="connsiteX9" fmla="*/ 2434990 w 2868439"/>
                <a:gd name="connsiteY9" fmla="*/ 2454234 h 3210797"/>
                <a:gd name="connsiteX10" fmla="*/ 2779374 w 2868439"/>
                <a:gd name="connsiteY10" fmla="*/ 1646711 h 3210797"/>
                <a:gd name="connsiteX11" fmla="*/ 2767499 w 2868439"/>
                <a:gd name="connsiteY11" fmla="*/ 613558 h 3210797"/>
                <a:gd name="connsiteX12" fmla="*/ 2173733 w 2868439"/>
                <a:gd name="connsiteY12" fmla="*/ 91044 h 3210797"/>
                <a:gd name="connsiteX13" fmla="*/ 1674969 w 2868439"/>
                <a:gd name="connsiteY13" fmla="*/ 67293 h 3210797"/>
                <a:gd name="connsiteX14" fmla="*/ 1484964 w 2868439"/>
                <a:gd name="connsiteY14" fmla="*/ 162296 h 3210797"/>
                <a:gd name="connsiteX0" fmla="*/ 1496647 w 2880122"/>
                <a:gd name="connsiteY0" fmla="*/ 162296 h 3210797"/>
                <a:gd name="connsiteX1" fmla="*/ 1711992 w 2880122"/>
                <a:gd name="connsiteY1" fmla="*/ 887023 h 3210797"/>
                <a:gd name="connsiteX2" fmla="*/ 1460472 w 2880122"/>
                <a:gd name="connsiteY2" fmla="*/ 1823127 h 3210797"/>
                <a:gd name="connsiteX3" fmla="*/ 518745 w 2880122"/>
                <a:gd name="connsiteY3" fmla="*/ 2664296 h 3210797"/>
                <a:gd name="connsiteX4" fmla="*/ 36313 w 2880122"/>
                <a:gd name="connsiteY4" fmla="*/ 2831240 h 3210797"/>
                <a:gd name="connsiteX5" fmla="*/ 736626 w 2880122"/>
                <a:gd name="connsiteY5" fmla="*/ 3154878 h 3210797"/>
                <a:gd name="connsiteX6" fmla="*/ 1247265 w 2880122"/>
                <a:gd name="connsiteY6" fmla="*/ 3166753 h 3210797"/>
                <a:gd name="connsiteX7" fmla="*/ 1805405 w 2880122"/>
                <a:gd name="connsiteY7" fmla="*/ 3048000 h 3210797"/>
                <a:gd name="connsiteX8" fmla="*/ 2184965 w 2880122"/>
                <a:gd name="connsiteY8" fmla="*/ 2831239 h 3210797"/>
                <a:gd name="connsiteX9" fmla="*/ 2446673 w 2880122"/>
                <a:gd name="connsiteY9" fmla="*/ 2454234 h 3210797"/>
                <a:gd name="connsiteX10" fmla="*/ 2791057 w 2880122"/>
                <a:gd name="connsiteY10" fmla="*/ 1646711 h 3210797"/>
                <a:gd name="connsiteX11" fmla="*/ 2779182 w 2880122"/>
                <a:gd name="connsiteY11" fmla="*/ 613558 h 3210797"/>
                <a:gd name="connsiteX12" fmla="*/ 2185416 w 2880122"/>
                <a:gd name="connsiteY12" fmla="*/ 91044 h 3210797"/>
                <a:gd name="connsiteX13" fmla="*/ 1686652 w 2880122"/>
                <a:gd name="connsiteY13" fmla="*/ 67293 h 3210797"/>
                <a:gd name="connsiteX14" fmla="*/ 1496647 w 2880122"/>
                <a:gd name="connsiteY14" fmla="*/ 162296 h 3210797"/>
                <a:gd name="connsiteX0" fmla="*/ 1374255 w 2757730"/>
                <a:gd name="connsiteY0" fmla="*/ 162296 h 3190616"/>
                <a:gd name="connsiteX1" fmla="*/ 1589600 w 2757730"/>
                <a:gd name="connsiteY1" fmla="*/ 887023 h 3190616"/>
                <a:gd name="connsiteX2" fmla="*/ 1338080 w 2757730"/>
                <a:gd name="connsiteY2" fmla="*/ 1823127 h 3190616"/>
                <a:gd name="connsiteX3" fmla="*/ 396353 w 2757730"/>
                <a:gd name="connsiteY3" fmla="*/ 2664296 h 3190616"/>
                <a:gd name="connsiteX4" fmla="*/ 36313 w 2757730"/>
                <a:gd name="connsiteY4" fmla="*/ 2952328 h 3190616"/>
                <a:gd name="connsiteX5" fmla="*/ 614234 w 2757730"/>
                <a:gd name="connsiteY5" fmla="*/ 3154878 h 3190616"/>
                <a:gd name="connsiteX6" fmla="*/ 1124873 w 2757730"/>
                <a:gd name="connsiteY6" fmla="*/ 3166753 h 3190616"/>
                <a:gd name="connsiteX7" fmla="*/ 1683013 w 2757730"/>
                <a:gd name="connsiteY7" fmla="*/ 3048000 h 3190616"/>
                <a:gd name="connsiteX8" fmla="*/ 2062573 w 2757730"/>
                <a:gd name="connsiteY8" fmla="*/ 2831239 h 3190616"/>
                <a:gd name="connsiteX9" fmla="*/ 2324281 w 2757730"/>
                <a:gd name="connsiteY9" fmla="*/ 2454234 h 3190616"/>
                <a:gd name="connsiteX10" fmla="*/ 2668665 w 2757730"/>
                <a:gd name="connsiteY10" fmla="*/ 1646711 h 3190616"/>
                <a:gd name="connsiteX11" fmla="*/ 2656790 w 2757730"/>
                <a:gd name="connsiteY11" fmla="*/ 613558 h 3190616"/>
                <a:gd name="connsiteX12" fmla="*/ 2063024 w 2757730"/>
                <a:gd name="connsiteY12" fmla="*/ 91044 h 3190616"/>
                <a:gd name="connsiteX13" fmla="*/ 1564260 w 2757730"/>
                <a:gd name="connsiteY13" fmla="*/ 67293 h 3190616"/>
                <a:gd name="connsiteX14" fmla="*/ 1374255 w 2757730"/>
                <a:gd name="connsiteY14" fmla="*/ 162296 h 3190616"/>
                <a:gd name="connsiteX0" fmla="*/ 1302247 w 2685722"/>
                <a:gd name="connsiteY0" fmla="*/ 162296 h 3190616"/>
                <a:gd name="connsiteX1" fmla="*/ 1517592 w 2685722"/>
                <a:gd name="connsiteY1" fmla="*/ 887023 h 3190616"/>
                <a:gd name="connsiteX2" fmla="*/ 1266072 w 2685722"/>
                <a:gd name="connsiteY2" fmla="*/ 1823127 h 3190616"/>
                <a:gd name="connsiteX3" fmla="*/ 324345 w 2685722"/>
                <a:gd name="connsiteY3" fmla="*/ 2664296 h 3190616"/>
                <a:gd name="connsiteX4" fmla="*/ 36313 w 2685722"/>
                <a:gd name="connsiteY4" fmla="*/ 2952328 h 3190616"/>
                <a:gd name="connsiteX5" fmla="*/ 542226 w 2685722"/>
                <a:gd name="connsiteY5" fmla="*/ 3154878 h 3190616"/>
                <a:gd name="connsiteX6" fmla="*/ 1052865 w 2685722"/>
                <a:gd name="connsiteY6" fmla="*/ 3166753 h 3190616"/>
                <a:gd name="connsiteX7" fmla="*/ 1611005 w 2685722"/>
                <a:gd name="connsiteY7" fmla="*/ 3048000 h 3190616"/>
                <a:gd name="connsiteX8" fmla="*/ 1990565 w 2685722"/>
                <a:gd name="connsiteY8" fmla="*/ 2831239 h 3190616"/>
                <a:gd name="connsiteX9" fmla="*/ 2252273 w 2685722"/>
                <a:gd name="connsiteY9" fmla="*/ 2454234 h 3190616"/>
                <a:gd name="connsiteX10" fmla="*/ 2596657 w 2685722"/>
                <a:gd name="connsiteY10" fmla="*/ 1646711 h 3190616"/>
                <a:gd name="connsiteX11" fmla="*/ 2584782 w 2685722"/>
                <a:gd name="connsiteY11" fmla="*/ 613558 h 3190616"/>
                <a:gd name="connsiteX12" fmla="*/ 1991016 w 2685722"/>
                <a:gd name="connsiteY12" fmla="*/ 91044 h 3190616"/>
                <a:gd name="connsiteX13" fmla="*/ 1492252 w 2685722"/>
                <a:gd name="connsiteY13" fmla="*/ 67293 h 3190616"/>
                <a:gd name="connsiteX14" fmla="*/ 1302247 w 2685722"/>
                <a:gd name="connsiteY14" fmla="*/ 162296 h 3190616"/>
                <a:gd name="connsiteX0" fmla="*/ 1266243 w 2649718"/>
                <a:gd name="connsiteY0" fmla="*/ 162296 h 3190616"/>
                <a:gd name="connsiteX1" fmla="*/ 1481588 w 2649718"/>
                <a:gd name="connsiteY1" fmla="*/ 887023 h 3190616"/>
                <a:gd name="connsiteX2" fmla="*/ 1230068 w 2649718"/>
                <a:gd name="connsiteY2" fmla="*/ 1823127 h 3190616"/>
                <a:gd name="connsiteX3" fmla="*/ 504365 w 2649718"/>
                <a:gd name="connsiteY3" fmla="*/ 2520280 h 3190616"/>
                <a:gd name="connsiteX4" fmla="*/ 309 w 2649718"/>
                <a:gd name="connsiteY4" fmla="*/ 2952328 h 3190616"/>
                <a:gd name="connsiteX5" fmla="*/ 506222 w 2649718"/>
                <a:gd name="connsiteY5" fmla="*/ 3154878 h 3190616"/>
                <a:gd name="connsiteX6" fmla="*/ 1016861 w 2649718"/>
                <a:gd name="connsiteY6" fmla="*/ 3166753 h 3190616"/>
                <a:gd name="connsiteX7" fmla="*/ 1575001 w 2649718"/>
                <a:gd name="connsiteY7" fmla="*/ 3048000 h 3190616"/>
                <a:gd name="connsiteX8" fmla="*/ 1954561 w 2649718"/>
                <a:gd name="connsiteY8" fmla="*/ 2831239 h 3190616"/>
                <a:gd name="connsiteX9" fmla="*/ 2216269 w 2649718"/>
                <a:gd name="connsiteY9" fmla="*/ 2454234 h 3190616"/>
                <a:gd name="connsiteX10" fmla="*/ 2560653 w 2649718"/>
                <a:gd name="connsiteY10" fmla="*/ 1646711 h 3190616"/>
                <a:gd name="connsiteX11" fmla="*/ 2548778 w 2649718"/>
                <a:gd name="connsiteY11" fmla="*/ 613558 h 3190616"/>
                <a:gd name="connsiteX12" fmla="*/ 1955012 w 2649718"/>
                <a:gd name="connsiteY12" fmla="*/ 91044 h 3190616"/>
                <a:gd name="connsiteX13" fmla="*/ 1456248 w 2649718"/>
                <a:gd name="connsiteY13" fmla="*/ 67293 h 3190616"/>
                <a:gd name="connsiteX14" fmla="*/ 1266243 w 2649718"/>
                <a:gd name="connsiteY14" fmla="*/ 162296 h 3190616"/>
                <a:gd name="connsiteX0" fmla="*/ 1266243 w 2649718"/>
                <a:gd name="connsiteY0" fmla="*/ 162296 h 3190616"/>
                <a:gd name="connsiteX1" fmla="*/ 1368461 w 2649718"/>
                <a:gd name="connsiteY1" fmla="*/ 936104 h 3190616"/>
                <a:gd name="connsiteX2" fmla="*/ 1230068 w 2649718"/>
                <a:gd name="connsiteY2" fmla="*/ 1823127 h 3190616"/>
                <a:gd name="connsiteX3" fmla="*/ 504365 w 2649718"/>
                <a:gd name="connsiteY3" fmla="*/ 2520280 h 3190616"/>
                <a:gd name="connsiteX4" fmla="*/ 309 w 2649718"/>
                <a:gd name="connsiteY4" fmla="*/ 2952328 h 3190616"/>
                <a:gd name="connsiteX5" fmla="*/ 506222 w 2649718"/>
                <a:gd name="connsiteY5" fmla="*/ 3154878 h 3190616"/>
                <a:gd name="connsiteX6" fmla="*/ 1016861 w 2649718"/>
                <a:gd name="connsiteY6" fmla="*/ 3166753 h 3190616"/>
                <a:gd name="connsiteX7" fmla="*/ 1575001 w 2649718"/>
                <a:gd name="connsiteY7" fmla="*/ 3048000 h 3190616"/>
                <a:gd name="connsiteX8" fmla="*/ 1954561 w 2649718"/>
                <a:gd name="connsiteY8" fmla="*/ 2831239 h 3190616"/>
                <a:gd name="connsiteX9" fmla="*/ 2216269 w 2649718"/>
                <a:gd name="connsiteY9" fmla="*/ 2454234 h 3190616"/>
                <a:gd name="connsiteX10" fmla="*/ 2560653 w 2649718"/>
                <a:gd name="connsiteY10" fmla="*/ 1646711 h 3190616"/>
                <a:gd name="connsiteX11" fmla="*/ 2548778 w 2649718"/>
                <a:gd name="connsiteY11" fmla="*/ 613558 h 3190616"/>
                <a:gd name="connsiteX12" fmla="*/ 1955012 w 2649718"/>
                <a:gd name="connsiteY12" fmla="*/ 91044 h 3190616"/>
                <a:gd name="connsiteX13" fmla="*/ 1456248 w 2649718"/>
                <a:gd name="connsiteY13" fmla="*/ 67293 h 3190616"/>
                <a:gd name="connsiteX14" fmla="*/ 1266243 w 2649718"/>
                <a:gd name="connsiteY14" fmla="*/ 162296 h 3190616"/>
                <a:gd name="connsiteX0" fmla="*/ 1224445 w 2649718"/>
                <a:gd name="connsiteY0" fmla="*/ 144802 h 3191402"/>
                <a:gd name="connsiteX1" fmla="*/ 1368461 w 2649718"/>
                <a:gd name="connsiteY1" fmla="*/ 936890 h 3191402"/>
                <a:gd name="connsiteX2" fmla="*/ 1230068 w 2649718"/>
                <a:gd name="connsiteY2" fmla="*/ 1823913 h 3191402"/>
                <a:gd name="connsiteX3" fmla="*/ 504365 w 2649718"/>
                <a:gd name="connsiteY3" fmla="*/ 2521066 h 3191402"/>
                <a:gd name="connsiteX4" fmla="*/ 309 w 2649718"/>
                <a:gd name="connsiteY4" fmla="*/ 2953114 h 3191402"/>
                <a:gd name="connsiteX5" fmla="*/ 506222 w 2649718"/>
                <a:gd name="connsiteY5" fmla="*/ 3155664 h 3191402"/>
                <a:gd name="connsiteX6" fmla="*/ 1016861 w 2649718"/>
                <a:gd name="connsiteY6" fmla="*/ 3167539 h 3191402"/>
                <a:gd name="connsiteX7" fmla="*/ 1575001 w 2649718"/>
                <a:gd name="connsiteY7" fmla="*/ 3048786 h 3191402"/>
                <a:gd name="connsiteX8" fmla="*/ 1954561 w 2649718"/>
                <a:gd name="connsiteY8" fmla="*/ 2832025 h 3191402"/>
                <a:gd name="connsiteX9" fmla="*/ 2216269 w 2649718"/>
                <a:gd name="connsiteY9" fmla="*/ 2455020 h 3191402"/>
                <a:gd name="connsiteX10" fmla="*/ 2560653 w 2649718"/>
                <a:gd name="connsiteY10" fmla="*/ 1647497 h 3191402"/>
                <a:gd name="connsiteX11" fmla="*/ 2548778 w 2649718"/>
                <a:gd name="connsiteY11" fmla="*/ 614344 h 3191402"/>
                <a:gd name="connsiteX12" fmla="*/ 1955012 w 2649718"/>
                <a:gd name="connsiteY12" fmla="*/ 91830 h 3191402"/>
                <a:gd name="connsiteX13" fmla="*/ 1456248 w 2649718"/>
                <a:gd name="connsiteY13" fmla="*/ 68079 h 3191402"/>
                <a:gd name="connsiteX14" fmla="*/ 1224445 w 2649718"/>
                <a:gd name="connsiteY14" fmla="*/ 144802 h 3191402"/>
                <a:gd name="connsiteX0" fmla="*/ 1296453 w 2649718"/>
                <a:gd name="connsiteY0" fmla="*/ 144802 h 3191402"/>
                <a:gd name="connsiteX1" fmla="*/ 1368461 w 2649718"/>
                <a:gd name="connsiteY1" fmla="*/ 936890 h 3191402"/>
                <a:gd name="connsiteX2" fmla="*/ 1230068 w 2649718"/>
                <a:gd name="connsiteY2" fmla="*/ 1823913 h 3191402"/>
                <a:gd name="connsiteX3" fmla="*/ 504365 w 2649718"/>
                <a:gd name="connsiteY3" fmla="*/ 2521066 h 3191402"/>
                <a:gd name="connsiteX4" fmla="*/ 309 w 2649718"/>
                <a:gd name="connsiteY4" fmla="*/ 2953114 h 3191402"/>
                <a:gd name="connsiteX5" fmla="*/ 506222 w 2649718"/>
                <a:gd name="connsiteY5" fmla="*/ 3155664 h 3191402"/>
                <a:gd name="connsiteX6" fmla="*/ 1016861 w 2649718"/>
                <a:gd name="connsiteY6" fmla="*/ 3167539 h 3191402"/>
                <a:gd name="connsiteX7" fmla="*/ 1575001 w 2649718"/>
                <a:gd name="connsiteY7" fmla="*/ 3048786 h 3191402"/>
                <a:gd name="connsiteX8" fmla="*/ 1954561 w 2649718"/>
                <a:gd name="connsiteY8" fmla="*/ 2832025 h 3191402"/>
                <a:gd name="connsiteX9" fmla="*/ 2216269 w 2649718"/>
                <a:gd name="connsiteY9" fmla="*/ 2455020 h 3191402"/>
                <a:gd name="connsiteX10" fmla="*/ 2560653 w 2649718"/>
                <a:gd name="connsiteY10" fmla="*/ 1647497 h 3191402"/>
                <a:gd name="connsiteX11" fmla="*/ 2548778 w 2649718"/>
                <a:gd name="connsiteY11" fmla="*/ 614344 h 3191402"/>
                <a:gd name="connsiteX12" fmla="*/ 1955012 w 2649718"/>
                <a:gd name="connsiteY12" fmla="*/ 91830 h 3191402"/>
                <a:gd name="connsiteX13" fmla="*/ 1456248 w 2649718"/>
                <a:gd name="connsiteY13" fmla="*/ 68079 h 3191402"/>
                <a:gd name="connsiteX14" fmla="*/ 1296453 w 2649718"/>
                <a:gd name="connsiteY14" fmla="*/ 144802 h 3191402"/>
                <a:gd name="connsiteX0" fmla="*/ 1296453 w 2649718"/>
                <a:gd name="connsiteY0" fmla="*/ 156017 h 3202617"/>
                <a:gd name="connsiteX1" fmla="*/ 1368461 w 2649718"/>
                <a:gd name="connsiteY1" fmla="*/ 948105 h 3202617"/>
                <a:gd name="connsiteX2" fmla="*/ 1230068 w 2649718"/>
                <a:gd name="connsiteY2" fmla="*/ 1835128 h 3202617"/>
                <a:gd name="connsiteX3" fmla="*/ 504365 w 2649718"/>
                <a:gd name="connsiteY3" fmla="*/ 2532281 h 3202617"/>
                <a:gd name="connsiteX4" fmla="*/ 309 w 2649718"/>
                <a:gd name="connsiteY4" fmla="*/ 2964329 h 3202617"/>
                <a:gd name="connsiteX5" fmla="*/ 506222 w 2649718"/>
                <a:gd name="connsiteY5" fmla="*/ 3166879 h 3202617"/>
                <a:gd name="connsiteX6" fmla="*/ 1016861 w 2649718"/>
                <a:gd name="connsiteY6" fmla="*/ 3178754 h 3202617"/>
                <a:gd name="connsiteX7" fmla="*/ 1575001 w 2649718"/>
                <a:gd name="connsiteY7" fmla="*/ 3060001 h 3202617"/>
                <a:gd name="connsiteX8" fmla="*/ 1954561 w 2649718"/>
                <a:gd name="connsiteY8" fmla="*/ 2843240 h 3202617"/>
                <a:gd name="connsiteX9" fmla="*/ 2216269 w 2649718"/>
                <a:gd name="connsiteY9" fmla="*/ 2466235 h 3202617"/>
                <a:gd name="connsiteX10" fmla="*/ 2560653 w 2649718"/>
                <a:gd name="connsiteY10" fmla="*/ 1658712 h 3202617"/>
                <a:gd name="connsiteX11" fmla="*/ 2548778 w 2649718"/>
                <a:gd name="connsiteY11" fmla="*/ 625559 h 3202617"/>
                <a:gd name="connsiteX12" fmla="*/ 1955012 w 2649718"/>
                <a:gd name="connsiteY12" fmla="*/ 103045 h 3202617"/>
                <a:gd name="connsiteX13" fmla="*/ 1584485 w 2649718"/>
                <a:gd name="connsiteY13" fmla="*/ 12001 h 3202617"/>
                <a:gd name="connsiteX14" fmla="*/ 1296453 w 2649718"/>
                <a:gd name="connsiteY14" fmla="*/ 156017 h 3202617"/>
                <a:gd name="connsiteX0" fmla="*/ 1335219 w 2688484"/>
                <a:gd name="connsiteY0" fmla="*/ 156017 h 3202617"/>
                <a:gd name="connsiteX1" fmla="*/ 1407227 w 2688484"/>
                <a:gd name="connsiteY1" fmla="*/ 948105 h 3202617"/>
                <a:gd name="connsiteX2" fmla="*/ 1268834 w 2688484"/>
                <a:gd name="connsiteY2" fmla="*/ 1835128 h 3202617"/>
                <a:gd name="connsiteX3" fmla="*/ 543131 w 2688484"/>
                <a:gd name="connsiteY3" fmla="*/ 2532281 h 3202617"/>
                <a:gd name="connsiteX4" fmla="*/ 310537 w 2688484"/>
                <a:gd name="connsiteY4" fmla="*/ 2682936 h 3202617"/>
                <a:gd name="connsiteX5" fmla="*/ 39075 w 2688484"/>
                <a:gd name="connsiteY5" fmla="*/ 2964329 h 3202617"/>
                <a:gd name="connsiteX6" fmla="*/ 544988 w 2688484"/>
                <a:gd name="connsiteY6" fmla="*/ 3166879 h 3202617"/>
                <a:gd name="connsiteX7" fmla="*/ 1055627 w 2688484"/>
                <a:gd name="connsiteY7" fmla="*/ 3178754 h 3202617"/>
                <a:gd name="connsiteX8" fmla="*/ 1613767 w 2688484"/>
                <a:gd name="connsiteY8" fmla="*/ 3060001 h 3202617"/>
                <a:gd name="connsiteX9" fmla="*/ 1993327 w 2688484"/>
                <a:gd name="connsiteY9" fmla="*/ 2843240 h 3202617"/>
                <a:gd name="connsiteX10" fmla="*/ 2255035 w 2688484"/>
                <a:gd name="connsiteY10" fmla="*/ 2466235 h 3202617"/>
                <a:gd name="connsiteX11" fmla="*/ 2599419 w 2688484"/>
                <a:gd name="connsiteY11" fmla="*/ 1658712 h 3202617"/>
                <a:gd name="connsiteX12" fmla="*/ 2587544 w 2688484"/>
                <a:gd name="connsiteY12" fmla="*/ 625559 h 3202617"/>
                <a:gd name="connsiteX13" fmla="*/ 1993778 w 2688484"/>
                <a:gd name="connsiteY13" fmla="*/ 103045 h 3202617"/>
                <a:gd name="connsiteX14" fmla="*/ 1623251 w 2688484"/>
                <a:gd name="connsiteY14" fmla="*/ 12001 h 3202617"/>
                <a:gd name="connsiteX15" fmla="*/ 1335219 w 2688484"/>
                <a:gd name="connsiteY15" fmla="*/ 156017 h 3202617"/>
                <a:gd name="connsiteX0" fmla="*/ 1335219 w 2688484"/>
                <a:gd name="connsiteY0" fmla="*/ 156017 h 3202617"/>
                <a:gd name="connsiteX1" fmla="*/ 1407227 w 2688484"/>
                <a:gd name="connsiteY1" fmla="*/ 948105 h 3202617"/>
                <a:gd name="connsiteX2" fmla="*/ 1268834 w 2688484"/>
                <a:gd name="connsiteY2" fmla="*/ 1835128 h 3202617"/>
                <a:gd name="connsiteX3" fmla="*/ 543131 w 2688484"/>
                <a:gd name="connsiteY3" fmla="*/ 2532281 h 3202617"/>
                <a:gd name="connsiteX4" fmla="*/ 399115 w 2688484"/>
                <a:gd name="connsiteY4" fmla="*/ 2820314 h 3202617"/>
                <a:gd name="connsiteX5" fmla="*/ 39075 w 2688484"/>
                <a:gd name="connsiteY5" fmla="*/ 2964329 h 3202617"/>
                <a:gd name="connsiteX6" fmla="*/ 544988 w 2688484"/>
                <a:gd name="connsiteY6" fmla="*/ 3166879 h 3202617"/>
                <a:gd name="connsiteX7" fmla="*/ 1055627 w 2688484"/>
                <a:gd name="connsiteY7" fmla="*/ 3178754 h 3202617"/>
                <a:gd name="connsiteX8" fmla="*/ 1613767 w 2688484"/>
                <a:gd name="connsiteY8" fmla="*/ 3060001 h 3202617"/>
                <a:gd name="connsiteX9" fmla="*/ 1993327 w 2688484"/>
                <a:gd name="connsiteY9" fmla="*/ 2843240 h 3202617"/>
                <a:gd name="connsiteX10" fmla="*/ 2255035 w 2688484"/>
                <a:gd name="connsiteY10" fmla="*/ 2466235 h 3202617"/>
                <a:gd name="connsiteX11" fmla="*/ 2599419 w 2688484"/>
                <a:gd name="connsiteY11" fmla="*/ 1658712 h 3202617"/>
                <a:gd name="connsiteX12" fmla="*/ 2587544 w 2688484"/>
                <a:gd name="connsiteY12" fmla="*/ 625559 h 3202617"/>
                <a:gd name="connsiteX13" fmla="*/ 1993778 w 2688484"/>
                <a:gd name="connsiteY13" fmla="*/ 103045 h 3202617"/>
                <a:gd name="connsiteX14" fmla="*/ 1623251 w 2688484"/>
                <a:gd name="connsiteY14" fmla="*/ 12001 h 3202617"/>
                <a:gd name="connsiteX15" fmla="*/ 1335219 w 2688484"/>
                <a:gd name="connsiteY15" fmla="*/ 156017 h 3202617"/>
                <a:gd name="connsiteX0" fmla="*/ 1335219 w 2688484"/>
                <a:gd name="connsiteY0" fmla="*/ 156017 h 3202617"/>
                <a:gd name="connsiteX1" fmla="*/ 1407227 w 2688484"/>
                <a:gd name="connsiteY1" fmla="*/ 948105 h 3202617"/>
                <a:gd name="connsiteX2" fmla="*/ 1268834 w 2688484"/>
                <a:gd name="connsiteY2" fmla="*/ 1835128 h 3202617"/>
                <a:gd name="connsiteX3" fmla="*/ 543131 w 2688484"/>
                <a:gd name="connsiteY3" fmla="*/ 2532281 h 3202617"/>
                <a:gd name="connsiteX4" fmla="*/ 327107 w 2688484"/>
                <a:gd name="connsiteY4" fmla="*/ 2748306 h 3202617"/>
                <a:gd name="connsiteX5" fmla="*/ 39075 w 2688484"/>
                <a:gd name="connsiteY5" fmla="*/ 2964329 h 3202617"/>
                <a:gd name="connsiteX6" fmla="*/ 544988 w 2688484"/>
                <a:gd name="connsiteY6" fmla="*/ 3166879 h 3202617"/>
                <a:gd name="connsiteX7" fmla="*/ 1055627 w 2688484"/>
                <a:gd name="connsiteY7" fmla="*/ 3178754 h 3202617"/>
                <a:gd name="connsiteX8" fmla="*/ 1613767 w 2688484"/>
                <a:gd name="connsiteY8" fmla="*/ 3060001 h 3202617"/>
                <a:gd name="connsiteX9" fmla="*/ 1993327 w 2688484"/>
                <a:gd name="connsiteY9" fmla="*/ 2843240 h 3202617"/>
                <a:gd name="connsiteX10" fmla="*/ 2255035 w 2688484"/>
                <a:gd name="connsiteY10" fmla="*/ 2466235 h 3202617"/>
                <a:gd name="connsiteX11" fmla="*/ 2599419 w 2688484"/>
                <a:gd name="connsiteY11" fmla="*/ 1658712 h 3202617"/>
                <a:gd name="connsiteX12" fmla="*/ 2587544 w 2688484"/>
                <a:gd name="connsiteY12" fmla="*/ 625559 h 3202617"/>
                <a:gd name="connsiteX13" fmla="*/ 1993778 w 2688484"/>
                <a:gd name="connsiteY13" fmla="*/ 103045 h 3202617"/>
                <a:gd name="connsiteX14" fmla="*/ 1623251 w 2688484"/>
                <a:gd name="connsiteY14" fmla="*/ 12001 h 3202617"/>
                <a:gd name="connsiteX15" fmla="*/ 1335219 w 2688484"/>
                <a:gd name="connsiteY15" fmla="*/ 156017 h 320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88484" h="3202617">
                  <a:moveTo>
                    <a:pt x="1335219" y="156017"/>
                  </a:moveTo>
                  <a:cubicBezTo>
                    <a:pt x="1299215" y="312034"/>
                    <a:pt x="1418291" y="668253"/>
                    <a:pt x="1407227" y="948105"/>
                  </a:cubicBezTo>
                  <a:cubicBezTo>
                    <a:pt x="1396163" y="1227957"/>
                    <a:pt x="1412850" y="1571099"/>
                    <a:pt x="1268834" y="1835128"/>
                  </a:cubicBezTo>
                  <a:cubicBezTo>
                    <a:pt x="1124818" y="2099157"/>
                    <a:pt x="700085" y="2380085"/>
                    <a:pt x="543131" y="2532281"/>
                  </a:cubicBezTo>
                  <a:cubicBezTo>
                    <a:pt x="386177" y="2684477"/>
                    <a:pt x="411116" y="2676298"/>
                    <a:pt x="327107" y="2748306"/>
                  </a:cubicBezTo>
                  <a:cubicBezTo>
                    <a:pt x="243098" y="2820314"/>
                    <a:pt x="0" y="2883672"/>
                    <a:pt x="39075" y="2964329"/>
                  </a:cubicBezTo>
                  <a:cubicBezTo>
                    <a:pt x="39385" y="3070095"/>
                    <a:pt x="375563" y="3131142"/>
                    <a:pt x="544988" y="3166879"/>
                  </a:cubicBezTo>
                  <a:cubicBezTo>
                    <a:pt x="714413" y="3202617"/>
                    <a:pt x="877497" y="3196567"/>
                    <a:pt x="1055627" y="3178754"/>
                  </a:cubicBezTo>
                  <a:cubicBezTo>
                    <a:pt x="1233757" y="3160941"/>
                    <a:pt x="1457484" y="3115920"/>
                    <a:pt x="1613767" y="3060001"/>
                  </a:cubicBezTo>
                  <a:cubicBezTo>
                    <a:pt x="1770050" y="3004082"/>
                    <a:pt x="1886449" y="2942201"/>
                    <a:pt x="1993327" y="2843240"/>
                  </a:cubicBezTo>
                  <a:cubicBezTo>
                    <a:pt x="2100205" y="2744279"/>
                    <a:pt x="2154020" y="2663656"/>
                    <a:pt x="2255035" y="2466235"/>
                  </a:cubicBezTo>
                  <a:cubicBezTo>
                    <a:pt x="2356050" y="2268814"/>
                    <a:pt x="2544001" y="1965491"/>
                    <a:pt x="2599419" y="1658712"/>
                  </a:cubicBezTo>
                  <a:cubicBezTo>
                    <a:pt x="2654837" y="1351933"/>
                    <a:pt x="2688484" y="884837"/>
                    <a:pt x="2587544" y="625559"/>
                  </a:cubicBezTo>
                  <a:cubicBezTo>
                    <a:pt x="2486604" y="366281"/>
                    <a:pt x="2154494" y="205305"/>
                    <a:pt x="1993778" y="103045"/>
                  </a:cubicBezTo>
                  <a:cubicBezTo>
                    <a:pt x="1833062" y="785"/>
                    <a:pt x="1733011" y="3172"/>
                    <a:pt x="1623251" y="12001"/>
                  </a:cubicBezTo>
                  <a:cubicBezTo>
                    <a:pt x="1513491" y="20830"/>
                    <a:pt x="1371223" y="0"/>
                    <a:pt x="1335219" y="156017"/>
                  </a:cubicBezTo>
                  <a:close/>
                </a:path>
              </a:pathLst>
            </a:custGeom>
            <a:solidFill>
              <a:srgbClr val="FFCC66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>
              <a:outerShdw blurRad="165100" dist="152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508000" h="425450"/>
              <a:bevelB w="3365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11EDDCF7-514E-429D-931E-6D093E324922}"/>
                </a:ext>
              </a:extLst>
            </p:cNvPr>
            <p:cNvSpPr/>
            <p:nvPr/>
          </p:nvSpPr>
          <p:spPr>
            <a:xfrm>
              <a:off x="6159734" y="2735945"/>
              <a:ext cx="1466194" cy="2850931"/>
            </a:xfrm>
            <a:custGeom>
              <a:avLst/>
              <a:gdLst>
                <a:gd name="connsiteX0" fmla="*/ 0 w 1466194"/>
                <a:gd name="connsiteY0" fmla="*/ 2850931 h 2850931"/>
                <a:gd name="connsiteX1" fmla="*/ 252248 w 1466194"/>
                <a:gd name="connsiteY1" fmla="*/ 2709041 h 2850931"/>
                <a:gd name="connsiteX2" fmla="*/ 599090 w 1466194"/>
                <a:gd name="connsiteY2" fmla="*/ 2425262 h 2850931"/>
                <a:gd name="connsiteX3" fmla="*/ 930165 w 1466194"/>
                <a:gd name="connsiteY3" fmla="*/ 2141483 h 2850931"/>
                <a:gd name="connsiteX4" fmla="*/ 1261241 w 1466194"/>
                <a:gd name="connsiteY4" fmla="*/ 1826172 h 2850931"/>
                <a:gd name="connsiteX5" fmla="*/ 1418897 w 1466194"/>
                <a:gd name="connsiteY5" fmla="*/ 1368972 h 2850931"/>
                <a:gd name="connsiteX6" fmla="*/ 1450428 w 1466194"/>
                <a:gd name="connsiteY6" fmla="*/ 880241 h 2850931"/>
                <a:gd name="connsiteX7" fmla="*/ 1450428 w 1466194"/>
                <a:gd name="connsiteY7" fmla="*/ 470338 h 2850931"/>
                <a:gd name="connsiteX8" fmla="*/ 1355834 w 1466194"/>
                <a:gd name="connsiteY8" fmla="*/ 76200 h 2850931"/>
                <a:gd name="connsiteX9" fmla="*/ 1340069 w 1466194"/>
                <a:gd name="connsiteY9" fmla="*/ 13138 h 285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6194" h="2850931">
                  <a:moveTo>
                    <a:pt x="0" y="2850931"/>
                  </a:moveTo>
                  <a:cubicBezTo>
                    <a:pt x="76200" y="2815458"/>
                    <a:pt x="152400" y="2779986"/>
                    <a:pt x="252248" y="2709041"/>
                  </a:cubicBezTo>
                  <a:cubicBezTo>
                    <a:pt x="352096" y="2638096"/>
                    <a:pt x="486104" y="2519855"/>
                    <a:pt x="599090" y="2425262"/>
                  </a:cubicBezTo>
                  <a:cubicBezTo>
                    <a:pt x="712076" y="2330669"/>
                    <a:pt x="819807" y="2241331"/>
                    <a:pt x="930165" y="2141483"/>
                  </a:cubicBezTo>
                  <a:cubicBezTo>
                    <a:pt x="1040523" y="2041635"/>
                    <a:pt x="1179786" y="1954924"/>
                    <a:pt x="1261241" y="1826172"/>
                  </a:cubicBezTo>
                  <a:cubicBezTo>
                    <a:pt x="1342696" y="1697420"/>
                    <a:pt x="1387366" y="1526627"/>
                    <a:pt x="1418897" y="1368972"/>
                  </a:cubicBezTo>
                  <a:cubicBezTo>
                    <a:pt x="1450428" y="1211317"/>
                    <a:pt x="1445173" y="1030013"/>
                    <a:pt x="1450428" y="880241"/>
                  </a:cubicBezTo>
                  <a:cubicBezTo>
                    <a:pt x="1455683" y="730469"/>
                    <a:pt x="1466194" y="604345"/>
                    <a:pt x="1450428" y="470338"/>
                  </a:cubicBezTo>
                  <a:cubicBezTo>
                    <a:pt x="1434662" y="336331"/>
                    <a:pt x="1374227" y="152400"/>
                    <a:pt x="1355834" y="76200"/>
                  </a:cubicBezTo>
                  <a:cubicBezTo>
                    <a:pt x="1337441" y="0"/>
                    <a:pt x="1338755" y="6569"/>
                    <a:pt x="1340069" y="13138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EFB96BE-074A-4D6C-8030-C749F3B68528}"/>
                </a:ext>
              </a:extLst>
            </p:cNvPr>
            <p:cNvSpPr/>
            <p:nvPr/>
          </p:nvSpPr>
          <p:spPr>
            <a:xfrm>
              <a:off x="6217538" y="2625594"/>
              <a:ext cx="1466194" cy="2976806"/>
            </a:xfrm>
            <a:custGeom>
              <a:avLst/>
              <a:gdLst>
                <a:gd name="connsiteX0" fmla="*/ 0 w 1466194"/>
                <a:gd name="connsiteY0" fmla="*/ 2850931 h 2850931"/>
                <a:gd name="connsiteX1" fmla="*/ 252248 w 1466194"/>
                <a:gd name="connsiteY1" fmla="*/ 2709041 h 2850931"/>
                <a:gd name="connsiteX2" fmla="*/ 599090 w 1466194"/>
                <a:gd name="connsiteY2" fmla="*/ 2425262 h 2850931"/>
                <a:gd name="connsiteX3" fmla="*/ 930165 w 1466194"/>
                <a:gd name="connsiteY3" fmla="*/ 2141483 h 2850931"/>
                <a:gd name="connsiteX4" fmla="*/ 1261241 w 1466194"/>
                <a:gd name="connsiteY4" fmla="*/ 1826172 h 2850931"/>
                <a:gd name="connsiteX5" fmla="*/ 1418897 w 1466194"/>
                <a:gd name="connsiteY5" fmla="*/ 1368972 h 2850931"/>
                <a:gd name="connsiteX6" fmla="*/ 1450428 w 1466194"/>
                <a:gd name="connsiteY6" fmla="*/ 880241 h 2850931"/>
                <a:gd name="connsiteX7" fmla="*/ 1450428 w 1466194"/>
                <a:gd name="connsiteY7" fmla="*/ 470338 h 2850931"/>
                <a:gd name="connsiteX8" fmla="*/ 1355834 w 1466194"/>
                <a:gd name="connsiteY8" fmla="*/ 76200 h 2850931"/>
                <a:gd name="connsiteX9" fmla="*/ 1340069 w 1466194"/>
                <a:gd name="connsiteY9" fmla="*/ 13138 h 2850931"/>
                <a:gd name="connsiteX0" fmla="*/ 0 w 1466194"/>
                <a:gd name="connsiteY0" fmla="*/ 2976806 h 2976806"/>
                <a:gd name="connsiteX1" fmla="*/ 252248 w 1466194"/>
                <a:gd name="connsiteY1" fmla="*/ 2834916 h 2976806"/>
                <a:gd name="connsiteX2" fmla="*/ 599090 w 1466194"/>
                <a:gd name="connsiteY2" fmla="*/ 2551137 h 2976806"/>
                <a:gd name="connsiteX3" fmla="*/ 930165 w 1466194"/>
                <a:gd name="connsiteY3" fmla="*/ 2267358 h 2976806"/>
                <a:gd name="connsiteX4" fmla="*/ 1261241 w 1466194"/>
                <a:gd name="connsiteY4" fmla="*/ 1952047 h 2976806"/>
                <a:gd name="connsiteX5" fmla="*/ 1418897 w 1466194"/>
                <a:gd name="connsiteY5" fmla="*/ 1494847 h 2976806"/>
                <a:gd name="connsiteX6" fmla="*/ 1450428 w 1466194"/>
                <a:gd name="connsiteY6" fmla="*/ 1006116 h 2976806"/>
                <a:gd name="connsiteX7" fmla="*/ 1450428 w 1466194"/>
                <a:gd name="connsiteY7" fmla="*/ 596213 h 2976806"/>
                <a:gd name="connsiteX8" fmla="*/ 1355834 w 1466194"/>
                <a:gd name="connsiteY8" fmla="*/ 202075 h 2976806"/>
                <a:gd name="connsiteX9" fmla="*/ 1338431 w 1466194"/>
                <a:gd name="connsiteY9" fmla="*/ 6569 h 29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6194" h="2976806">
                  <a:moveTo>
                    <a:pt x="0" y="2976806"/>
                  </a:moveTo>
                  <a:cubicBezTo>
                    <a:pt x="76200" y="2941333"/>
                    <a:pt x="152400" y="2905861"/>
                    <a:pt x="252248" y="2834916"/>
                  </a:cubicBezTo>
                  <a:cubicBezTo>
                    <a:pt x="352096" y="2763971"/>
                    <a:pt x="486104" y="2645730"/>
                    <a:pt x="599090" y="2551137"/>
                  </a:cubicBezTo>
                  <a:cubicBezTo>
                    <a:pt x="712076" y="2456544"/>
                    <a:pt x="819807" y="2367206"/>
                    <a:pt x="930165" y="2267358"/>
                  </a:cubicBezTo>
                  <a:cubicBezTo>
                    <a:pt x="1040523" y="2167510"/>
                    <a:pt x="1179786" y="2080799"/>
                    <a:pt x="1261241" y="1952047"/>
                  </a:cubicBezTo>
                  <a:cubicBezTo>
                    <a:pt x="1342696" y="1823295"/>
                    <a:pt x="1387366" y="1652502"/>
                    <a:pt x="1418897" y="1494847"/>
                  </a:cubicBezTo>
                  <a:cubicBezTo>
                    <a:pt x="1450428" y="1337192"/>
                    <a:pt x="1445173" y="1155888"/>
                    <a:pt x="1450428" y="1006116"/>
                  </a:cubicBezTo>
                  <a:cubicBezTo>
                    <a:pt x="1455683" y="856344"/>
                    <a:pt x="1466194" y="730220"/>
                    <a:pt x="1450428" y="596213"/>
                  </a:cubicBezTo>
                  <a:cubicBezTo>
                    <a:pt x="1434662" y="462206"/>
                    <a:pt x="1374500" y="300349"/>
                    <a:pt x="1355834" y="202075"/>
                  </a:cubicBezTo>
                  <a:cubicBezTo>
                    <a:pt x="1337168" y="103801"/>
                    <a:pt x="1337117" y="0"/>
                    <a:pt x="1338431" y="6569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BA2C3518-30E7-41EE-BE1E-151F772C344B}"/>
                </a:ext>
              </a:extLst>
            </p:cNvPr>
            <p:cNvSpPr txBox="1"/>
            <p:nvPr/>
          </p:nvSpPr>
          <p:spPr>
            <a:xfrm rot="21109587">
              <a:off x="6899300" y="5698168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</a:rPr>
                <a:t>Per</a:t>
              </a:r>
              <a:r>
                <a:rPr kumimoji="0" lang="sv-SE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</a:rPr>
                <a:t> Videhult</a:t>
              </a:r>
            </a:p>
          </p:txBody>
        </p:sp>
      </p:grpSp>
      <p:grpSp>
        <p:nvGrpSpPr>
          <p:cNvPr id="14" name="Group 28">
            <a:extLst>
              <a:ext uri="{FF2B5EF4-FFF2-40B4-BE49-F238E27FC236}">
                <a16:creationId xmlns:a16="http://schemas.microsoft.com/office/drawing/2014/main" id="{1E1AFCDA-71D8-45FD-8A83-AE545F2A21A7}"/>
              </a:ext>
            </a:extLst>
          </p:cNvPr>
          <p:cNvGrpSpPr/>
          <p:nvPr/>
        </p:nvGrpSpPr>
        <p:grpSpPr>
          <a:xfrm>
            <a:off x="2061192" y="587261"/>
            <a:ext cx="4625543" cy="5626504"/>
            <a:chOff x="358288" y="1294638"/>
            <a:chExt cx="4101558" cy="5334274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D705EF-0F5C-48EB-A0CB-F83F9DF887D9}"/>
                </a:ext>
              </a:extLst>
            </p:cNvPr>
            <p:cNvSpPr/>
            <p:nvPr/>
          </p:nvSpPr>
          <p:spPr>
            <a:xfrm>
              <a:off x="358288" y="1349895"/>
              <a:ext cx="4101558" cy="5256583"/>
            </a:xfrm>
            <a:custGeom>
              <a:avLst/>
              <a:gdLst>
                <a:gd name="connsiteX0" fmla="*/ 2476005 w 4144488"/>
                <a:gd name="connsiteY0" fmla="*/ 65314 h 5777346"/>
                <a:gd name="connsiteX1" fmla="*/ 2381003 w 4144488"/>
                <a:gd name="connsiteY1" fmla="*/ 29688 h 5777346"/>
                <a:gd name="connsiteX2" fmla="*/ 2262249 w 4144488"/>
                <a:gd name="connsiteY2" fmla="*/ 5938 h 5777346"/>
                <a:gd name="connsiteX3" fmla="*/ 2095995 w 4144488"/>
                <a:gd name="connsiteY3" fmla="*/ 29688 h 5777346"/>
                <a:gd name="connsiteX4" fmla="*/ 1941616 w 4144488"/>
                <a:gd name="connsiteY4" fmla="*/ 100940 h 5777346"/>
                <a:gd name="connsiteX5" fmla="*/ 1989117 w 4144488"/>
                <a:gd name="connsiteY5" fmla="*/ 492826 h 5777346"/>
                <a:gd name="connsiteX6" fmla="*/ 2167247 w 4144488"/>
                <a:gd name="connsiteY6" fmla="*/ 1181595 h 5777346"/>
                <a:gd name="connsiteX7" fmla="*/ 2226623 w 4144488"/>
                <a:gd name="connsiteY7" fmla="*/ 1834738 h 5777346"/>
                <a:gd name="connsiteX8" fmla="*/ 2238499 w 4144488"/>
                <a:gd name="connsiteY8" fmla="*/ 2487880 h 5777346"/>
                <a:gd name="connsiteX9" fmla="*/ 2048493 w 4144488"/>
                <a:gd name="connsiteY9" fmla="*/ 2844140 h 5777346"/>
                <a:gd name="connsiteX10" fmla="*/ 1822862 w 4144488"/>
                <a:gd name="connsiteY10" fmla="*/ 2951018 h 5777346"/>
                <a:gd name="connsiteX11" fmla="*/ 1668483 w 4144488"/>
                <a:gd name="connsiteY11" fmla="*/ 2951018 h 5777346"/>
                <a:gd name="connsiteX12" fmla="*/ 1430977 w 4144488"/>
                <a:gd name="connsiteY12" fmla="*/ 2832265 h 5777346"/>
                <a:gd name="connsiteX13" fmla="*/ 1157844 w 4144488"/>
                <a:gd name="connsiteY13" fmla="*/ 2571008 h 5777346"/>
                <a:gd name="connsiteX14" fmla="*/ 777834 w 4144488"/>
                <a:gd name="connsiteY14" fmla="*/ 2309751 h 5777346"/>
                <a:gd name="connsiteX15" fmla="*/ 480951 w 4144488"/>
                <a:gd name="connsiteY15" fmla="*/ 2404753 h 5777346"/>
                <a:gd name="connsiteX16" fmla="*/ 219693 w 4144488"/>
                <a:gd name="connsiteY16" fmla="*/ 2642260 h 5777346"/>
                <a:gd name="connsiteX17" fmla="*/ 29688 w 4144488"/>
                <a:gd name="connsiteY17" fmla="*/ 3117273 h 5777346"/>
                <a:gd name="connsiteX18" fmla="*/ 41564 w 4144488"/>
                <a:gd name="connsiteY18" fmla="*/ 3556660 h 5777346"/>
                <a:gd name="connsiteX19" fmla="*/ 89065 w 4144488"/>
                <a:gd name="connsiteY19" fmla="*/ 3936670 h 5777346"/>
                <a:gd name="connsiteX20" fmla="*/ 409699 w 4144488"/>
                <a:gd name="connsiteY20" fmla="*/ 4399808 h 5777346"/>
                <a:gd name="connsiteX21" fmla="*/ 1050966 w 4144488"/>
                <a:gd name="connsiteY21" fmla="*/ 4803569 h 5777346"/>
                <a:gd name="connsiteX22" fmla="*/ 1751610 w 4144488"/>
                <a:gd name="connsiteY22" fmla="*/ 4803569 h 5777346"/>
                <a:gd name="connsiteX23" fmla="*/ 2226623 w 4144488"/>
                <a:gd name="connsiteY23" fmla="*/ 4376057 h 5777346"/>
                <a:gd name="connsiteX24" fmla="*/ 2321626 w 4144488"/>
                <a:gd name="connsiteY24" fmla="*/ 4661065 h 5777346"/>
                <a:gd name="connsiteX25" fmla="*/ 2309751 w 4144488"/>
                <a:gd name="connsiteY25" fmla="*/ 5088577 h 5777346"/>
                <a:gd name="connsiteX26" fmla="*/ 2226623 w 4144488"/>
                <a:gd name="connsiteY26" fmla="*/ 5468587 h 5777346"/>
                <a:gd name="connsiteX27" fmla="*/ 2286000 w 4144488"/>
                <a:gd name="connsiteY27" fmla="*/ 5658592 h 5777346"/>
                <a:gd name="connsiteX28" fmla="*/ 2476005 w 4144488"/>
                <a:gd name="connsiteY28" fmla="*/ 5729844 h 5777346"/>
                <a:gd name="connsiteX29" fmla="*/ 2737262 w 4144488"/>
                <a:gd name="connsiteY29" fmla="*/ 5741719 h 5777346"/>
                <a:gd name="connsiteX30" fmla="*/ 2832265 w 4144488"/>
                <a:gd name="connsiteY30" fmla="*/ 5717969 h 5777346"/>
                <a:gd name="connsiteX31" fmla="*/ 2927268 w 4144488"/>
                <a:gd name="connsiteY31" fmla="*/ 5385460 h 5777346"/>
                <a:gd name="connsiteX32" fmla="*/ 2998519 w 4144488"/>
                <a:gd name="connsiteY32" fmla="*/ 4969823 h 5777346"/>
                <a:gd name="connsiteX33" fmla="*/ 2998519 w 4144488"/>
                <a:gd name="connsiteY33" fmla="*/ 4625439 h 5777346"/>
                <a:gd name="connsiteX34" fmla="*/ 2915392 w 4144488"/>
                <a:gd name="connsiteY34" fmla="*/ 4269179 h 5777346"/>
                <a:gd name="connsiteX35" fmla="*/ 2784764 w 4144488"/>
                <a:gd name="connsiteY35" fmla="*/ 4043548 h 5777346"/>
                <a:gd name="connsiteX36" fmla="*/ 2036618 w 4144488"/>
                <a:gd name="connsiteY36" fmla="*/ 4043548 h 5777346"/>
                <a:gd name="connsiteX37" fmla="*/ 1799112 w 4144488"/>
                <a:gd name="connsiteY37" fmla="*/ 4007922 h 5777346"/>
                <a:gd name="connsiteX38" fmla="*/ 1692234 w 4144488"/>
                <a:gd name="connsiteY38" fmla="*/ 4126675 h 5777346"/>
                <a:gd name="connsiteX39" fmla="*/ 1490353 w 4144488"/>
                <a:gd name="connsiteY39" fmla="*/ 4245428 h 5777346"/>
                <a:gd name="connsiteX40" fmla="*/ 1062842 w 4144488"/>
                <a:gd name="connsiteY40" fmla="*/ 4174177 h 5777346"/>
                <a:gd name="connsiteX41" fmla="*/ 706582 w 4144488"/>
                <a:gd name="connsiteY41" fmla="*/ 3960421 h 5777346"/>
                <a:gd name="connsiteX42" fmla="*/ 552203 w 4144488"/>
                <a:gd name="connsiteY42" fmla="*/ 3616036 h 5777346"/>
                <a:gd name="connsiteX43" fmla="*/ 587829 w 4144488"/>
                <a:gd name="connsiteY43" fmla="*/ 3307278 h 5777346"/>
                <a:gd name="connsiteX44" fmla="*/ 754083 w 4144488"/>
                <a:gd name="connsiteY44" fmla="*/ 3069771 h 5777346"/>
                <a:gd name="connsiteX45" fmla="*/ 837210 w 4144488"/>
                <a:gd name="connsiteY45" fmla="*/ 3046021 h 5777346"/>
                <a:gd name="connsiteX46" fmla="*/ 932213 w 4144488"/>
                <a:gd name="connsiteY46" fmla="*/ 3224151 h 5777346"/>
                <a:gd name="connsiteX47" fmla="*/ 1288473 w 4144488"/>
                <a:gd name="connsiteY47" fmla="*/ 3580410 h 5777346"/>
                <a:gd name="connsiteX48" fmla="*/ 1609106 w 4144488"/>
                <a:gd name="connsiteY48" fmla="*/ 3770416 h 5777346"/>
                <a:gd name="connsiteX49" fmla="*/ 2000992 w 4144488"/>
                <a:gd name="connsiteY49" fmla="*/ 3996047 h 5777346"/>
                <a:gd name="connsiteX50" fmla="*/ 2511631 w 4144488"/>
                <a:gd name="connsiteY50" fmla="*/ 4007922 h 5777346"/>
                <a:gd name="connsiteX51" fmla="*/ 3069771 w 4144488"/>
                <a:gd name="connsiteY51" fmla="*/ 3889169 h 5777346"/>
                <a:gd name="connsiteX52" fmla="*/ 3307278 w 4144488"/>
                <a:gd name="connsiteY52" fmla="*/ 3699164 h 5777346"/>
                <a:gd name="connsiteX53" fmla="*/ 3711039 w 4144488"/>
                <a:gd name="connsiteY53" fmla="*/ 3295403 h 5777346"/>
                <a:gd name="connsiteX54" fmla="*/ 4055423 w 4144488"/>
                <a:gd name="connsiteY54" fmla="*/ 2487880 h 5777346"/>
                <a:gd name="connsiteX55" fmla="*/ 4043548 w 4144488"/>
                <a:gd name="connsiteY55" fmla="*/ 1454727 h 5777346"/>
                <a:gd name="connsiteX56" fmla="*/ 3449782 w 4144488"/>
                <a:gd name="connsiteY56" fmla="*/ 932213 h 5777346"/>
                <a:gd name="connsiteX57" fmla="*/ 2951018 w 4144488"/>
                <a:gd name="connsiteY57" fmla="*/ 908462 h 5777346"/>
                <a:gd name="connsiteX58" fmla="*/ 2761013 w 4144488"/>
                <a:gd name="connsiteY58" fmla="*/ 1003465 h 5777346"/>
                <a:gd name="connsiteX59" fmla="*/ 2749138 w 4144488"/>
                <a:gd name="connsiteY59" fmla="*/ 1003465 h 5777346"/>
                <a:gd name="connsiteX60" fmla="*/ 2666010 w 4144488"/>
                <a:gd name="connsiteY60" fmla="*/ 872836 h 5777346"/>
                <a:gd name="connsiteX61" fmla="*/ 2594758 w 4144488"/>
                <a:gd name="connsiteY61" fmla="*/ 694706 h 5777346"/>
                <a:gd name="connsiteX62" fmla="*/ 2487880 w 4144488"/>
                <a:gd name="connsiteY62" fmla="*/ 421574 h 5777346"/>
                <a:gd name="connsiteX63" fmla="*/ 2476005 w 4144488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419595 w 4154384"/>
                <a:gd name="connsiteY20" fmla="*/ 4399808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5901 w 4154384"/>
                <a:gd name="connsiteY0" fmla="*/ 65314 h 5777346"/>
                <a:gd name="connsiteX1" fmla="*/ 2390899 w 4154384"/>
                <a:gd name="connsiteY1" fmla="*/ 29688 h 5777346"/>
                <a:gd name="connsiteX2" fmla="*/ 2272145 w 4154384"/>
                <a:gd name="connsiteY2" fmla="*/ 5938 h 5777346"/>
                <a:gd name="connsiteX3" fmla="*/ 2105891 w 4154384"/>
                <a:gd name="connsiteY3" fmla="*/ 29688 h 5777346"/>
                <a:gd name="connsiteX4" fmla="*/ 1951512 w 4154384"/>
                <a:gd name="connsiteY4" fmla="*/ 100940 h 5777346"/>
                <a:gd name="connsiteX5" fmla="*/ 1999013 w 4154384"/>
                <a:gd name="connsiteY5" fmla="*/ 492826 h 5777346"/>
                <a:gd name="connsiteX6" fmla="*/ 2177143 w 4154384"/>
                <a:gd name="connsiteY6" fmla="*/ 1181595 h 5777346"/>
                <a:gd name="connsiteX7" fmla="*/ 2236519 w 4154384"/>
                <a:gd name="connsiteY7" fmla="*/ 1834738 h 5777346"/>
                <a:gd name="connsiteX8" fmla="*/ 2248395 w 4154384"/>
                <a:gd name="connsiteY8" fmla="*/ 2487880 h 5777346"/>
                <a:gd name="connsiteX9" fmla="*/ 2058389 w 4154384"/>
                <a:gd name="connsiteY9" fmla="*/ 2844140 h 5777346"/>
                <a:gd name="connsiteX10" fmla="*/ 1832758 w 4154384"/>
                <a:gd name="connsiteY10" fmla="*/ 2951018 h 5777346"/>
                <a:gd name="connsiteX11" fmla="*/ 1678379 w 4154384"/>
                <a:gd name="connsiteY11" fmla="*/ 2951018 h 5777346"/>
                <a:gd name="connsiteX12" fmla="*/ 1440873 w 4154384"/>
                <a:gd name="connsiteY12" fmla="*/ 2832265 h 5777346"/>
                <a:gd name="connsiteX13" fmla="*/ 1167740 w 4154384"/>
                <a:gd name="connsiteY13" fmla="*/ 2571008 h 5777346"/>
                <a:gd name="connsiteX14" fmla="*/ 787730 w 4154384"/>
                <a:gd name="connsiteY14" fmla="*/ 2309751 h 5777346"/>
                <a:gd name="connsiteX15" fmla="*/ 490847 w 4154384"/>
                <a:gd name="connsiteY15" fmla="*/ 2404753 h 5777346"/>
                <a:gd name="connsiteX16" fmla="*/ 229589 w 4154384"/>
                <a:gd name="connsiteY16" fmla="*/ 2642260 h 5777346"/>
                <a:gd name="connsiteX17" fmla="*/ 39584 w 4154384"/>
                <a:gd name="connsiteY17" fmla="*/ 3117273 h 5777346"/>
                <a:gd name="connsiteX18" fmla="*/ 9896 w 4154384"/>
                <a:gd name="connsiteY18" fmla="*/ 3528392 h 5777346"/>
                <a:gd name="connsiteX19" fmla="*/ 98961 w 4154384"/>
                <a:gd name="connsiteY19" fmla="*/ 3936670 h 5777346"/>
                <a:gd name="connsiteX20" fmla="*/ 297928 w 4154384"/>
                <a:gd name="connsiteY20" fmla="*/ 4536504 h 5777346"/>
                <a:gd name="connsiteX21" fmla="*/ 1060862 w 4154384"/>
                <a:gd name="connsiteY21" fmla="*/ 4803569 h 5777346"/>
                <a:gd name="connsiteX22" fmla="*/ 1761506 w 4154384"/>
                <a:gd name="connsiteY22" fmla="*/ 4803569 h 5777346"/>
                <a:gd name="connsiteX23" fmla="*/ 2236519 w 4154384"/>
                <a:gd name="connsiteY23" fmla="*/ 4376057 h 5777346"/>
                <a:gd name="connsiteX24" fmla="*/ 2331522 w 4154384"/>
                <a:gd name="connsiteY24" fmla="*/ 4661065 h 5777346"/>
                <a:gd name="connsiteX25" fmla="*/ 2319647 w 4154384"/>
                <a:gd name="connsiteY25" fmla="*/ 5088577 h 5777346"/>
                <a:gd name="connsiteX26" fmla="*/ 2236519 w 4154384"/>
                <a:gd name="connsiteY26" fmla="*/ 5468587 h 5777346"/>
                <a:gd name="connsiteX27" fmla="*/ 2295896 w 4154384"/>
                <a:gd name="connsiteY27" fmla="*/ 5658592 h 5777346"/>
                <a:gd name="connsiteX28" fmla="*/ 2485901 w 4154384"/>
                <a:gd name="connsiteY28" fmla="*/ 5729844 h 5777346"/>
                <a:gd name="connsiteX29" fmla="*/ 2747158 w 4154384"/>
                <a:gd name="connsiteY29" fmla="*/ 5741719 h 5777346"/>
                <a:gd name="connsiteX30" fmla="*/ 2842161 w 4154384"/>
                <a:gd name="connsiteY30" fmla="*/ 5717969 h 5777346"/>
                <a:gd name="connsiteX31" fmla="*/ 2937164 w 4154384"/>
                <a:gd name="connsiteY31" fmla="*/ 5385460 h 5777346"/>
                <a:gd name="connsiteX32" fmla="*/ 3008415 w 4154384"/>
                <a:gd name="connsiteY32" fmla="*/ 4969823 h 5777346"/>
                <a:gd name="connsiteX33" fmla="*/ 3008415 w 4154384"/>
                <a:gd name="connsiteY33" fmla="*/ 4625439 h 5777346"/>
                <a:gd name="connsiteX34" fmla="*/ 2925288 w 4154384"/>
                <a:gd name="connsiteY34" fmla="*/ 4269179 h 5777346"/>
                <a:gd name="connsiteX35" fmla="*/ 2794660 w 4154384"/>
                <a:gd name="connsiteY35" fmla="*/ 4043548 h 5777346"/>
                <a:gd name="connsiteX36" fmla="*/ 2046514 w 4154384"/>
                <a:gd name="connsiteY36" fmla="*/ 4043548 h 5777346"/>
                <a:gd name="connsiteX37" fmla="*/ 1809008 w 4154384"/>
                <a:gd name="connsiteY37" fmla="*/ 4007922 h 5777346"/>
                <a:gd name="connsiteX38" fmla="*/ 1702130 w 4154384"/>
                <a:gd name="connsiteY38" fmla="*/ 4126675 h 5777346"/>
                <a:gd name="connsiteX39" fmla="*/ 1500249 w 4154384"/>
                <a:gd name="connsiteY39" fmla="*/ 4245428 h 5777346"/>
                <a:gd name="connsiteX40" fmla="*/ 1072738 w 4154384"/>
                <a:gd name="connsiteY40" fmla="*/ 4174177 h 5777346"/>
                <a:gd name="connsiteX41" fmla="*/ 716478 w 4154384"/>
                <a:gd name="connsiteY41" fmla="*/ 3960421 h 5777346"/>
                <a:gd name="connsiteX42" fmla="*/ 562099 w 4154384"/>
                <a:gd name="connsiteY42" fmla="*/ 3616036 h 5777346"/>
                <a:gd name="connsiteX43" fmla="*/ 597725 w 4154384"/>
                <a:gd name="connsiteY43" fmla="*/ 3307278 h 5777346"/>
                <a:gd name="connsiteX44" fmla="*/ 763979 w 4154384"/>
                <a:gd name="connsiteY44" fmla="*/ 3069771 h 5777346"/>
                <a:gd name="connsiteX45" fmla="*/ 847106 w 4154384"/>
                <a:gd name="connsiteY45" fmla="*/ 3046021 h 5777346"/>
                <a:gd name="connsiteX46" fmla="*/ 942109 w 4154384"/>
                <a:gd name="connsiteY46" fmla="*/ 3224151 h 5777346"/>
                <a:gd name="connsiteX47" fmla="*/ 1298369 w 4154384"/>
                <a:gd name="connsiteY47" fmla="*/ 3580410 h 5777346"/>
                <a:gd name="connsiteX48" fmla="*/ 1619002 w 4154384"/>
                <a:gd name="connsiteY48" fmla="*/ 3770416 h 5777346"/>
                <a:gd name="connsiteX49" fmla="*/ 2010888 w 4154384"/>
                <a:gd name="connsiteY49" fmla="*/ 3996047 h 5777346"/>
                <a:gd name="connsiteX50" fmla="*/ 2521527 w 4154384"/>
                <a:gd name="connsiteY50" fmla="*/ 4007922 h 5777346"/>
                <a:gd name="connsiteX51" fmla="*/ 3079667 w 4154384"/>
                <a:gd name="connsiteY51" fmla="*/ 3889169 h 5777346"/>
                <a:gd name="connsiteX52" fmla="*/ 3317174 w 4154384"/>
                <a:gd name="connsiteY52" fmla="*/ 3699164 h 5777346"/>
                <a:gd name="connsiteX53" fmla="*/ 3720935 w 4154384"/>
                <a:gd name="connsiteY53" fmla="*/ 3295403 h 5777346"/>
                <a:gd name="connsiteX54" fmla="*/ 4065319 w 4154384"/>
                <a:gd name="connsiteY54" fmla="*/ 2487880 h 5777346"/>
                <a:gd name="connsiteX55" fmla="*/ 4053444 w 4154384"/>
                <a:gd name="connsiteY55" fmla="*/ 1454727 h 5777346"/>
                <a:gd name="connsiteX56" fmla="*/ 3459678 w 4154384"/>
                <a:gd name="connsiteY56" fmla="*/ 932213 h 5777346"/>
                <a:gd name="connsiteX57" fmla="*/ 2960914 w 4154384"/>
                <a:gd name="connsiteY57" fmla="*/ 908462 h 5777346"/>
                <a:gd name="connsiteX58" fmla="*/ 2770909 w 4154384"/>
                <a:gd name="connsiteY58" fmla="*/ 1003465 h 5777346"/>
                <a:gd name="connsiteX59" fmla="*/ 2759034 w 4154384"/>
                <a:gd name="connsiteY59" fmla="*/ 1003465 h 5777346"/>
                <a:gd name="connsiteX60" fmla="*/ 2675906 w 4154384"/>
                <a:gd name="connsiteY60" fmla="*/ 872836 h 5777346"/>
                <a:gd name="connsiteX61" fmla="*/ 2604654 w 4154384"/>
                <a:gd name="connsiteY61" fmla="*/ 694706 h 5777346"/>
                <a:gd name="connsiteX62" fmla="*/ 2497776 w 4154384"/>
                <a:gd name="connsiteY62" fmla="*/ 421574 h 5777346"/>
                <a:gd name="connsiteX63" fmla="*/ 2485901 w 4154384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1058019 w 4151541"/>
                <a:gd name="connsiteY21" fmla="*/ 4803569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758663 w 4151541"/>
                <a:gd name="connsiteY22" fmla="*/ 4803569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233676 w 4151541"/>
                <a:gd name="connsiteY23" fmla="*/ 4376057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95285 w 4151541"/>
                <a:gd name="connsiteY23" fmla="*/ 4896544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655125 w 4151541"/>
                <a:gd name="connsiteY21" fmla="*/ 5184576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69895 w 4151541"/>
                <a:gd name="connsiteY40" fmla="*/ 4174177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497406 w 4151541"/>
                <a:gd name="connsiteY39" fmla="*/ 4245428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699287 w 4151541"/>
                <a:gd name="connsiteY38" fmla="*/ 4126675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05572 w 4151541"/>
                <a:gd name="connsiteY33" fmla="*/ 4625439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1806165 w 4151541"/>
                <a:gd name="connsiteY37" fmla="*/ 400792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79261 w 4151541"/>
                <a:gd name="connsiteY38" fmla="*/ 4248472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043671 w 4151541"/>
                <a:gd name="connsiteY36" fmla="*/ 4043548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791817 w 4151541"/>
                <a:gd name="connsiteY35" fmla="*/ 4043548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22445 w 4151541"/>
                <a:gd name="connsiteY34" fmla="*/ 4269179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2959381 w 4151541"/>
                <a:gd name="connsiteY33" fmla="*/ 4608512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328679 w 4151541"/>
                <a:gd name="connsiteY24" fmla="*/ 4661065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663237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2023277 w 4151541"/>
                <a:gd name="connsiteY23" fmla="*/ 4968552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39301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99141 w 4151541"/>
                <a:gd name="connsiteY21" fmla="*/ 5112568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519221 w 4151541"/>
                <a:gd name="connsiteY39" fmla="*/ 4464496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59256 w 4151541"/>
                <a:gd name="connsiteY42" fmla="*/ 3616036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601811 w 4151541"/>
                <a:gd name="connsiteY61" fmla="*/ 694706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673063 w 4151541"/>
                <a:gd name="connsiteY60" fmla="*/ 87283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314331 w 4151541"/>
                <a:gd name="connsiteY52" fmla="*/ 3699164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33676 w 4151541"/>
                <a:gd name="connsiteY26" fmla="*/ 5468587 h 5777346"/>
                <a:gd name="connsiteX27" fmla="*/ 2293053 w 4151541"/>
                <a:gd name="connsiteY27" fmla="*/ 5658592 h 5777346"/>
                <a:gd name="connsiteX28" fmla="*/ 2483058 w 4151541"/>
                <a:gd name="connsiteY28" fmla="*/ 5729844 h 5777346"/>
                <a:gd name="connsiteX29" fmla="*/ 2744315 w 4151541"/>
                <a:gd name="connsiteY29" fmla="*/ 5741719 h 5777346"/>
                <a:gd name="connsiteX30" fmla="*/ 2839318 w 4151541"/>
                <a:gd name="connsiteY30" fmla="*/ 5717969 h 5777346"/>
                <a:gd name="connsiteX31" fmla="*/ 2934321 w 4151541"/>
                <a:gd name="connsiteY31" fmla="*/ 5385460 h 5777346"/>
                <a:gd name="connsiteX32" fmla="*/ 3005572 w 4151541"/>
                <a:gd name="connsiteY32" fmla="*/ 4969823 h 5777346"/>
                <a:gd name="connsiteX33" fmla="*/ 3031389 w 4151541"/>
                <a:gd name="connsiteY33" fmla="*/ 4752528 h 5777346"/>
                <a:gd name="connsiteX34" fmla="*/ 2959381 w 4151541"/>
                <a:gd name="connsiteY34" fmla="*/ 4392488 h 5777346"/>
                <a:gd name="connsiteX35" fmla="*/ 2599341 w 4151541"/>
                <a:gd name="connsiteY35" fmla="*/ 4176464 h 5777346"/>
                <a:gd name="connsiteX36" fmla="*/ 2167293 w 4151541"/>
                <a:gd name="connsiteY36" fmla="*/ 4176464 h 5777346"/>
                <a:gd name="connsiteX37" fmla="*/ 2023277 w 4151541"/>
                <a:gd name="connsiteY37" fmla="*/ 4248472 h 5777346"/>
                <a:gd name="connsiteX38" fmla="*/ 1807253 w 4151541"/>
                <a:gd name="connsiteY38" fmla="*/ 4392488 h 5777346"/>
                <a:gd name="connsiteX39" fmla="*/ 1447213 w 4151541"/>
                <a:gd name="connsiteY39" fmla="*/ 4536504 h 5777346"/>
                <a:gd name="connsiteX40" fmla="*/ 1015165 w 4151541"/>
                <a:gd name="connsiteY40" fmla="*/ 4392488 h 5777346"/>
                <a:gd name="connsiteX41" fmla="*/ 713635 w 4151541"/>
                <a:gd name="connsiteY41" fmla="*/ 3960421 h 5777346"/>
                <a:gd name="connsiteX42" fmla="*/ 583117 w 4151541"/>
                <a:gd name="connsiteY42" fmla="*/ 3672408 h 5777346"/>
                <a:gd name="connsiteX43" fmla="*/ 594882 w 4151541"/>
                <a:gd name="connsiteY43" fmla="*/ 3307278 h 5777346"/>
                <a:gd name="connsiteX44" fmla="*/ 761136 w 4151541"/>
                <a:gd name="connsiteY44" fmla="*/ 3069771 h 5777346"/>
                <a:gd name="connsiteX45" fmla="*/ 844263 w 4151541"/>
                <a:gd name="connsiteY45" fmla="*/ 3046021 h 5777346"/>
                <a:gd name="connsiteX46" fmla="*/ 939266 w 4151541"/>
                <a:gd name="connsiteY46" fmla="*/ 3224151 h 5777346"/>
                <a:gd name="connsiteX47" fmla="*/ 1295526 w 4151541"/>
                <a:gd name="connsiteY47" fmla="*/ 3580410 h 5777346"/>
                <a:gd name="connsiteX48" fmla="*/ 1616159 w 4151541"/>
                <a:gd name="connsiteY48" fmla="*/ 3770416 h 5777346"/>
                <a:gd name="connsiteX49" fmla="*/ 2008045 w 4151541"/>
                <a:gd name="connsiteY49" fmla="*/ 3996047 h 5777346"/>
                <a:gd name="connsiteX50" fmla="*/ 2518684 w 4151541"/>
                <a:gd name="connsiteY50" fmla="*/ 4007922 h 5777346"/>
                <a:gd name="connsiteX51" fmla="*/ 3076824 w 4151541"/>
                <a:gd name="connsiteY51" fmla="*/ 3889169 h 5777346"/>
                <a:gd name="connsiteX52" fmla="*/ 3456384 w 4151541"/>
                <a:gd name="connsiteY52" fmla="*/ 3672408 h 5777346"/>
                <a:gd name="connsiteX53" fmla="*/ 3718092 w 4151541"/>
                <a:gd name="connsiteY53" fmla="*/ 3295403 h 5777346"/>
                <a:gd name="connsiteX54" fmla="*/ 4062476 w 4151541"/>
                <a:gd name="connsiteY54" fmla="*/ 2487880 h 5777346"/>
                <a:gd name="connsiteX55" fmla="*/ 4050601 w 4151541"/>
                <a:gd name="connsiteY55" fmla="*/ 1454727 h 5777346"/>
                <a:gd name="connsiteX56" fmla="*/ 3456835 w 4151541"/>
                <a:gd name="connsiteY56" fmla="*/ 932213 h 5777346"/>
                <a:gd name="connsiteX57" fmla="*/ 2958071 w 4151541"/>
                <a:gd name="connsiteY57" fmla="*/ 908462 h 5777346"/>
                <a:gd name="connsiteX58" fmla="*/ 2768066 w 4151541"/>
                <a:gd name="connsiteY58" fmla="*/ 1003465 h 5777346"/>
                <a:gd name="connsiteX59" fmla="*/ 2756191 w 4151541"/>
                <a:gd name="connsiteY59" fmla="*/ 1003465 h 5777346"/>
                <a:gd name="connsiteX60" fmla="*/ 2592288 w 4151541"/>
                <a:gd name="connsiteY60" fmla="*/ 864096 h 5777346"/>
                <a:gd name="connsiteX61" fmla="*/ 2520280 w 4151541"/>
                <a:gd name="connsiteY61" fmla="*/ 648072 h 5777346"/>
                <a:gd name="connsiteX62" fmla="*/ 2494933 w 4151541"/>
                <a:gd name="connsiteY62" fmla="*/ 421574 h 5777346"/>
                <a:gd name="connsiteX63" fmla="*/ 2483058 w 4151541"/>
                <a:gd name="connsiteY63" fmla="*/ 65314 h 5777346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311309 w 4151541"/>
                <a:gd name="connsiteY24" fmla="*/ 4824536 h 5777346"/>
                <a:gd name="connsiteX25" fmla="*/ 2316804 w 4151541"/>
                <a:gd name="connsiteY25" fmla="*/ 5088577 h 5777346"/>
                <a:gd name="connsiteX26" fmla="*/ 2293053 w 4151541"/>
                <a:gd name="connsiteY26" fmla="*/ 5658592 h 5777346"/>
                <a:gd name="connsiteX27" fmla="*/ 2483058 w 4151541"/>
                <a:gd name="connsiteY27" fmla="*/ 5729844 h 5777346"/>
                <a:gd name="connsiteX28" fmla="*/ 2744315 w 4151541"/>
                <a:gd name="connsiteY28" fmla="*/ 5741719 h 5777346"/>
                <a:gd name="connsiteX29" fmla="*/ 2839318 w 4151541"/>
                <a:gd name="connsiteY29" fmla="*/ 5717969 h 5777346"/>
                <a:gd name="connsiteX30" fmla="*/ 2934321 w 4151541"/>
                <a:gd name="connsiteY30" fmla="*/ 5385460 h 5777346"/>
                <a:gd name="connsiteX31" fmla="*/ 3005572 w 4151541"/>
                <a:gd name="connsiteY31" fmla="*/ 4969823 h 5777346"/>
                <a:gd name="connsiteX32" fmla="*/ 3031389 w 4151541"/>
                <a:gd name="connsiteY32" fmla="*/ 4752528 h 5777346"/>
                <a:gd name="connsiteX33" fmla="*/ 2959381 w 4151541"/>
                <a:gd name="connsiteY33" fmla="*/ 4392488 h 5777346"/>
                <a:gd name="connsiteX34" fmla="*/ 2599341 w 4151541"/>
                <a:gd name="connsiteY34" fmla="*/ 4176464 h 5777346"/>
                <a:gd name="connsiteX35" fmla="*/ 2167293 w 4151541"/>
                <a:gd name="connsiteY35" fmla="*/ 4176464 h 5777346"/>
                <a:gd name="connsiteX36" fmla="*/ 2023277 w 4151541"/>
                <a:gd name="connsiteY36" fmla="*/ 4248472 h 5777346"/>
                <a:gd name="connsiteX37" fmla="*/ 1807253 w 4151541"/>
                <a:gd name="connsiteY37" fmla="*/ 4392488 h 5777346"/>
                <a:gd name="connsiteX38" fmla="*/ 1447213 w 4151541"/>
                <a:gd name="connsiteY38" fmla="*/ 4536504 h 5777346"/>
                <a:gd name="connsiteX39" fmla="*/ 1015165 w 4151541"/>
                <a:gd name="connsiteY39" fmla="*/ 4392488 h 5777346"/>
                <a:gd name="connsiteX40" fmla="*/ 713635 w 4151541"/>
                <a:gd name="connsiteY40" fmla="*/ 3960421 h 5777346"/>
                <a:gd name="connsiteX41" fmla="*/ 583117 w 4151541"/>
                <a:gd name="connsiteY41" fmla="*/ 3672408 h 5777346"/>
                <a:gd name="connsiteX42" fmla="*/ 594882 w 4151541"/>
                <a:gd name="connsiteY42" fmla="*/ 3307278 h 5777346"/>
                <a:gd name="connsiteX43" fmla="*/ 761136 w 4151541"/>
                <a:gd name="connsiteY43" fmla="*/ 3069771 h 5777346"/>
                <a:gd name="connsiteX44" fmla="*/ 844263 w 4151541"/>
                <a:gd name="connsiteY44" fmla="*/ 3046021 h 5777346"/>
                <a:gd name="connsiteX45" fmla="*/ 939266 w 4151541"/>
                <a:gd name="connsiteY45" fmla="*/ 3224151 h 5777346"/>
                <a:gd name="connsiteX46" fmla="*/ 1295526 w 4151541"/>
                <a:gd name="connsiteY46" fmla="*/ 3580410 h 5777346"/>
                <a:gd name="connsiteX47" fmla="*/ 1616159 w 4151541"/>
                <a:gd name="connsiteY47" fmla="*/ 3770416 h 5777346"/>
                <a:gd name="connsiteX48" fmla="*/ 2008045 w 4151541"/>
                <a:gd name="connsiteY48" fmla="*/ 3996047 h 5777346"/>
                <a:gd name="connsiteX49" fmla="*/ 2518684 w 4151541"/>
                <a:gd name="connsiteY49" fmla="*/ 4007922 h 5777346"/>
                <a:gd name="connsiteX50" fmla="*/ 3076824 w 4151541"/>
                <a:gd name="connsiteY50" fmla="*/ 3889169 h 5777346"/>
                <a:gd name="connsiteX51" fmla="*/ 3456384 w 4151541"/>
                <a:gd name="connsiteY51" fmla="*/ 3672408 h 5777346"/>
                <a:gd name="connsiteX52" fmla="*/ 3718092 w 4151541"/>
                <a:gd name="connsiteY52" fmla="*/ 3295403 h 5777346"/>
                <a:gd name="connsiteX53" fmla="*/ 4062476 w 4151541"/>
                <a:gd name="connsiteY53" fmla="*/ 2487880 h 5777346"/>
                <a:gd name="connsiteX54" fmla="*/ 4050601 w 4151541"/>
                <a:gd name="connsiteY54" fmla="*/ 1454727 h 5777346"/>
                <a:gd name="connsiteX55" fmla="*/ 3456835 w 4151541"/>
                <a:gd name="connsiteY55" fmla="*/ 932213 h 5777346"/>
                <a:gd name="connsiteX56" fmla="*/ 2958071 w 4151541"/>
                <a:gd name="connsiteY56" fmla="*/ 908462 h 5777346"/>
                <a:gd name="connsiteX57" fmla="*/ 2768066 w 4151541"/>
                <a:gd name="connsiteY57" fmla="*/ 1003465 h 5777346"/>
                <a:gd name="connsiteX58" fmla="*/ 2756191 w 4151541"/>
                <a:gd name="connsiteY58" fmla="*/ 1003465 h 5777346"/>
                <a:gd name="connsiteX59" fmla="*/ 2592288 w 4151541"/>
                <a:gd name="connsiteY59" fmla="*/ 864096 h 5777346"/>
                <a:gd name="connsiteX60" fmla="*/ 2520280 w 4151541"/>
                <a:gd name="connsiteY60" fmla="*/ 648072 h 5777346"/>
                <a:gd name="connsiteX61" fmla="*/ 2494933 w 4151541"/>
                <a:gd name="connsiteY61" fmla="*/ 421574 h 5777346"/>
                <a:gd name="connsiteX62" fmla="*/ 2483058 w 4151541"/>
                <a:gd name="connsiteY62" fmla="*/ 65314 h 5777346"/>
                <a:gd name="connsiteX0" fmla="*/ 2483058 w 4151541"/>
                <a:gd name="connsiteY0" fmla="*/ 65314 h 5809477"/>
                <a:gd name="connsiteX1" fmla="*/ 2388056 w 4151541"/>
                <a:gd name="connsiteY1" fmla="*/ 29688 h 5809477"/>
                <a:gd name="connsiteX2" fmla="*/ 2269302 w 4151541"/>
                <a:gd name="connsiteY2" fmla="*/ 5938 h 5809477"/>
                <a:gd name="connsiteX3" fmla="*/ 2103048 w 4151541"/>
                <a:gd name="connsiteY3" fmla="*/ 29688 h 5809477"/>
                <a:gd name="connsiteX4" fmla="*/ 1948669 w 4151541"/>
                <a:gd name="connsiteY4" fmla="*/ 100940 h 5809477"/>
                <a:gd name="connsiteX5" fmla="*/ 1996170 w 4151541"/>
                <a:gd name="connsiteY5" fmla="*/ 492826 h 5809477"/>
                <a:gd name="connsiteX6" fmla="*/ 2174300 w 4151541"/>
                <a:gd name="connsiteY6" fmla="*/ 1181595 h 5809477"/>
                <a:gd name="connsiteX7" fmla="*/ 2233676 w 4151541"/>
                <a:gd name="connsiteY7" fmla="*/ 1834738 h 5809477"/>
                <a:gd name="connsiteX8" fmla="*/ 2245552 w 4151541"/>
                <a:gd name="connsiteY8" fmla="*/ 2487880 h 5809477"/>
                <a:gd name="connsiteX9" fmla="*/ 2055546 w 4151541"/>
                <a:gd name="connsiteY9" fmla="*/ 2844140 h 5809477"/>
                <a:gd name="connsiteX10" fmla="*/ 1829915 w 4151541"/>
                <a:gd name="connsiteY10" fmla="*/ 2951018 h 5809477"/>
                <a:gd name="connsiteX11" fmla="*/ 1675536 w 4151541"/>
                <a:gd name="connsiteY11" fmla="*/ 2951018 h 5809477"/>
                <a:gd name="connsiteX12" fmla="*/ 1438030 w 4151541"/>
                <a:gd name="connsiteY12" fmla="*/ 2832265 h 5809477"/>
                <a:gd name="connsiteX13" fmla="*/ 1164897 w 4151541"/>
                <a:gd name="connsiteY13" fmla="*/ 2571008 h 5809477"/>
                <a:gd name="connsiteX14" fmla="*/ 784887 w 4151541"/>
                <a:gd name="connsiteY14" fmla="*/ 2309751 h 5809477"/>
                <a:gd name="connsiteX15" fmla="*/ 488004 w 4151541"/>
                <a:gd name="connsiteY15" fmla="*/ 2404753 h 5809477"/>
                <a:gd name="connsiteX16" fmla="*/ 226746 w 4151541"/>
                <a:gd name="connsiteY16" fmla="*/ 2642260 h 5809477"/>
                <a:gd name="connsiteX17" fmla="*/ 36741 w 4151541"/>
                <a:gd name="connsiteY17" fmla="*/ 3117273 h 5809477"/>
                <a:gd name="connsiteX18" fmla="*/ 7053 w 4151541"/>
                <a:gd name="connsiteY18" fmla="*/ 3528392 h 5809477"/>
                <a:gd name="connsiteX19" fmla="*/ 79061 w 4151541"/>
                <a:gd name="connsiteY19" fmla="*/ 3960440 h 5809477"/>
                <a:gd name="connsiteX20" fmla="*/ 295085 w 4151541"/>
                <a:gd name="connsiteY20" fmla="*/ 4536504 h 5809477"/>
                <a:gd name="connsiteX21" fmla="*/ 727133 w 4151541"/>
                <a:gd name="connsiteY21" fmla="*/ 4968552 h 5809477"/>
                <a:gd name="connsiteX22" fmla="*/ 1447213 w 4151541"/>
                <a:gd name="connsiteY22" fmla="*/ 5184576 h 5809477"/>
                <a:gd name="connsiteX23" fmla="*/ 1879261 w 4151541"/>
                <a:gd name="connsiteY23" fmla="*/ 5040560 h 5809477"/>
                <a:gd name="connsiteX24" fmla="*/ 2311309 w 4151541"/>
                <a:gd name="connsiteY24" fmla="*/ 4824536 h 5809477"/>
                <a:gd name="connsiteX25" fmla="*/ 2293053 w 4151541"/>
                <a:gd name="connsiteY25" fmla="*/ 5658592 h 5809477"/>
                <a:gd name="connsiteX26" fmla="*/ 2483058 w 4151541"/>
                <a:gd name="connsiteY26" fmla="*/ 5729844 h 5809477"/>
                <a:gd name="connsiteX27" fmla="*/ 2744315 w 4151541"/>
                <a:gd name="connsiteY27" fmla="*/ 5741719 h 5809477"/>
                <a:gd name="connsiteX28" fmla="*/ 2839318 w 4151541"/>
                <a:gd name="connsiteY28" fmla="*/ 5717969 h 5809477"/>
                <a:gd name="connsiteX29" fmla="*/ 2934321 w 4151541"/>
                <a:gd name="connsiteY29" fmla="*/ 5385460 h 5809477"/>
                <a:gd name="connsiteX30" fmla="*/ 3005572 w 4151541"/>
                <a:gd name="connsiteY30" fmla="*/ 4969823 h 5809477"/>
                <a:gd name="connsiteX31" fmla="*/ 3031389 w 4151541"/>
                <a:gd name="connsiteY31" fmla="*/ 4752528 h 5809477"/>
                <a:gd name="connsiteX32" fmla="*/ 2959381 w 4151541"/>
                <a:gd name="connsiteY32" fmla="*/ 4392488 h 5809477"/>
                <a:gd name="connsiteX33" fmla="*/ 2599341 w 4151541"/>
                <a:gd name="connsiteY33" fmla="*/ 4176464 h 5809477"/>
                <a:gd name="connsiteX34" fmla="*/ 2167293 w 4151541"/>
                <a:gd name="connsiteY34" fmla="*/ 4176464 h 5809477"/>
                <a:gd name="connsiteX35" fmla="*/ 2023277 w 4151541"/>
                <a:gd name="connsiteY35" fmla="*/ 4248472 h 5809477"/>
                <a:gd name="connsiteX36" fmla="*/ 1807253 w 4151541"/>
                <a:gd name="connsiteY36" fmla="*/ 4392488 h 5809477"/>
                <a:gd name="connsiteX37" fmla="*/ 1447213 w 4151541"/>
                <a:gd name="connsiteY37" fmla="*/ 4536504 h 5809477"/>
                <a:gd name="connsiteX38" fmla="*/ 1015165 w 4151541"/>
                <a:gd name="connsiteY38" fmla="*/ 4392488 h 5809477"/>
                <a:gd name="connsiteX39" fmla="*/ 713635 w 4151541"/>
                <a:gd name="connsiteY39" fmla="*/ 3960421 h 5809477"/>
                <a:gd name="connsiteX40" fmla="*/ 583117 w 4151541"/>
                <a:gd name="connsiteY40" fmla="*/ 3672408 h 5809477"/>
                <a:gd name="connsiteX41" fmla="*/ 594882 w 4151541"/>
                <a:gd name="connsiteY41" fmla="*/ 3307278 h 5809477"/>
                <a:gd name="connsiteX42" fmla="*/ 761136 w 4151541"/>
                <a:gd name="connsiteY42" fmla="*/ 3069771 h 5809477"/>
                <a:gd name="connsiteX43" fmla="*/ 844263 w 4151541"/>
                <a:gd name="connsiteY43" fmla="*/ 3046021 h 5809477"/>
                <a:gd name="connsiteX44" fmla="*/ 939266 w 4151541"/>
                <a:gd name="connsiteY44" fmla="*/ 3224151 h 5809477"/>
                <a:gd name="connsiteX45" fmla="*/ 1295526 w 4151541"/>
                <a:gd name="connsiteY45" fmla="*/ 3580410 h 5809477"/>
                <a:gd name="connsiteX46" fmla="*/ 1616159 w 4151541"/>
                <a:gd name="connsiteY46" fmla="*/ 3770416 h 5809477"/>
                <a:gd name="connsiteX47" fmla="*/ 2008045 w 4151541"/>
                <a:gd name="connsiteY47" fmla="*/ 3996047 h 5809477"/>
                <a:gd name="connsiteX48" fmla="*/ 2518684 w 4151541"/>
                <a:gd name="connsiteY48" fmla="*/ 4007922 h 5809477"/>
                <a:gd name="connsiteX49" fmla="*/ 3076824 w 4151541"/>
                <a:gd name="connsiteY49" fmla="*/ 3889169 h 5809477"/>
                <a:gd name="connsiteX50" fmla="*/ 3456384 w 4151541"/>
                <a:gd name="connsiteY50" fmla="*/ 3672408 h 5809477"/>
                <a:gd name="connsiteX51" fmla="*/ 3718092 w 4151541"/>
                <a:gd name="connsiteY51" fmla="*/ 3295403 h 5809477"/>
                <a:gd name="connsiteX52" fmla="*/ 4062476 w 4151541"/>
                <a:gd name="connsiteY52" fmla="*/ 2487880 h 5809477"/>
                <a:gd name="connsiteX53" fmla="*/ 4050601 w 4151541"/>
                <a:gd name="connsiteY53" fmla="*/ 1454727 h 5809477"/>
                <a:gd name="connsiteX54" fmla="*/ 3456835 w 4151541"/>
                <a:gd name="connsiteY54" fmla="*/ 932213 h 5809477"/>
                <a:gd name="connsiteX55" fmla="*/ 2958071 w 4151541"/>
                <a:gd name="connsiteY55" fmla="*/ 908462 h 5809477"/>
                <a:gd name="connsiteX56" fmla="*/ 2768066 w 4151541"/>
                <a:gd name="connsiteY56" fmla="*/ 1003465 h 5809477"/>
                <a:gd name="connsiteX57" fmla="*/ 2756191 w 4151541"/>
                <a:gd name="connsiteY57" fmla="*/ 1003465 h 5809477"/>
                <a:gd name="connsiteX58" fmla="*/ 2592288 w 4151541"/>
                <a:gd name="connsiteY58" fmla="*/ 864096 h 5809477"/>
                <a:gd name="connsiteX59" fmla="*/ 2520280 w 4151541"/>
                <a:gd name="connsiteY59" fmla="*/ 648072 h 5809477"/>
                <a:gd name="connsiteX60" fmla="*/ 2494933 w 4151541"/>
                <a:gd name="connsiteY60" fmla="*/ 421574 h 5809477"/>
                <a:gd name="connsiteX61" fmla="*/ 2483058 w 4151541"/>
                <a:gd name="connsiteY61" fmla="*/ 65314 h 5809477"/>
                <a:gd name="connsiteX0" fmla="*/ 2483058 w 4151541"/>
                <a:gd name="connsiteY0" fmla="*/ 65314 h 5777346"/>
                <a:gd name="connsiteX1" fmla="*/ 2388056 w 4151541"/>
                <a:gd name="connsiteY1" fmla="*/ 29688 h 5777346"/>
                <a:gd name="connsiteX2" fmla="*/ 2269302 w 4151541"/>
                <a:gd name="connsiteY2" fmla="*/ 5938 h 5777346"/>
                <a:gd name="connsiteX3" fmla="*/ 2103048 w 4151541"/>
                <a:gd name="connsiteY3" fmla="*/ 29688 h 5777346"/>
                <a:gd name="connsiteX4" fmla="*/ 1948669 w 4151541"/>
                <a:gd name="connsiteY4" fmla="*/ 100940 h 5777346"/>
                <a:gd name="connsiteX5" fmla="*/ 1996170 w 4151541"/>
                <a:gd name="connsiteY5" fmla="*/ 492826 h 5777346"/>
                <a:gd name="connsiteX6" fmla="*/ 2174300 w 4151541"/>
                <a:gd name="connsiteY6" fmla="*/ 1181595 h 5777346"/>
                <a:gd name="connsiteX7" fmla="*/ 2233676 w 4151541"/>
                <a:gd name="connsiteY7" fmla="*/ 1834738 h 5777346"/>
                <a:gd name="connsiteX8" fmla="*/ 2245552 w 4151541"/>
                <a:gd name="connsiteY8" fmla="*/ 2487880 h 5777346"/>
                <a:gd name="connsiteX9" fmla="*/ 2055546 w 4151541"/>
                <a:gd name="connsiteY9" fmla="*/ 2844140 h 5777346"/>
                <a:gd name="connsiteX10" fmla="*/ 1829915 w 4151541"/>
                <a:gd name="connsiteY10" fmla="*/ 2951018 h 5777346"/>
                <a:gd name="connsiteX11" fmla="*/ 1675536 w 4151541"/>
                <a:gd name="connsiteY11" fmla="*/ 2951018 h 5777346"/>
                <a:gd name="connsiteX12" fmla="*/ 1438030 w 4151541"/>
                <a:gd name="connsiteY12" fmla="*/ 2832265 h 5777346"/>
                <a:gd name="connsiteX13" fmla="*/ 1164897 w 4151541"/>
                <a:gd name="connsiteY13" fmla="*/ 2571008 h 5777346"/>
                <a:gd name="connsiteX14" fmla="*/ 784887 w 4151541"/>
                <a:gd name="connsiteY14" fmla="*/ 2309751 h 5777346"/>
                <a:gd name="connsiteX15" fmla="*/ 488004 w 4151541"/>
                <a:gd name="connsiteY15" fmla="*/ 2404753 h 5777346"/>
                <a:gd name="connsiteX16" fmla="*/ 226746 w 4151541"/>
                <a:gd name="connsiteY16" fmla="*/ 2642260 h 5777346"/>
                <a:gd name="connsiteX17" fmla="*/ 36741 w 4151541"/>
                <a:gd name="connsiteY17" fmla="*/ 3117273 h 5777346"/>
                <a:gd name="connsiteX18" fmla="*/ 7053 w 4151541"/>
                <a:gd name="connsiteY18" fmla="*/ 3528392 h 5777346"/>
                <a:gd name="connsiteX19" fmla="*/ 79061 w 4151541"/>
                <a:gd name="connsiteY19" fmla="*/ 3960440 h 5777346"/>
                <a:gd name="connsiteX20" fmla="*/ 295085 w 4151541"/>
                <a:gd name="connsiteY20" fmla="*/ 4536504 h 5777346"/>
                <a:gd name="connsiteX21" fmla="*/ 727133 w 4151541"/>
                <a:gd name="connsiteY21" fmla="*/ 4968552 h 5777346"/>
                <a:gd name="connsiteX22" fmla="*/ 1447213 w 4151541"/>
                <a:gd name="connsiteY22" fmla="*/ 5184576 h 5777346"/>
                <a:gd name="connsiteX23" fmla="*/ 1879261 w 4151541"/>
                <a:gd name="connsiteY23" fmla="*/ 5040560 h 5777346"/>
                <a:gd name="connsiteX24" fmla="*/ 2293053 w 4151541"/>
                <a:gd name="connsiteY24" fmla="*/ 5658592 h 5777346"/>
                <a:gd name="connsiteX25" fmla="*/ 2483058 w 4151541"/>
                <a:gd name="connsiteY25" fmla="*/ 5729844 h 5777346"/>
                <a:gd name="connsiteX26" fmla="*/ 2744315 w 4151541"/>
                <a:gd name="connsiteY26" fmla="*/ 5741719 h 5777346"/>
                <a:gd name="connsiteX27" fmla="*/ 2839318 w 4151541"/>
                <a:gd name="connsiteY27" fmla="*/ 5717969 h 5777346"/>
                <a:gd name="connsiteX28" fmla="*/ 2934321 w 4151541"/>
                <a:gd name="connsiteY28" fmla="*/ 5385460 h 5777346"/>
                <a:gd name="connsiteX29" fmla="*/ 3005572 w 4151541"/>
                <a:gd name="connsiteY29" fmla="*/ 4969823 h 5777346"/>
                <a:gd name="connsiteX30" fmla="*/ 3031389 w 4151541"/>
                <a:gd name="connsiteY30" fmla="*/ 4752528 h 5777346"/>
                <a:gd name="connsiteX31" fmla="*/ 2959381 w 4151541"/>
                <a:gd name="connsiteY31" fmla="*/ 4392488 h 5777346"/>
                <a:gd name="connsiteX32" fmla="*/ 2599341 w 4151541"/>
                <a:gd name="connsiteY32" fmla="*/ 4176464 h 5777346"/>
                <a:gd name="connsiteX33" fmla="*/ 2167293 w 4151541"/>
                <a:gd name="connsiteY33" fmla="*/ 4176464 h 5777346"/>
                <a:gd name="connsiteX34" fmla="*/ 2023277 w 4151541"/>
                <a:gd name="connsiteY34" fmla="*/ 4248472 h 5777346"/>
                <a:gd name="connsiteX35" fmla="*/ 1807253 w 4151541"/>
                <a:gd name="connsiteY35" fmla="*/ 4392488 h 5777346"/>
                <a:gd name="connsiteX36" fmla="*/ 1447213 w 4151541"/>
                <a:gd name="connsiteY36" fmla="*/ 4536504 h 5777346"/>
                <a:gd name="connsiteX37" fmla="*/ 1015165 w 4151541"/>
                <a:gd name="connsiteY37" fmla="*/ 4392488 h 5777346"/>
                <a:gd name="connsiteX38" fmla="*/ 713635 w 4151541"/>
                <a:gd name="connsiteY38" fmla="*/ 3960421 h 5777346"/>
                <a:gd name="connsiteX39" fmla="*/ 583117 w 4151541"/>
                <a:gd name="connsiteY39" fmla="*/ 3672408 h 5777346"/>
                <a:gd name="connsiteX40" fmla="*/ 594882 w 4151541"/>
                <a:gd name="connsiteY40" fmla="*/ 3307278 h 5777346"/>
                <a:gd name="connsiteX41" fmla="*/ 761136 w 4151541"/>
                <a:gd name="connsiteY41" fmla="*/ 3069771 h 5777346"/>
                <a:gd name="connsiteX42" fmla="*/ 844263 w 4151541"/>
                <a:gd name="connsiteY42" fmla="*/ 3046021 h 5777346"/>
                <a:gd name="connsiteX43" fmla="*/ 939266 w 4151541"/>
                <a:gd name="connsiteY43" fmla="*/ 3224151 h 5777346"/>
                <a:gd name="connsiteX44" fmla="*/ 1295526 w 4151541"/>
                <a:gd name="connsiteY44" fmla="*/ 3580410 h 5777346"/>
                <a:gd name="connsiteX45" fmla="*/ 1616159 w 4151541"/>
                <a:gd name="connsiteY45" fmla="*/ 3770416 h 5777346"/>
                <a:gd name="connsiteX46" fmla="*/ 2008045 w 4151541"/>
                <a:gd name="connsiteY46" fmla="*/ 3996047 h 5777346"/>
                <a:gd name="connsiteX47" fmla="*/ 2518684 w 4151541"/>
                <a:gd name="connsiteY47" fmla="*/ 4007922 h 5777346"/>
                <a:gd name="connsiteX48" fmla="*/ 3076824 w 4151541"/>
                <a:gd name="connsiteY48" fmla="*/ 3889169 h 5777346"/>
                <a:gd name="connsiteX49" fmla="*/ 3456384 w 4151541"/>
                <a:gd name="connsiteY49" fmla="*/ 3672408 h 5777346"/>
                <a:gd name="connsiteX50" fmla="*/ 3718092 w 4151541"/>
                <a:gd name="connsiteY50" fmla="*/ 3295403 h 5777346"/>
                <a:gd name="connsiteX51" fmla="*/ 4062476 w 4151541"/>
                <a:gd name="connsiteY51" fmla="*/ 2487880 h 5777346"/>
                <a:gd name="connsiteX52" fmla="*/ 4050601 w 4151541"/>
                <a:gd name="connsiteY52" fmla="*/ 1454727 h 5777346"/>
                <a:gd name="connsiteX53" fmla="*/ 3456835 w 4151541"/>
                <a:gd name="connsiteY53" fmla="*/ 932213 h 5777346"/>
                <a:gd name="connsiteX54" fmla="*/ 2958071 w 4151541"/>
                <a:gd name="connsiteY54" fmla="*/ 908462 h 5777346"/>
                <a:gd name="connsiteX55" fmla="*/ 2768066 w 4151541"/>
                <a:gd name="connsiteY55" fmla="*/ 1003465 h 5777346"/>
                <a:gd name="connsiteX56" fmla="*/ 2756191 w 4151541"/>
                <a:gd name="connsiteY56" fmla="*/ 1003465 h 5777346"/>
                <a:gd name="connsiteX57" fmla="*/ 2592288 w 4151541"/>
                <a:gd name="connsiteY57" fmla="*/ 864096 h 5777346"/>
                <a:gd name="connsiteX58" fmla="*/ 2520280 w 4151541"/>
                <a:gd name="connsiteY58" fmla="*/ 648072 h 5777346"/>
                <a:gd name="connsiteX59" fmla="*/ 2494933 w 4151541"/>
                <a:gd name="connsiteY59" fmla="*/ 421574 h 5777346"/>
                <a:gd name="connsiteX60" fmla="*/ 2483058 w 4151541"/>
                <a:gd name="connsiteY60" fmla="*/ 65314 h 5777346"/>
                <a:gd name="connsiteX0" fmla="*/ 2483058 w 4151541"/>
                <a:gd name="connsiteY0" fmla="*/ 65314 h 5846704"/>
                <a:gd name="connsiteX1" fmla="*/ 2388056 w 4151541"/>
                <a:gd name="connsiteY1" fmla="*/ 29688 h 5846704"/>
                <a:gd name="connsiteX2" fmla="*/ 2269302 w 4151541"/>
                <a:gd name="connsiteY2" fmla="*/ 5938 h 5846704"/>
                <a:gd name="connsiteX3" fmla="*/ 2103048 w 4151541"/>
                <a:gd name="connsiteY3" fmla="*/ 29688 h 5846704"/>
                <a:gd name="connsiteX4" fmla="*/ 1948669 w 4151541"/>
                <a:gd name="connsiteY4" fmla="*/ 100940 h 5846704"/>
                <a:gd name="connsiteX5" fmla="*/ 1996170 w 4151541"/>
                <a:gd name="connsiteY5" fmla="*/ 492826 h 5846704"/>
                <a:gd name="connsiteX6" fmla="*/ 2174300 w 4151541"/>
                <a:gd name="connsiteY6" fmla="*/ 1181595 h 5846704"/>
                <a:gd name="connsiteX7" fmla="*/ 2233676 w 4151541"/>
                <a:gd name="connsiteY7" fmla="*/ 1834738 h 5846704"/>
                <a:gd name="connsiteX8" fmla="*/ 2245552 w 4151541"/>
                <a:gd name="connsiteY8" fmla="*/ 2487880 h 5846704"/>
                <a:gd name="connsiteX9" fmla="*/ 2055546 w 4151541"/>
                <a:gd name="connsiteY9" fmla="*/ 2844140 h 5846704"/>
                <a:gd name="connsiteX10" fmla="*/ 1829915 w 4151541"/>
                <a:gd name="connsiteY10" fmla="*/ 2951018 h 5846704"/>
                <a:gd name="connsiteX11" fmla="*/ 1675536 w 4151541"/>
                <a:gd name="connsiteY11" fmla="*/ 2951018 h 5846704"/>
                <a:gd name="connsiteX12" fmla="*/ 1438030 w 4151541"/>
                <a:gd name="connsiteY12" fmla="*/ 2832265 h 5846704"/>
                <a:gd name="connsiteX13" fmla="*/ 1164897 w 4151541"/>
                <a:gd name="connsiteY13" fmla="*/ 2571008 h 5846704"/>
                <a:gd name="connsiteX14" fmla="*/ 784887 w 4151541"/>
                <a:gd name="connsiteY14" fmla="*/ 2309751 h 5846704"/>
                <a:gd name="connsiteX15" fmla="*/ 488004 w 4151541"/>
                <a:gd name="connsiteY15" fmla="*/ 2404753 h 5846704"/>
                <a:gd name="connsiteX16" fmla="*/ 226746 w 4151541"/>
                <a:gd name="connsiteY16" fmla="*/ 2642260 h 5846704"/>
                <a:gd name="connsiteX17" fmla="*/ 36741 w 4151541"/>
                <a:gd name="connsiteY17" fmla="*/ 3117273 h 5846704"/>
                <a:gd name="connsiteX18" fmla="*/ 7053 w 4151541"/>
                <a:gd name="connsiteY18" fmla="*/ 3528392 h 5846704"/>
                <a:gd name="connsiteX19" fmla="*/ 79061 w 4151541"/>
                <a:gd name="connsiteY19" fmla="*/ 3960440 h 5846704"/>
                <a:gd name="connsiteX20" fmla="*/ 295085 w 4151541"/>
                <a:gd name="connsiteY20" fmla="*/ 4536504 h 5846704"/>
                <a:gd name="connsiteX21" fmla="*/ 727133 w 4151541"/>
                <a:gd name="connsiteY21" fmla="*/ 4968552 h 5846704"/>
                <a:gd name="connsiteX22" fmla="*/ 1447213 w 4151541"/>
                <a:gd name="connsiteY22" fmla="*/ 5184576 h 5846704"/>
                <a:gd name="connsiteX23" fmla="*/ 1879261 w 4151541"/>
                <a:gd name="connsiteY23" fmla="*/ 5040560 h 5846704"/>
                <a:gd name="connsiteX24" fmla="*/ 2483058 w 4151541"/>
                <a:gd name="connsiteY24" fmla="*/ 5729844 h 5846704"/>
                <a:gd name="connsiteX25" fmla="*/ 2744315 w 4151541"/>
                <a:gd name="connsiteY25" fmla="*/ 5741719 h 5846704"/>
                <a:gd name="connsiteX26" fmla="*/ 2839318 w 4151541"/>
                <a:gd name="connsiteY26" fmla="*/ 5717969 h 5846704"/>
                <a:gd name="connsiteX27" fmla="*/ 2934321 w 4151541"/>
                <a:gd name="connsiteY27" fmla="*/ 5385460 h 5846704"/>
                <a:gd name="connsiteX28" fmla="*/ 3005572 w 4151541"/>
                <a:gd name="connsiteY28" fmla="*/ 4969823 h 5846704"/>
                <a:gd name="connsiteX29" fmla="*/ 3031389 w 4151541"/>
                <a:gd name="connsiteY29" fmla="*/ 4752528 h 5846704"/>
                <a:gd name="connsiteX30" fmla="*/ 2959381 w 4151541"/>
                <a:gd name="connsiteY30" fmla="*/ 4392488 h 5846704"/>
                <a:gd name="connsiteX31" fmla="*/ 2599341 w 4151541"/>
                <a:gd name="connsiteY31" fmla="*/ 4176464 h 5846704"/>
                <a:gd name="connsiteX32" fmla="*/ 2167293 w 4151541"/>
                <a:gd name="connsiteY32" fmla="*/ 4176464 h 5846704"/>
                <a:gd name="connsiteX33" fmla="*/ 2023277 w 4151541"/>
                <a:gd name="connsiteY33" fmla="*/ 4248472 h 5846704"/>
                <a:gd name="connsiteX34" fmla="*/ 1807253 w 4151541"/>
                <a:gd name="connsiteY34" fmla="*/ 4392488 h 5846704"/>
                <a:gd name="connsiteX35" fmla="*/ 1447213 w 4151541"/>
                <a:gd name="connsiteY35" fmla="*/ 4536504 h 5846704"/>
                <a:gd name="connsiteX36" fmla="*/ 1015165 w 4151541"/>
                <a:gd name="connsiteY36" fmla="*/ 4392488 h 5846704"/>
                <a:gd name="connsiteX37" fmla="*/ 713635 w 4151541"/>
                <a:gd name="connsiteY37" fmla="*/ 3960421 h 5846704"/>
                <a:gd name="connsiteX38" fmla="*/ 583117 w 4151541"/>
                <a:gd name="connsiteY38" fmla="*/ 3672408 h 5846704"/>
                <a:gd name="connsiteX39" fmla="*/ 594882 w 4151541"/>
                <a:gd name="connsiteY39" fmla="*/ 3307278 h 5846704"/>
                <a:gd name="connsiteX40" fmla="*/ 761136 w 4151541"/>
                <a:gd name="connsiteY40" fmla="*/ 3069771 h 5846704"/>
                <a:gd name="connsiteX41" fmla="*/ 844263 w 4151541"/>
                <a:gd name="connsiteY41" fmla="*/ 3046021 h 5846704"/>
                <a:gd name="connsiteX42" fmla="*/ 939266 w 4151541"/>
                <a:gd name="connsiteY42" fmla="*/ 3224151 h 5846704"/>
                <a:gd name="connsiteX43" fmla="*/ 1295526 w 4151541"/>
                <a:gd name="connsiteY43" fmla="*/ 3580410 h 5846704"/>
                <a:gd name="connsiteX44" fmla="*/ 1616159 w 4151541"/>
                <a:gd name="connsiteY44" fmla="*/ 3770416 h 5846704"/>
                <a:gd name="connsiteX45" fmla="*/ 2008045 w 4151541"/>
                <a:gd name="connsiteY45" fmla="*/ 3996047 h 5846704"/>
                <a:gd name="connsiteX46" fmla="*/ 2518684 w 4151541"/>
                <a:gd name="connsiteY46" fmla="*/ 4007922 h 5846704"/>
                <a:gd name="connsiteX47" fmla="*/ 3076824 w 4151541"/>
                <a:gd name="connsiteY47" fmla="*/ 3889169 h 5846704"/>
                <a:gd name="connsiteX48" fmla="*/ 3456384 w 4151541"/>
                <a:gd name="connsiteY48" fmla="*/ 3672408 h 5846704"/>
                <a:gd name="connsiteX49" fmla="*/ 3718092 w 4151541"/>
                <a:gd name="connsiteY49" fmla="*/ 3295403 h 5846704"/>
                <a:gd name="connsiteX50" fmla="*/ 4062476 w 4151541"/>
                <a:gd name="connsiteY50" fmla="*/ 2487880 h 5846704"/>
                <a:gd name="connsiteX51" fmla="*/ 4050601 w 4151541"/>
                <a:gd name="connsiteY51" fmla="*/ 1454727 h 5846704"/>
                <a:gd name="connsiteX52" fmla="*/ 3456835 w 4151541"/>
                <a:gd name="connsiteY52" fmla="*/ 932213 h 5846704"/>
                <a:gd name="connsiteX53" fmla="*/ 2958071 w 4151541"/>
                <a:gd name="connsiteY53" fmla="*/ 908462 h 5846704"/>
                <a:gd name="connsiteX54" fmla="*/ 2768066 w 4151541"/>
                <a:gd name="connsiteY54" fmla="*/ 1003465 h 5846704"/>
                <a:gd name="connsiteX55" fmla="*/ 2756191 w 4151541"/>
                <a:gd name="connsiteY55" fmla="*/ 1003465 h 5846704"/>
                <a:gd name="connsiteX56" fmla="*/ 2592288 w 4151541"/>
                <a:gd name="connsiteY56" fmla="*/ 864096 h 5846704"/>
                <a:gd name="connsiteX57" fmla="*/ 2520280 w 4151541"/>
                <a:gd name="connsiteY57" fmla="*/ 648072 h 5846704"/>
                <a:gd name="connsiteX58" fmla="*/ 2494933 w 4151541"/>
                <a:gd name="connsiteY58" fmla="*/ 421574 h 5846704"/>
                <a:gd name="connsiteX59" fmla="*/ 2483058 w 4151541"/>
                <a:gd name="connsiteY59" fmla="*/ 65314 h 5846704"/>
                <a:gd name="connsiteX0" fmla="*/ 2483058 w 4151541"/>
                <a:gd name="connsiteY0" fmla="*/ 65314 h 5854621"/>
                <a:gd name="connsiteX1" fmla="*/ 2388056 w 4151541"/>
                <a:gd name="connsiteY1" fmla="*/ 29688 h 5854621"/>
                <a:gd name="connsiteX2" fmla="*/ 2269302 w 4151541"/>
                <a:gd name="connsiteY2" fmla="*/ 5938 h 5854621"/>
                <a:gd name="connsiteX3" fmla="*/ 2103048 w 4151541"/>
                <a:gd name="connsiteY3" fmla="*/ 29688 h 5854621"/>
                <a:gd name="connsiteX4" fmla="*/ 1948669 w 4151541"/>
                <a:gd name="connsiteY4" fmla="*/ 100940 h 5854621"/>
                <a:gd name="connsiteX5" fmla="*/ 1996170 w 4151541"/>
                <a:gd name="connsiteY5" fmla="*/ 492826 h 5854621"/>
                <a:gd name="connsiteX6" fmla="*/ 2174300 w 4151541"/>
                <a:gd name="connsiteY6" fmla="*/ 1181595 h 5854621"/>
                <a:gd name="connsiteX7" fmla="*/ 2233676 w 4151541"/>
                <a:gd name="connsiteY7" fmla="*/ 1834738 h 5854621"/>
                <a:gd name="connsiteX8" fmla="*/ 2245552 w 4151541"/>
                <a:gd name="connsiteY8" fmla="*/ 2487880 h 5854621"/>
                <a:gd name="connsiteX9" fmla="*/ 2055546 w 4151541"/>
                <a:gd name="connsiteY9" fmla="*/ 2844140 h 5854621"/>
                <a:gd name="connsiteX10" fmla="*/ 1829915 w 4151541"/>
                <a:gd name="connsiteY10" fmla="*/ 2951018 h 5854621"/>
                <a:gd name="connsiteX11" fmla="*/ 1675536 w 4151541"/>
                <a:gd name="connsiteY11" fmla="*/ 2951018 h 5854621"/>
                <a:gd name="connsiteX12" fmla="*/ 1438030 w 4151541"/>
                <a:gd name="connsiteY12" fmla="*/ 2832265 h 5854621"/>
                <a:gd name="connsiteX13" fmla="*/ 1164897 w 4151541"/>
                <a:gd name="connsiteY13" fmla="*/ 2571008 h 5854621"/>
                <a:gd name="connsiteX14" fmla="*/ 784887 w 4151541"/>
                <a:gd name="connsiteY14" fmla="*/ 2309751 h 5854621"/>
                <a:gd name="connsiteX15" fmla="*/ 488004 w 4151541"/>
                <a:gd name="connsiteY15" fmla="*/ 2404753 h 5854621"/>
                <a:gd name="connsiteX16" fmla="*/ 226746 w 4151541"/>
                <a:gd name="connsiteY16" fmla="*/ 2642260 h 5854621"/>
                <a:gd name="connsiteX17" fmla="*/ 36741 w 4151541"/>
                <a:gd name="connsiteY17" fmla="*/ 3117273 h 5854621"/>
                <a:gd name="connsiteX18" fmla="*/ 7053 w 4151541"/>
                <a:gd name="connsiteY18" fmla="*/ 3528392 h 5854621"/>
                <a:gd name="connsiteX19" fmla="*/ 79061 w 4151541"/>
                <a:gd name="connsiteY19" fmla="*/ 3960440 h 5854621"/>
                <a:gd name="connsiteX20" fmla="*/ 295085 w 4151541"/>
                <a:gd name="connsiteY20" fmla="*/ 4536504 h 5854621"/>
                <a:gd name="connsiteX21" fmla="*/ 727133 w 4151541"/>
                <a:gd name="connsiteY21" fmla="*/ 4968552 h 5854621"/>
                <a:gd name="connsiteX22" fmla="*/ 1447213 w 4151541"/>
                <a:gd name="connsiteY22" fmla="*/ 5184576 h 5854621"/>
                <a:gd name="connsiteX23" fmla="*/ 1879261 w 4151541"/>
                <a:gd name="connsiteY23" fmla="*/ 5040560 h 5854621"/>
                <a:gd name="connsiteX24" fmla="*/ 2744315 w 4151541"/>
                <a:gd name="connsiteY24" fmla="*/ 5741719 h 5854621"/>
                <a:gd name="connsiteX25" fmla="*/ 2839318 w 4151541"/>
                <a:gd name="connsiteY25" fmla="*/ 5717969 h 5854621"/>
                <a:gd name="connsiteX26" fmla="*/ 2934321 w 4151541"/>
                <a:gd name="connsiteY26" fmla="*/ 5385460 h 5854621"/>
                <a:gd name="connsiteX27" fmla="*/ 3005572 w 4151541"/>
                <a:gd name="connsiteY27" fmla="*/ 4969823 h 5854621"/>
                <a:gd name="connsiteX28" fmla="*/ 3031389 w 4151541"/>
                <a:gd name="connsiteY28" fmla="*/ 4752528 h 5854621"/>
                <a:gd name="connsiteX29" fmla="*/ 2959381 w 4151541"/>
                <a:gd name="connsiteY29" fmla="*/ 4392488 h 5854621"/>
                <a:gd name="connsiteX30" fmla="*/ 2599341 w 4151541"/>
                <a:gd name="connsiteY30" fmla="*/ 4176464 h 5854621"/>
                <a:gd name="connsiteX31" fmla="*/ 2167293 w 4151541"/>
                <a:gd name="connsiteY31" fmla="*/ 4176464 h 5854621"/>
                <a:gd name="connsiteX32" fmla="*/ 2023277 w 4151541"/>
                <a:gd name="connsiteY32" fmla="*/ 4248472 h 5854621"/>
                <a:gd name="connsiteX33" fmla="*/ 1807253 w 4151541"/>
                <a:gd name="connsiteY33" fmla="*/ 4392488 h 5854621"/>
                <a:gd name="connsiteX34" fmla="*/ 1447213 w 4151541"/>
                <a:gd name="connsiteY34" fmla="*/ 4536504 h 5854621"/>
                <a:gd name="connsiteX35" fmla="*/ 1015165 w 4151541"/>
                <a:gd name="connsiteY35" fmla="*/ 4392488 h 5854621"/>
                <a:gd name="connsiteX36" fmla="*/ 713635 w 4151541"/>
                <a:gd name="connsiteY36" fmla="*/ 3960421 h 5854621"/>
                <a:gd name="connsiteX37" fmla="*/ 583117 w 4151541"/>
                <a:gd name="connsiteY37" fmla="*/ 3672408 h 5854621"/>
                <a:gd name="connsiteX38" fmla="*/ 594882 w 4151541"/>
                <a:gd name="connsiteY38" fmla="*/ 3307278 h 5854621"/>
                <a:gd name="connsiteX39" fmla="*/ 761136 w 4151541"/>
                <a:gd name="connsiteY39" fmla="*/ 3069771 h 5854621"/>
                <a:gd name="connsiteX40" fmla="*/ 844263 w 4151541"/>
                <a:gd name="connsiteY40" fmla="*/ 3046021 h 5854621"/>
                <a:gd name="connsiteX41" fmla="*/ 939266 w 4151541"/>
                <a:gd name="connsiteY41" fmla="*/ 3224151 h 5854621"/>
                <a:gd name="connsiteX42" fmla="*/ 1295526 w 4151541"/>
                <a:gd name="connsiteY42" fmla="*/ 3580410 h 5854621"/>
                <a:gd name="connsiteX43" fmla="*/ 1616159 w 4151541"/>
                <a:gd name="connsiteY43" fmla="*/ 3770416 h 5854621"/>
                <a:gd name="connsiteX44" fmla="*/ 2008045 w 4151541"/>
                <a:gd name="connsiteY44" fmla="*/ 3996047 h 5854621"/>
                <a:gd name="connsiteX45" fmla="*/ 2518684 w 4151541"/>
                <a:gd name="connsiteY45" fmla="*/ 4007922 h 5854621"/>
                <a:gd name="connsiteX46" fmla="*/ 3076824 w 4151541"/>
                <a:gd name="connsiteY46" fmla="*/ 3889169 h 5854621"/>
                <a:gd name="connsiteX47" fmla="*/ 3456384 w 4151541"/>
                <a:gd name="connsiteY47" fmla="*/ 3672408 h 5854621"/>
                <a:gd name="connsiteX48" fmla="*/ 3718092 w 4151541"/>
                <a:gd name="connsiteY48" fmla="*/ 3295403 h 5854621"/>
                <a:gd name="connsiteX49" fmla="*/ 4062476 w 4151541"/>
                <a:gd name="connsiteY49" fmla="*/ 2487880 h 5854621"/>
                <a:gd name="connsiteX50" fmla="*/ 4050601 w 4151541"/>
                <a:gd name="connsiteY50" fmla="*/ 1454727 h 5854621"/>
                <a:gd name="connsiteX51" fmla="*/ 3456835 w 4151541"/>
                <a:gd name="connsiteY51" fmla="*/ 932213 h 5854621"/>
                <a:gd name="connsiteX52" fmla="*/ 2958071 w 4151541"/>
                <a:gd name="connsiteY52" fmla="*/ 908462 h 5854621"/>
                <a:gd name="connsiteX53" fmla="*/ 2768066 w 4151541"/>
                <a:gd name="connsiteY53" fmla="*/ 1003465 h 5854621"/>
                <a:gd name="connsiteX54" fmla="*/ 2756191 w 4151541"/>
                <a:gd name="connsiteY54" fmla="*/ 1003465 h 5854621"/>
                <a:gd name="connsiteX55" fmla="*/ 2592288 w 4151541"/>
                <a:gd name="connsiteY55" fmla="*/ 864096 h 5854621"/>
                <a:gd name="connsiteX56" fmla="*/ 2520280 w 4151541"/>
                <a:gd name="connsiteY56" fmla="*/ 648072 h 5854621"/>
                <a:gd name="connsiteX57" fmla="*/ 2494933 w 4151541"/>
                <a:gd name="connsiteY57" fmla="*/ 421574 h 5854621"/>
                <a:gd name="connsiteX58" fmla="*/ 2483058 w 4151541"/>
                <a:gd name="connsiteY58" fmla="*/ 65314 h 5854621"/>
                <a:gd name="connsiteX0" fmla="*/ 2483058 w 4151541"/>
                <a:gd name="connsiteY0" fmla="*/ 65314 h 5775452"/>
                <a:gd name="connsiteX1" fmla="*/ 2388056 w 4151541"/>
                <a:gd name="connsiteY1" fmla="*/ 29688 h 5775452"/>
                <a:gd name="connsiteX2" fmla="*/ 2269302 w 4151541"/>
                <a:gd name="connsiteY2" fmla="*/ 5938 h 5775452"/>
                <a:gd name="connsiteX3" fmla="*/ 2103048 w 4151541"/>
                <a:gd name="connsiteY3" fmla="*/ 29688 h 5775452"/>
                <a:gd name="connsiteX4" fmla="*/ 1948669 w 4151541"/>
                <a:gd name="connsiteY4" fmla="*/ 100940 h 5775452"/>
                <a:gd name="connsiteX5" fmla="*/ 1996170 w 4151541"/>
                <a:gd name="connsiteY5" fmla="*/ 492826 h 5775452"/>
                <a:gd name="connsiteX6" fmla="*/ 2174300 w 4151541"/>
                <a:gd name="connsiteY6" fmla="*/ 1181595 h 5775452"/>
                <a:gd name="connsiteX7" fmla="*/ 2233676 w 4151541"/>
                <a:gd name="connsiteY7" fmla="*/ 1834738 h 5775452"/>
                <a:gd name="connsiteX8" fmla="*/ 2245552 w 4151541"/>
                <a:gd name="connsiteY8" fmla="*/ 2487880 h 5775452"/>
                <a:gd name="connsiteX9" fmla="*/ 2055546 w 4151541"/>
                <a:gd name="connsiteY9" fmla="*/ 2844140 h 5775452"/>
                <a:gd name="connsiteX10" fmla="*/ 1829915 w 4151541"/>
                <a:gd name="connsiteY10" fmla="*/ 2951018 h 5775452"/>
                <a:gd name="connsiteX11" fmla="*/ 1675536 w 4151541"/>
                <a:gd name="connsiteY11" fmla="*/ 2951018 h 5775452"/>
                <a:gd name="connsiteX12" fmla="*/ 1438030 w 4151541"/>
                <a:gd name="connsiteY12" fmla="*/ 2832265 h 5775452"/>
                <a:gd name="connsiteX13" fmla="*/ 1164897 w 4151541"/>
                <a:gd name="connsiteY13" fmla="*/ 2571008 h 5775452"/>
                <a:gd name="connsiteX14" fmla="*/ 784887 w 4151541"/>
                <a:gd name="connsiteY14" fmla="*/ 2309751 h 5775452"/>
                <a:gd name="connsiteX15" fmla="*/ 488004 w 4151541"/>
                <a:gd name="connsiteY15" fmla="*/ 2404753 h 5775452"/>
                <a:gd name="connsiteX16" fmla="*/ 226746 w 4151541"/>
                <a:gd name="connsiteY16" fmla="*/ 2642260 h 5775452"/>
                <a:gd name="connsiteX17" fmla="*/ 36741 w 4151541"/>
                <a:gd name="connsiteY17" fmla="*/ 3117273 h 5775452"/>
                <a:gd name="connsiteX18" fmla="*/ 7053 w 4151541"/>
                <a:gd name="connsiteY18" fmla="*/ 3528392 h 5775452"/>
                <a:gd name="connsiteX19" fmla="*/ 79061 w 4151541"/>
                <a:gd name="connsiteY19" fmla="*/ 3960440 h 5775452"/>
                <a:gd name="connsiteX20" fmla="*/ 295085 w 4151541"/>
                <a:gd name="connsiteY20" fmla="*/ 4536504 h 5775452"/>
                <a:gd name="connsiteX21" fmla="*/ 727133 w 4151541"/>
                <a:gd name="connsiteY21" fmla="*/ 4968552 h 5775452"/>
                <a:gd name="connsiteX22" fmla="*/ 1447213 w 4151541"/>
                <a:gd name="connsiteY22" fmla="*/ 5184576 h 5775452"/>
                <a:gd name="connsiteX23" fmla="*/ 1879261 w 4151541"/>
                <a:gd name="connsiteY23" fmla="*/ 5040560 h 5775452"/>
                <a:gd name="connsiteX24" fmla="*/ 2839318 w 4151541"/>
                <a:gd name="connsiteY24" fmla="*/ 5717969 h 5775452"/>
                <a:gd name="connsiteX25" fmla="*/ 2934321 w 4151541"/>
                <a:gd name="connsiteY25" fmla="*/ 5385460 h 5775452"/>
                <a:gd name="connsiteX26" fmla="*/ 3005572 w 4151541"/>
                <a:gd name="connsiteY26" fmla="*/ 4969823 h 5775452"/>
                <a:gd name="connsiteX27" fmla="*/ 3031389 w 4151541"/>
                <a:gd name="connsiteY27" fmla="*/ 4752528 h 5775452"/>
                <a:gd name="connsiteX28" fmla="*/ 2959381 w 4151541"/>
                <a:gd name="connsiteY28" fmla="*/ 4392488 h 5775452"/>
                <a:gd name="connsiteX29" fmla="*/ 2599341 w 4151541"/>
                <a:gd name="connsiteY29" fmla="*/ 4176464 h 5775452"/>
                <a:gd name="connsiteX30" fmla="*/ 2167293 w 4151541"/>
                <a:gd name="connsiteY30" fmla="*/ 4176464 h 5775452"/>
                <a:gd name="connsiteX31" fmla="*/ 2023277 w 4151541"/>
                <a:gd name="connsiteY31" fmla="*/ 4248472 h 5775452"/>
                <a:gd name="connsiteX32" fmla="*/ 1807253 w 4151541"/>
                <a:gd name="connsiteY32" fmla="*/ 4392488 h 5775452"/>
                <a:gd name="connsiteX33" fmla="*/ 1447213 w 4151541"/>
                <a:gd name="connsiteY33" fmla="*/ 4536504 h 5775452"/>
                <a:gd name="connsiteX34" fmla="*/ 1015165 w 4151541"/>
                <a:gd name="connsiteY34" fmla="*/ 4392488 h 5775452"/>
                <a:gd name="connsiteX35" fmla="*/ 713635 w 4151541"/>
                <a:gd name="connsiteY35" fmla="*/ 3960421 h 5775452"/>
                <a:gd name="connsiteX36" fmla="*/ 583117 w 4151541"/>
                <a:gd name="connsiteY36" fmla="*/ 3672408 h 5775452"/>
                <a:gd name="connsiteX37" fmla="*/ 594882 w 4151541"/>
                <a:gd name="connsiteY37" fmla="*/ 3307278 h 5775452"/>
                <a:gd name="connsiteX38" fmla="*/ 761136 w 4151541"/>
                <a:gd name="connsiteY38" fmla="*/ 3069771 h 5775452"/>
                <a:gd name="connsiteX39" fmla="*/ 844263 w 4151541"/>
                <a:gd name="connsiteY39" fmla="*/ 3046021 h 5775452"/>
                <a:gd name="connsiteX40" fmla="*/ 939266 w 4151541"/>
                <a:gd name="connsiteY40" fmla="*/ 3224151 h 5775452"/>
                <a:gd name="connsiteX41" fmla="*/ 1295526 w 4151541"/>
                <a:gd name="connsiteY41" fmla="*/ 3580410 h 5775452"/>
                <a:gd name="connsiteX42" fmla="*/ 1616159 w 4151541"/>
                <a:gd name="connsiteY42" fmla="*/ 3770416 h 5775452"/>
                <a:gd name="connsiteX43" fmla="*/ 2008045 w 4151541"/>
                <a:gd name="connsiteY43" fmla="*/ 3996047 h 5775452"/>
                <a:gd name="connsiteX44" fmla="*/ 2518684 w 4151541"/>
                <a:gd name="connsiteY44" fmla="*/ 4007922 h 5775452"/>
                <a:gd name="connsiteX45" fmla="*/ 3076824 w 4151541"/>
                <a:gd name="connsiteY45" fmla="*/ 3889169 h 5775452"/>
                <a:gd name="connsiteX46" fmla="*/ 3456384 w 4151541"/>
                <a:gd name="connsiteY46" fmla="*/ 3672408 h 5775452"/>
                <a:gd name="connsiteX47" fmla="*/ 3718092 w 4151541"/>
                <a:gd name="connsiteY47" fmla="*/ 3295403 h 5775452"/>
                <a:gd name="connsiteX48" fmla="*/ 4062476 w 4151541"/>
                <a:gd name="connsiteY48" fmla="*/ 2487880 h 5775452"/>
                <a:gd name="connsiteX49" fmla="*/ 4050601 w 4151541"/>
                <a:gd name="connsiteY49" fmla="*/ 1454727 h 5775452"/>
                <a:gd name="connsiteX50" fmla="*/ 3456835 w 4151541"/>
                <a:gd name="connsiteY50" fmla="*/ 932213 h 5775452"/>
                <a:gd name="connsiteX51" fmla="*/ 2958071 w 4151541"/>
                <a:gd name="connsiteY51" fmla="*/ 908462 h 5775452"/>
                <a:gd name="connsiteX52" fmla="*/ 2768066 w 4151541"/>
                <a:gd name="connsiteY52" fmla="*/ 1003465 h 5775452"/>
                <a:gd name="connsiteX53" fmla="*/ 2756191 w 4151541"/>
                <a:gd name="connsiteY53" fmla="*/ 1003465 h 5775452"/>
                <a:gd name="connsiteX54" fmla="*/ 2592288 w 4151541"/>
                <a:gd name="connsiteY54" fmla="*/ 864096 h 5775452"/>
                <a:gd name="connsiteX55" fmla="*/ 2520280 w 4151541"/>
                <a:gd name="connsiteY55" fmla="*/ 648072 h 5775452"/>
                <a:gd name="connsiteX56" fmla="*/ 2494933 w 4151541"/>
                <a:gd name="connsiteY56" fmla="*/ 421574 h 5775452"/>
                <a:gd name="connsiteX57" fmla="*/ 2483058 w 4151541"/>
                <a:gd name="connsiteY57" fmla="*/ 65314 h 5775452"/>
                <a:gd name="connsiteX0" fmla="*/ 2483058 w 4151541"/>
                <a:gd name="connsiteY0" fmla="*/ 65314 h 5729758"/>
                <a:gd name="connsiteX1" fmla="*/ 2388056 w 4151541"/>
                <a:gd name="connsiteY1" fmla="*/ 29688 h 5729758"/>
                <a:gd name="connsiteX2" fmla="*/ 2269302 w 4151541"/>
                <a:gd name="connsiteY2" fmla="*/ 5938 h 5729758"/>
                <a:gd name="connsiteX3" fmla="*/ 2103048 w 4151541"/>
                <a:gd name="connsiteY3" fmla="*/ 29688 h 5729758"/>
                <a:gd name="connsiteX4" fmla="*/ 1948669 w 4151541"/>
                <a:gd name="connsiteY4" fmla="*/ 100940 h 5729758"/>
                <a:gd name="connsiteX5" fmla="*/ 1996170 w 4151541"/>
                <a:gd name="connsiteY5" fmla="*/ 492826 h 5729758"/>
                <a:gd name="connsiteX6" fmla="*/ 2174300 w 4151541"/>
                <a:gd name="connsiteY6" fmla="*/ 1181595 h 5729758"/>
                <a:gd name="connsiteX7" fmla="*/ 2233676 w 4151541"/>
                <a:gd name="connsiteY7" fmla="*/ 1834738 h 5729758"/>
                <a:gd name="connsiteX8" fmla="*/ 2245552 w 4151541"/>
                <a:gd name="connsiteY8" fmla="*/ 2487880 h 5729758"/>
                <a:gd name="connsiteX9" fmla="*/ 2055546 w 4151541"/>
                <a:gd name="connsiteY9" fmla="*/ 2844140 h 5729758"/>
                <a:gd name="connsiteX10" fmla="*/ 1829915 w 4151541"/>
                <a:gd name="connsiteY10" fmla="*/ 2951018 h 5729758"/>
                <a:gd name="connsiteX11" fmla="*/ 1675536 w 4151541"/>
                <a:gd name="connsiteY11" fmla="*/ 2951018 h 5729758"/>
                <a:gd name="connsiteX12" fmla="*/ 1438030 w 4151541"/>
                <a:gd name="connsiteY12" fmla="*/ 2832265 h 5729758"/>
                <a:gd name="connsiteX13" fmla="*/ 1164897 w 4151541"/>
                <a:gd name="connsiteY13" fmla="*/ 2571008 h 5729758"/>
                <a:gd name="connsiteX14" fmla="*/ 784887 w 4151541"/>
                <a:gd name="connsiteY14" fmla="*/ 2309751 h 5729758"/>
                <a:gd name="connsiteX15" fmla="*/ 488004 w 4151541"/>
                <a:gd name="connsiteY15" fmla="*/ 2404753 h 5729758"/>
                <a:gd name="connsiteX16" fmla="*/ 226746 w 4151541"/>
                <a:gd name="connsiteY16" fmla="*/ 2642260 h 5729758"/>
                <a:gd name="connsiteX17" fmla="*/ 36741 w 4151541"/>
                <a:gd name="connsiteY17" fmla="*/ 3117273 h 5729758"/>
                <a:gd name="connsiteX18" fmla="*/ 7053 w 4151541"/>
                <a:gd name="connsiteY18" fmla="*/ 3528392 h 5729758"/>
                <a:gd name="connsiteX19" fmla="*/ 79061 w 4151541"/>
                <a:gd name="connsiteY19" fmla="*/ 3960440 h 5729758"/>
                <a:gd name="connsiteX20" fmla="*/ 295085 w 4151541"/>
                <a:gd name="connsiteY20" fmla="*/ 4536504 h 5729758"/>
                <a:gd name="connsiteX21" fmla="*/ 727133 w 4151541"/>
                <a:gd name="connsiteY21" fmla="*/ 4968552 h 5729758"/>
                <a:gd name="connsiteX22" fmla="*/ 1447213 w 4151541"/>
                <a:gd name="connsiteY22" fmla="*/ 5184576 h 5729758"/>
                <a:gd name="connsiteX23" fmla="*/ 1879261 w 4151541"/>
                <a:gd name="connsiteY23" fmla="*/ 5040560 h 5729758"/>
                <a:gd name="connsiteX24" fmla="*/ 2839318 w 4151541"/>
                <a:gd name="connsiteY24" fmla="*/ 5717969 h 5729758"/>
                <a:gd name="connsiteX25" fmla="*/ 3005572 w 4151541"/>
                <a:gd name="connsiteY25" fmla="*/ 4969823 h 5729758"/>
                <a:gd name="connsiteX26" fmla="*/ 3031389 w 4151541"/>
                <a:gd name="connsiteY26" fmla="*/ 4752528 h 5729758"/>
                <a:gd name="connsiteX27" fmla="*/ 2959381 w 4151541"/>
                <a:gd name="connsiteY27" fmla="*/ 4392488 h 5729758"/>
                <a:gd name="connsiteX28" fmla="*/ 2599341 w 4151541"/>
                <a:gd name="connsiteY28" fmla="*/ 4176464 h 5729758"/>
                <a:gd name="connsiteX29" fmla="*/ 2167293 w 4151541"/>
                <a:gd name="connsiteY29" fmla="*/ 4176464 h 5729758"/>
                <a:gd name="connsiteX30" fmla="*/ 2023277 w 4151541"/>
                <a:gd name="connsiteY30" fmla="*/ 4248472 h 5729758"/>
                <a:gd name="connsiteX31" fmla="*/ 1807253 w 4151541"/>
                <a:gd name="connsiteY31" fmla="*/ 4392488 h 5729758"/>
                <a:gd name="connsiteX32" fmla="*/ 1447213 w 4151541"/>
                <a:gd name="connsiteY32" fmla="*/ 4536504 h 5729758"/>
                <a:gd name="connsiteX33" fmla="*/ 1015165 w 4151541"/>
                <a:gd name="connsiteY33" fmla="*/ 4392488 h 5729758"/>
                <a:gd name="connsiteX34" fmla="*/ 713635 w 4151541"/>
                <a:gd name="connsiteY34" fmla="*/ 3960421 h 5729758"/>
                <a:gd name="connsiteX35" fmla="*/ 583117 w 4151541"/>
                <a:gd name="connsiteY35" fmla="*/ 3672408 h 5729758"/>
                <a:gd name="connsiteX36" fmla="*/ 594882 w 4151541"/>
                <a:gd name="connsiteY36" fmla="*/ 3307278 h 5729758"/>
                <a:gd name="connsiteX37" fmla="*/ 761136 w 4151541"/>
                <a:gd name="connsiteY37" fmla="*/ 3069771 h 5729758"/>
                <a:gd name="connsiteX38" fmla="*/ 844263 w 4151541"/>
                <a:gd name="connsiteY38" fmla="*/ 3046021 h 5729758"/>
                <a:gd name="connsiteX39" fmla="*/ 939266 w 4151541"/>
                <a:gd name="connsiteY39" fmla="*/ 3224151 h 5729758"/>
                <a:gd name="connsiteX40" fmla="*/ 1295526 w 4151541"/>
                <a:gd name="connsiteY40" fmla="*/ 3580410 h 5729758"/>
                <a:gd name="connsiteX41" fmla="*/ 1616159 w 4151541"/>
                <a:gd name="connsiteY41" fmla="*/ 3770416 h 5729758"/>
                <a:gd name="connsiteX42" fmla="*/ 2008045 w 4151541"/>
                <a:gd name="connsiteY42" fmla="*/ 3996047 h 5729758"/>
                <a:gd name="connsiteX43" fmla="*/ 2518684 w 4151541"/>
                <a:gd name="connsiteY43" fmla="*/ 4007922 h 5729758"/>
                <a:gd name="connsiteX44" fmla="*/ 3076824 w 4151541"/>
                <a:gd name="connsiteY44" fmla="*/ 3889169 h 5729758"/>
                <a:gd name="connsiteX45" fmla="*/ 3456384 w 4151541"/>
                <a:gd name="connsiteY45" fmla="*/ 3672408 h 5729758"/>
                <a:gd name="connsiteX46" fmla="*/ 3718092 w 4151541"/>
                <a:gd name="connsiteY46" fmla="*/ 3295403 h 5729758"/>
                <a:gd name="connsiteX47" fmla="*/ 4062476 w 4151541"/>
                <a:gd name="connsiteY47" fmla="*/ 2487880 h 5729758"/>
                <a:gd name="connsiteX48" fmla="*/ 4050601 w 4151541"/>
                <a:gd name="connsiteY48" fmla="*/ 1454727 h 5729758"/>
                <a:gd name="connsiteX49" fmla="*/ 3456835 w 4151541"/>
                <a:gd name="connsiteY49" fmla="*/ 932213 h 5729758"/>
                <a:gd name="connsiteX50" fmla="*/ 2958071 w 4151541"/>
                <a:gd name="connsiteY50" fmla="*/ 908462 h 5729758"/>
                <a:gd name="connsiteX51" fmla="*/ 2768066 w 4151541"/>
                <a:gd name="connsiteY51" fmla="*/ 1003465 h 5729758"/>
                <a:gd name="connsiteX52" fmla="*/ 2756191 w 4151541"/>
                <a:gd name="connsiteY52" fmla="*/ 1003465 h 5729758"/>
                <a:gd name="connsiteX53" fmla="*/ 2592288 w 4151541"/>
                <a:gd name="connsiteY53" fmla="*/ 864096 h 5729758"/>
                <a:gd name="connsiteX54" fmla="*/ 2520280 w 4151541"/>
                <a:gd name="connsiteY54" fmla="*/ 648072 h 5729758"/>
                <a:gd name="connsiteX55" fmla="*/ 2494933 w 4151541"/>
                <a:gd name="connsiteY55" fmla="*/ 421574 h 5729758"/>
                <a:gd name="connsiteX56" fmla="*/ 2483058 w 4151541"/>
                <a:gd name="connsiteY56" fmla="*/ 65314 h 5729758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05572 w 4151541"/>
                <a:gd name="connsiteY24" fmla="*/ 4969823 h 5196577"/>
                <a:gd name="connsiteX25" fmla="*/ 3031389 w 4151541"/>
                <a:gd name="connsiteY25" fmla="*/ 4752528 h 5196577"/>
                <a:gd name="connsiteX26" fmla="*/ 2959381 w 4151541"/>
                <a:gd name="connsiteY26" fmla="*/ 4392488 h 5196577"/>
                <a:gd name="connsiteX27" fmla="*/ 2599341 w 4151541"/>
                <a:gd name="connsiteY27" fmla="*/ 4176464 h 5196577"/>
                <a:gd name="connsiteX28" fmla="*/ 2167293 w 4151541"/>
                <a:gd name="connsiteY28" fmla="*/ 4176464 h 5196577"/>
                <a:gd name="connsiteX29" fmla="*/ 2023277 w 4151541"/>
                <a:gd name="connsiteY29" fmla="*/ 4248472 h 5196577"/>
                <a:gd name="connsiteX30" fmla="*/ 1807253 w 4151541"/>
                <a:gd name="connsiteY30" fmla="*/ 4392488 h 5196577"/>
                <a:gd name="connsiteX31" fmla="*/ 1447213 w 4151541"/>
                <a:gd name="connsiteY31" fmla="*/ 4536504 h 5196577"/>
                <a:gd name="connsiteX32" fmla="*/ 1015165 w 4151541"/>
                <a:gd name="connsiteY32" fmla="*/ 4392488 h 5196577"/>
                <a:gd name="connsiteX33" fmla="*/ 713635 w 4151541"/>
                <a:gd name="connsiteY33" fmla="*/ 3960421 h 5196577"/>
                <a:gd name="connsiteX34" fmla="*/ 583117 w 4151541"/>
                <a:gd name="connsiteY34" fmla="*/ 3672408 h 5196577"/>
                <a:gd name="connsiteX35" fmla="*/ 594882 w 4151541"/>
                <a:gd name="connsiteY35" fmla="*/ 3307278 h 5196577"/>
                <a:gd name="connsiteX36" fmla="*/ 761136 w 4151541"/>
                <a:gd name="connsiteY36" fmla="*/ 3069771 h 5196577"/>
                <a:gd name="connsiteX37" fmla="*/ 844263 w 4151541"/>
                <a:gd name="connsiteY37" fmla="*/ 3046021 h 5196577"/>
                <a:gd name="connsiteX38" fmla="*/ 939266 w 4151541"/>
                <a:gd name="connsiteY38" fmla="*/ 3224151 h 5196577"/>
                <a:gd name="connsiteX39" fmla="*/ 1295526 w 4151541"/>
                <a:gd name="connsiteY39" fmla="*/ 3580410 h 5196577"/>
                <a:gd name="connsiteX40" fmla="*/ 1616159 w 4151541"/>
                <a:gd name="connsiteY40" fmla="*/ 3770416 h 5196577"/>
                <a:gd name="connsiteX41" fmla="*/ 2008045 w 4151541"/>
                <a:gd name="connsiteY41" fmla="*/ 3996047 h 5196577"/>
                <a:gd name="connsiteX42" fmla="*/ 2518684 w 4151541"/>
                <a:gd name="connsiteY42" fmla="*/ 4007922 h 5196577"/>
                <a:gd name="connsiteX43" fmla="*/ 3076824 w 4151541"/>
                <a:gd name="connsiteY43" fmla="*/ 3889169 h 5196577"/>
                <a:gd name="connsiteX44" fmla="*/ 3456384 w 4151541"/>
                <a:gd name="connsiteY44" fmla="*/ 3672408 h 5196577"/>
                <a:gd name="connsiteX45" fmla="*/ 3718092 w 4151541"/>
                <a:gd name="connsiteY45" fmla="*/ 3295403 h 5196577"/>
                <a:gd name="connsiteX46" fmla="*/ 4062476 w 4151541"/>
                <a:gd name="connsiteY46" fmla="*/ 2487880 h 5196577"/>
                <a:gd name="connsiteX47" fmla="*/ 4050601 w 4151541"/>
                <a:gd name="connsiteY47" fmla="*/ 1454727 h 5196577"/>
                <a:gd name="connsiteX48" fmla="*/ 3456835 w 4151541"/>
                <a:gd name="connsiteY48" fmla="*/ 932213 h 5196577"/>
                <a:gd name="connsiteX49" fmla="*/ 2958071 w 4151541"/>
                <a:gd name="connsiteY49" fmla="*/ 908462 h 5196577"/>
                <a:gd name="connsiteX50" fmla="*/ 2768066 w 4151541"/>
                <a:gd name="connsiteY50" fmla="*/ 1003465 h 5196577"/>
                <a:gd name="connsiteX51" fmla="*/ 2756191 w 4151541"/>
                <a:gd name="connsiteY51" fmla="*/ 1003465 h 5196577"/>
                <a:gd name="connsiteX52" fmla="*/ 2592288 w 4151541"/>
                <a:gd name="connsiteY52" fmla="*/ 864096 h 5196577"/>
                <a:gd name="connsiteX53" fmla="*/ 2520280 w 4151541"/>
                <a:gd name="connsiteY53" fmla="*/ 648072 h 5196577"/>
                <a:gd name="connsiteX54" fmla="*/ 2494933 w 4151541"/>
                <a:gd name="connsiteY54" fmla="*/ 421574 h 5196577"/>
                <a:gd name="connsiteX55" fmla="*/ 2483058 w 4151541"/>
                <a:gd name="connsiteY55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3031389 w 4151541"/>
                <a:gd name="connsiteY24" fmla="*/ 4752528 h 5196577"/>
                <a:gd name="connsiteX25" fmla="*/ 2959381 w 4151541"/>
                <a:gd name="connsiteY25" fmla="*/ 4392488 h 5196577"/>
                <a:gd name="connsiteX26" fmla="*/ 2599341 w 4151541"/>
                <a:gd name="connsiteY26" fmla="*/ 4176464 h 5196577"/>
                <a:gd name="connsiteX27" fmla="*/ 2167293 w 4151541"/>
                <a:gd name="connsiteY27" fmla="*/ 4176464 h 5196577"/>
                <a:gd name="connsiteX28" fmla="*/ 2023277 w 4151541"/>
                <a:gd name="connsiteY28" fmla="*/ 4248472 h 5196577"/>
                <a:gd name="connsiteX29" fmla="*/ 1807253 w 4151541"/>
                <a:gd name="connsiteY29" fmla="*/ 4392488 h 5196577"/>
                <a:gd name="connsiteX30" fmla="*/ 1447213 w 4151541"/>
                <a:gd name="connsiteY30" fmla="*/ 4536504 h 5196577"/>
                <a:gd name="connsiteX31" fmla="*/ 1015165 w 4151541"/>
                <a:gd name="connsiteY31" fmla="*/ 4392488 h 5196577"/>
                <a:gd name="connsiteX32" fmla="*/ 713635 w 4151541"/>
                <a:gd name="connsiteY32" fmla="*/ 3960421 h 5196577"/>
                <a:gd name="connsiteX33" fmla="*/ 583117 w 4151541"/>
                <a:gd name="connsiteY33" fmla="*/ 3672408 h 5196577"/>
                <a:gd name="connsiteX34" fmla="*/ 594882 w 4151541"/>
                <a:gd name="connsiteY34" fmla="*/ 3307278 h 5196577"/>
                <a:gd name="connsiteX35" fmla="*/ 761136 w 4151541"/>
                <a:gd name="connsiteY35" fmla="*/ 3069771 h 5196577"/>
                <a:gd name="connsiteX36" fmla="*/ 844263 w 4151541"/>
                <a:gd name="connsiteY36" fmla="*/ 3046021 h 5196577"/>
                <a:gd name="connsiteX37" fmla="*/ 939266 w 4151541"/>
                <a:gd name="connsiteY37" fmla="*/ 3224151 h 5196577"/>
                <a:gd name="connsiteX38" fmla="*/ 1295526 w 4151541"/>
                <a:gd name="connsiteY38" fmla="*/ 3580410 h 5196577"/>
                <a:gd name="connsiteX39" fmla="*/ 1616159 w 4151541"/>
                <a:gd name="connsiteY39" fmla="*/ 3770416 h 5196577"/>
                <a:gd name="connsiteX40" fmla="*/ 2008045 w 4151541"/>
                <a:gd name="connsiteY40" fmla="*/ 3996047 h 5196577"/>
                <a:gd name="connsiteX41" fmla="*/ 2518684 w 4151541"/>
                <a:gd name="connsiteY41" fmla="*/ 4007922 h 5196577"/>
                <a:gd name="connsiteX42" fmla="*/ 3076824 w 4151541"/>
                <a:gd name="connsiteY42" fmla="*/ 3889169 h 5196577"/>
                <a:gd name="connsiteX43" fmla="*/ 3456384 w 4151541"/>
                <a:gd name="connsiteY43" fmla="*/ 3672408 h 5196577"/>
                <a:gd name="connsiteX44" fmla="*/ 3718092 w 4151541"/>
                <a:gd name="connsiteY44" fmla="*/ 3295403 h 5196577"/>
                <a:gd name="connsiteX45" fmla="*/ 4062476 w 4151541"/>
                <a:gd name="connsiteY45" fmla="*/ 2487880 h 5196577"/>
                <a:gd name="connsiteX46" fmla="*/ 4050601 w 4151541"/>
                <a:gd name="connsiteY46" fmla="*/ 1454727 h 5196577"/>
                <a:gd name="connsiteX47" fmla="*/ 3456835 w 4151541"/>
                <a:gd name="connsiteY47" fmla="*/ 932213 h 5196577"/>
                <a:gd name="connsiteX48" fmla="*/ 2958071 w 4151541"/>
                <a:gd name="connsiteY48" fmla="*/ 908462 h 5196577"/>
                <a:gd name="connsiteX49" fmla="*/ 2768066 w 4151541"/>
                <a:gd name="connsiteY49" fmla="*/ 1003465 h 5196577"/>
                <a:gd name="connsiteX50" fmla="*/ 2756191 w 4151541"/>
                <a:gd name="connsiteY50" fmla="*/ 1003465 h 5196577"/>
                <a:gd name="connsiteX51" fmla="*/ 2592288 w 4151541"/>
                <a:gd name="connsiteY51" fmla="*/ 864096 h 5196577"/>
                <a:gd name="connsiteX52" fmla="*/ 2520280 w 4151541"/>
                <a:gd name="connsiteY52" fmla="*/ 648072 h 5196577"/>
                <a:gd name="connsiteX53" fmla="*/ 2494933 w 4151541"/>
                <a:gd name="connsiteY53" fmla="*/ 421574 h 5196577"/>
                <a:gd name="connsiteX54" fmla="*/ 2483058 w 4151541"/>
                <a:gd name="connsiteY54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959381 w 4151541"/>
                <a:gd name="connsiteY24" fmla="*/ 4392488 h 5196577"/>
                <a:gd name="connsiteX25" fmla="*/ 2599341 w 4151541"/>
                <a:gd name="connsiteY25" fmla="*/ 4176464 h 5196577"/>
                <a:gd name="connsiteX26" fmla="*/ 2167293 w 4151541"/>
                <a:gd name="connsiteY26" fmla="*/ 4176464 h 5196577"/>
                <a:gd name="connsiteX27" fmla="*/ 2023277 w 4151541"/>
                <a:gd name="connsiteY27" fmla="*/ 4248472 h 5196577"/>
                <a:gd name="connsiteX28" fmla="*/ 1807253 w 4151541"/>
                <a:gd name="connsiteY28" fmla="*/ 4392488 h 5196577"/>
                <a:gd name="connsiteX29" fmla="*/ 1447213 w 4151541"/>
                <a:gd name="connsiteY29" fmla="*/ 4536504 h 5196577"/>
                <a:gd name="connsiteX30" fmla="*/ 1015165 w 4151541"/>
                <a:gd name="connsiteY30" fmla="*/ 4392488 h 5196577"/>
                <a:gd name="connsiteX31" fmla="*/ 713635 w 4151541"/>
                <a:gd name="connsiteY31" fmla="*/ 3960421 h 5196577"/>
                <a:gd name="connsiteX32" fmla="*/ 583117 w 4151541"/>
                <a:gd name="connsiteY32" fmla="*/ 3672408 h 5196577"/>
                <a:gd name="connsiteX33" fmla="*/ 594882 w 4151541"/>
                <a:gd name="connsiteY33" fmla="*/ 3307278 h 5196577"/>
                <a:gd name="connsiteX34" fmla="*/ 761136 w 4151541"/>
                <a:gd name="connsiteY34" fmla="*/ 3069771 h 5196577"/>
                <a:gd name="connsiteX35" fmla="*/ 844263 w 4151541"/>
                <a:gd name="connsiteY35" fmla="*/ 3046021 h 5196577"/>
                <a:gd name="connsiteX36" fmla="*/ 939266 w 4151541"/>
                <a:gd name="connsiteY36" fmla="*/ 3224151 h 5196577"/>
                <a:gd name="connsiteX37" fmla="*/ 1295526 w 4151541"/>
                <a:gd name="connsiteY37" fmla="*/ 3580410 h 5196577"/>
                <a:gd name="connsiteX38" fmla="*/ 1616159 w 4151541"/>
                <a:gd name="connsiteY38" fmla="*/ 3770416 h 5196577"/>
                <a:gd name="connsiteX39" fmla="*/ 2008045 w 4151541"/>
                <a:gd name="connsiteY39" fmla="*/ 3996047 h 5196577"/>
                <a:gd name="connsiteX40" fmla="*/ 2518684 w 4151541"/>
                <a:gd name="connsiteY40" fmla="*/ 4007922 h 5196577"/>
                <a:gd name="connsiteX41" fmla="*/ 3076824 w 4151541"/>
                <a:gd name="connsiteY41" fmla="*/ 3889169 h 5196577"/>
                <a:gd name="connsiteX42" fmla="*/ 3456384 w 4151541"/>
                <a:gd name="connsiteY42" fmla="*/ 3672408 h 5196577"/>
                <a:gd name="connsiteX43" fmla="*/ 3718092 w 4151541"/>
                <a:gd name="connsiteY43" fmla="*/ 3295403 h 5196577"/>
                <a:gd name="connsiteX44" fmla="*/ 4062476 w 4151541"/>
                <a:gd name="connsiteY44" fmla="*/ 2487880 h 5196577"/>
                <a:gd name="connsiteX45" fmla="*/ 4050601 w 4151541"/>
                <a:gd name="connsiteY45" fmla="*/ 1454727 h 5196577"/>
                <a:gd name="connsiteX46" fmla="*/ 3456835 w 4151541"/>
                <a:gd name="connsiteY46" fmla="*/ 932213 h 5196577"/>
                <a:gd name="connsiteX47" fmla="*/ 2958071 w 4151541"/>
                <a:gd name="connsiteY47" fmla="*/ 908462 h 5196577"/>
                <a:gd name="connsiteX48" fmla="*/ 2768066 w 4151541"/>
                <a:gd name="connsiteY48" fmla="*/ 1003465 h 5196577"/>
                <a:gd name="connsiteX49" fmla="*/ 2756191 w 4151541"/>
                <a:gd name="connsiteY49" fmla="*/ 1003465 h 5196577"/>
                <a:gd name="connsiteX50" fmla="*/ 2592288 w 4151541"/>
                <a:gd name="connsiteY50" fmla="*/ 864096 h 5196577"/>
                <a:gd name="connsiteX51" fmla="*/ 2520280 w 4151541"/>
                <a:gd name="connsiteY51" fmla="*/ 648072 h 5196577"/>
                <a:gd name="connsiteX52" fmla="*/ 2494933 w 4151541"/>
                <a:gd name="connsiteY52" fmla="*/ 421574 h 5196577"/>
                <a:gd name="connsiteX53" fmla="*/ 2483058 w 4151541"/>
                <a:gd name="connsiteY53" fmla="*/ 65314 h 5196577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599341 w 4151541"/>
                <a:gd name="connsiteY24" fmla="*/ 4176464 h 5208579"/>
                <a:gd name="connsiteX25" fmla="*/ 2167293 w 4151541"/>
                <a:gd name="connsiteY25" fmla="*/ 4176464 h 5208579"/>
                <a:gd name="connsiteX26" fmla="*/ 2023277 w 4151541"/>
                <a:gd name="connsiteY26" fmla="*/ 4248472 h 5208579"/>
                <a:gd name="connsiteX27" fmla="*/ 1807253 w 4151541"/>
                <a:gd name="connsiteY27" fmla="*/ 4392488 h 5208579"/>
                <a:gd name="connsiteX28" fmla="*/ 1447213 w 4151541"/>
                <a:gd name="connsiteY28" fmla="*/ 4536504 h 5208579"/>
                <a:gd name="connsiteX29" fmla="*/ 1015165 w 4151541"/>
                <a:gd name="connsiteY29" fmla="*/ 4392488 h 5208579"/>
                <a:gd name="connsiteX30" fmla="*/ 713635 w 4151541"/>
                <a:gd name="connsiteY30" fmla="*/ 3960421 h 5208579"/>
                <a:gd name="connsiteX31" fmla="*/ 583117 w 4151541"/>
                <a:gd name="connsiteY31" fmla="*/ 3672408 h 5208579"/>
                <a:gd name="connsiteX32" fmla="*/ 594882 w 4151541"/>
                <a:gd name="connsiteY32" fmla="*/ 3307278 h 5208579"/>
                <a:gd name="connsiteX33" fmla="*/ 761136 w 4151541"/>
                <a:gd name="connsiteY33" fmla="*/ 3069771 h 5208579"/>
                <a:gd name="connsiteX34" fmla="*/ 844263 w 4151541"/>
                <a:gd name="connsiteY34" fmla="*/ 3046021 h 5208579"/>
                <a:gd name="connsiteX35" fmla="*/ 939266 w 4151541"/>
                <a:gd name="connsiteY35" fmla="*/ 3224151 h 5208579"/>
                <a:gd name="connsiteX36" fmla="*/ 1295526 w 4151541"/>
                <a:gd name="connsiteY36" fmla="*/ 3580410 h 5208579"/>
                <a:gd name="connsiteX37" fmla="*/ 1616159 w 4151541"/>
                <a:gd name="connsiteY37" fmla="*/ 3770416 h 5208579"/>
                <a:gd name="connsiteX38" fmla="*/ 2008045 w 4151541"/>
                <a:gd name="connsiteY38" fmla="*/ 3996047 h 5208579"/>
                <a:gd name="connsiteX39" fmla="*/ 2518684 w 4151541"/>
                <a:gd name="connsiteY39" fmla="*/ 4007922 h 5208579"/>
                <a:gd name="connsiteX40" fmla="*/ 3076824 w 4151541"/>
                <a:gd name="connsiteY40" fmla="*/ 3889169 h 5208579"/>
                <a:gd name="connsiteX41" fmla="*/ 3456384 w 4151541"/>
                <a:gd name="connsiteY41" fmla="*/ 3672408 h 5208579"/>
                <a:gd name="connsiteX42" fmla="*/ 3718092 w 4151541"/>
                <a:gd name="connsiteY42" fmla="*/ 3295403 h 5208579"/>
                <a:gd name="connsiteX43" fmla="*/ 4062476 w 4151541"/>
                <a:gd name="connsiteY43" fmla="*/ 2487880 h 5208579"/>
                <a:gd name="connsiteX44" fmla="*/ 4050601 w 4151541"/>
                <a:gd name="connsiteY44" fmla="*/ 1454727 h 5208579"/>
                <a:gd name="connsiteX45" fmla="*/ 3456835 w 4151541"/>
                <a:gd name="connsiteY45" fmla="*/ 932213 h 5208579"/>
                <a:gd name="connsiteX46" fmla="*/ 2958071 w 4151541"/>
                <a:gd name="connsiteY46" fmla="*/ 908462 h 5208579"/>
                <a:gd name="connsiteX47" fmla="*/ 2768066 w 4151541"/>
                <a:gd name="connsiteY47" fmla="*/ 1003465 h 5208579"/>
                <a:gd name="connsiteX48" fmla="*/ 2756191 w 4151541"/>
                <a:gd name="connsiteY48" fmla="*/ 1003465 h 5208579"/>
                <a:gd name="connsiteX49" fmla="*/ 2592288 w 4151541"/>
                <a:gd name="connsiteY49" fmla="*/ 864096 h 5208579"/>
                <a:gd name="connsiteX50" fmla="*/ 2520280 w 4151541"/>
                <a:gd name="connsiteY50" fmla="*/ 648072 h 5208579"/>
                <a:gd name="connsiteX51" fmla="*/ 2494933 w 4151541"/>
                <a:gd name="connsiteY51" fmla="*/ 421574 h 5208579"/>
                <a:gd name="connsiteX52" fmla="*/ 2483058 w 4151541"/>
                <a:gd name="connsiteY52" fmla="*/ 65314 h 5208579"/>
                <a:gd name="connsiteX0" fmla="*/ 2483058 w 4151541"/>
                <a:gd name="connsiteY0" fmla="*/ 65314 h 5208579"/>
                <a:gd name="connsiteX1" fmla="*/ 2388056 w 4151541"/>
                <a:gd name="connsiteY1" fmla="*/ 29688 h 5208579"/>
                <a:gd name="connsiteX2" fmla="*/ 2269302 w 4151541"/>
                <a:gd name="connsiteY2" fmla="*/ 5938 h 5208579"/>
                <a:gd name="connsiteX3" fmla="*/ 2103048 w 4151541"/>
                <a:gd name="connsiteY3" fmla="*/ 29688 h 5208579"/>
                <a:gd name="connsiteX4" fmla="*/ 1948669 w 4151541"/>
                <a:gd name="connsiteY4" fmla="*/ 100940 h 5208579"/>
                <a:gd name="connsiteX5" fmla="*/ 1996170 w 4151541"/>
                <a:gd name="connsiteY5" fmla="*/ 492826 h 5208579"/>
                <a:gd name="connsiteX6" fmla="*/ 2174300 w 4151541"/>
                <a:gd name="connsiteY6" fmla="*/ 1181595 h 5208579"/>
                <a:gd name="connsiteX7" fmla="*/ 2233676 w 4151541"/>
                <a:gd name="connsiteY7" fmla="*/ 1834738 h 5208579"/>
                <a:gd name="connsiteX8" fmla="*/ 2245552 w 4151541"/>
                <a:gd name="connsiteY8" fmla="*/ 2487880 h 5208579"/>
                <a:gd name="connsiteX9" fmla="*/ 2055546 w 4151541"/>
                <a:gd name="connsiteY9" fmla="*/ 2844140 h 5208579"/>
                <a:gd name="connsiteX10" fmla="*/ 1829915 w 4151541"/>
                <a:gd name="connsiteY10" fmla="*/ 2951018 h 5208579"/>
                <a:gd name="connsiteX11" fmla="*/ 1675536 w 4151541"/>
                <a:gd name="connsiteY11" fmla="*/ 2951018 h 5208579"/>
                <a:gd name="connsiteX12" fmla="*/ 1438030 w 4151541"/>
                <a:gd name="connsiteY12" fmla="*/ 2832265 h 5208579"/>
                <a:gd name="connsiteX13" fmla="*/ 1164897 w 4151541"/>
                <a:gd name="connsiteY13" fmla="*/ 2571008 h 5208579"/>
                <a:gd name="connsiteX14" fmla="*/ 784887 w 4151541"/>
                <a:gd name="connsiteY14" fmla="*/ 2309751 h 5208579"/>
                <a:gd name="connsiteX15" fmla="*/ 488004 w 4151541"/>
                <a:gd name="connsiteY15" fmla="*/ 2404753 h 5208579"/>
                <a:gd name="connsiteX16" fmla="*/ 226746 w 4151541"/>
                <a:gd name="connsiteY16" fmla="*/ 2642260 h 5208579"/>
                <a:gd name="connsiteX17" fmla="*/ 36741 w 4151541"/>
                <a:gd name="connsiteY17" fmla="*/ 3117273 h 5208579"/>
                <a:gd name="connsiteX18" fmla="*/ 7053 w 4151541"/>
                <a:gd name="connsiteY18" fmla="*/ 3528392 h 5208579"/>
                <a:gd name="connsiteX19" fmla="*/ 79061 w 4151541"/>
                <a:gd name="connsiteY19" fmla="*/ 3960440 h 5208579"/>
                <a:gd name="connsiteX20" fmla="*/ 295085 w 4151541"/>
                <a:gd name="connsiteY20" fmla="*/ 4536504 h 5208579"/>
                <a:gd name="connsiteX21" fmla="*/ 727133 w 4151541"/>
                <a:gd name="connsiteY21" fmla="*/ 4968552 h 5208579"/>
                <a:gd name="connsiteX22" fmla="*/ 1447213 w 4151541"/>
                <a:gd name="connsiteY22" fmla="*/ 5184576 h 5208579"/>
                <a:gd name="connsiteX23" fmla="*/ 1879261 w 4151541"/>
                <a:gd name="connsiteY23" fmla="*/ 5040560 h 5208579"/>
                <a:gd name="connsiteX24" fmla="*/ 2167293 w 4151541"/>
                <a:gd name="connsiteY24" fmla="*/ 4176464 h 5208579"/>
                <a:gd name="connsiteX25" fmla="*/ 2023277 w 4151541"/>
                <a:gd name="connsiteY25" fmla="*/ 4248472 h 5208579"/>
                <a:gd name="connsiteX26" fmla="*/ 1807253 w 4151541"/>
                <a:gd name="connsiteY26" fmla="*/ 4392488 h 5208579"/>
                <a:gd name="connsiteX27" fmla="*/ 1447213 w 4151541"/>
                <a:gd name="connsiteY27" fmla="*/ 4536504 h 5208579"/>
                <a:gd name="connsiteX28" fmla="*/ 1015165 w 4151541"/>
                <a:gd name="connsiteY28" fmla="*/ 4392488 h 5208579"/>
                <a:gd name="connsiteX29" fmla="*/ 713635 w 4151541"/>
                <a:gd name="connsiteY29" fmla="*/ 3960421 h 5208579"/>
                <a:gd name="connsiteX30" fmla="*/ 583117 w 4151541"/>
                <a:gd name="connsiteY30" fmla="*/ 3672408 h 5208579"/>
                <a:gd name="connsiteX31" fmla="*/ 594882 w 4151541"/>
                <a:gd name="connsiteY31" fmla="*/ 3307278 h 5208579"/>
                <a:gd name="connsiteX32" fmla="*/ 761136 w 4151541"/>
                <a:gd name="connsiteY32" fmla="*/ 3069771 h 5208579"/>
                <a:gd name="connsiteX33" fmla="*/ 844263 w 4151541"/>
                <a:gd name="connsiteY33" fmla="*/ 3046021 h 5208579"/>
                <a:gd name="connsiteX34" fmla="*/ 939266 w 4151541"/>
                <a:gd name="connsiteY34" fmla="*/ 3224151 h 5208579"/>
                <a:gd name="connsiteX35" fmla="*/ 1295526 w 4151541"/>
                <a:gd name="connsiteY35" fmla="*/ 3580410 h 5208579"/>
                <a:gd name="connsiteX36" fmla="*/ 1616159 w 4151541"/>
                <a:gd name="connsiteY36" fmla="*/ 3770416 h 5208579"/>
                <a:gd name="connsiteX37" fmla="*/ 2008045 w 4151541"/>
                <a:gd name="connsiteY37" fmla="*/ 3996047 h 5208579"/>
                <a:gd name="connsiteX38" fmla="*/ 2518684 w 4151541"/>
                <a:gd name="connsiteY38" fmla="*/ 4007922 h 5208579"/>
                <a:gd name="connsiteX39" fmla="*/ 3076824 w 4151541"/>
                <a:gd name="connsiteY39" fmla="*/ 3889169 h 5208579"/>
                <a:gd name="connsiteX40" fmla="*/ 3456384 w 4151541"/>
                <a:gd name="connsiteY40" fmla="*/ 3672408 h 5208579"/>
                <a:gd name="connsiteX41" fmla="*/ 3718092 w 4151541"/>
                <a:gd name="connsiteY41" fmla="*/ 3295403 h 5208579"/>
                <a:gd name="connsiteX42" fmla="*/ 4062476 w 4151541"/>
                <a:gd name="connsiteY42" fmla="*/ 2487880 h 5208579"/>
                <a:gd name="connsiteX43" fmla="*/ 4050601 w 4151541"/>
                <a:gd name="connsiteY43" fmla="*/ 1454727 h 5208579"/>
                <a:gd name="connsiteX44" fmla="*/ 3456835 w 4151541"/>
                <a:gd name="connsiteY44" fmla="*/ 932213 h 5208579"/>
                <a:gd name="connsiteX45" fmla="*/ 2958071 w 4151541"/>
                <a:gd name="connsiteY45" fmla="*/ 908462 h 5208579"/>
                <a:gd name="connsiteX46" fmla="*/ 2768066 w 4151541"/>
                <a:gd name="connsiteY46" fmla="*/ 1003465 h 5208579"/>
                <a:gd name="connsiteX47" fmla="*/ 2756191 w 4151541"/>
                <a:gd name="connsiteY47" fmla="*/ 1003465 h 5208579"/>
                <a:gd name="connsiteX48" fmla="*/ 2592288 w 4151541"/>
                <a:gd name="connsiteY48" fmla="*/ 864096 h 5208579"/>
                <a:gd name="connsiteX49" fmla="*/ 2520280 w 4151541"/>
                <a:gd name="connsiteY49" fmla="*/ 648072 h 5208579"/>
                <a:gd name="connsiteX50" fmla="*/ 2494933 w 4151541"/>
                <a:gd name="connsiteY50" fmla="*/ 421574 h 5208579"/>
                <a:gd name="connsiteX51" fmla="*/ 2483058 w 4151541"/>
                <a:gd name="connsiteY51" fmla="*/ 65314 h 5208579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2023277 w 4151541"/>
                <a:gd name="connsiteY24" fmla="*/ 4248472 h 5196577"/>
                <a:gd name="connsiteX25" fmla="*/ 1807253 w 4151541"/>
                <a:gd name="connsiteY25" fmla="*/ 4392488 h 5196577"/>
                <a:gd name="connsiteX26" fmla="*/ 1447213 w 4151541"/>
                <a:gd name="connsiteY26" fmla="*/ 4536504 h 5196577"/>
                <a:gd name="connsiteX27" fmla="*/ 1015165 w 4151541"/>
                <a:gd name="connsiteY27" fmla="*/ 4392488 h 5196577"/>
                <a:gd name="connsiteX28" fmla="*/ 713635 w 4151541"/>
                <a:gd name="connsiteY28" fmla="*/ 3960421 h 5196577"/>
                <a:gd name="connsiteX29" fmla="*/ 583117 w 4151541"/>
                <a:gd name="connsiteY29" fmla="*/ 3672408 h 5196577"/>
                <a:gd name="connsiteX30" fmla="*/ 594882 w 4151541"/>
                <a:gd name="connsiteY30" fmla="*/ 3307278 h 5196577"/>
                <a:gd name="connsiteX31" fmla="*/ 761136 w 4151541"/>
                <a:gd name="connsiteY31" fmla="*/ 3069771 h 5196577"/>
                <a:gd name="connsiteX32" fmla="*/ 844263 w 4151541"/>
                <a:gd name="connsiteY32" fmla="*/ 3046021 h 5196577"/>
                <a:gd name="connsiteX33" fmla="*/ 939266 w 4151541"/>
                <a:gd name="connsiteY33" fmla="*/ 3224151 h 5196577"/>
                <a:gd name="connsiteX34" fmla="*/ 1295526 w 4151541"/>
                <a:gd name="connsiteY34" fmla="*/ 3580410 h 5196577"/>
                <a:gd name="connsiteX35" fmla="*/ 1616159 w 4151541"/>
                <a:gd name="connsiteY35" fmla="*/ 3770416 h 5196577"/>
                <a:gd name="connsiteX36" fmla="*/ 2008045 w 4151541"/>
                <a:gd name="connsiteY36" fmla="*/ 3996047 h 5196577"/>
                <a:gd name="connsiteX37" fmla="*/ 2518684 w 4151541"/>
                <a:gd name="connsiteY37" fmla="*/ 4007922 h 5196577"/>
                <a:gd name="connsiteX38" fmla="*/ 3076824 w 4151541"/>
                <a:gd name="connsiteY38" fmla="*/ 3889169 h 5196577"/>
                <a:gd name="connsiteX39" fmla="*/ 3456384 w 4151541"/>
                <a:gd name="connsiteY39" fmla="*/ 3672408 h 5196577"/>
                <a:gd name="connsiteX40" fmla="*/ 3718092 w 4151541"/>
                <a:gd name="connsiteY40" fmla="*/ 3295403 h 5196577"/>
                <a:gd name="connsiteX41" fmla="*/ 4062476 w 4151541"/>
                <a:gd name="connsiteY41" fmla="*/ 2487880 h 5196577"/>
                <a:gd name="connsiteX42" fmla="*/ 4050601 w 4151541"/>
                <a:gd name="connsiteY42" fmla="*/ 1454727 h 5196577"/>
                <a:gd name="connsiteX43" fmla="*/ 3456835 w 4151541"/>
                <a:gd name="connsiteY43" fmla="*/ 932213 h 5196577"/>
                <a:gd name="connsiteX44" fmla="*/ 2958071 w 4151541"/>
                <a:gd name="connsiteY44" fmla="*/ 908462 h 5196577"/>
                <a:gd name="connsiteX45" fmla="*/ 2768066 w 4151541"/>
                <a:gd name="connsiteY45" fmla="*/ 1003465 h 5196577"/>
                <a:gd name="connsiteX46" fmla="*/ 2756191 w 4151541"/>
                <a:gd name="connsiteY46" fmla="*/ 1003465 h 5196577"/>
                <a:gd name="connsiteX47" fmla="*/ 2592288 w 4151541"/>
                <a:gd name="connsiteY47" fmla="*/ 864096 h 5196577"/>
                <a:gd name="connsiteX48" fmla="*/ 2520280 w 4151541"/>
                <a:gd name="connsiteY48" fmla="*/ 648072 h 5196577"/>
                <a:gd name="connsiteX49" fmla="*/ 2494933 w 4151541"/>
                <a:gd name="connsiteY49" fmla="*/ 421574 h 5196577"/>
                <a:gd name="connsiteX50" fmla="*/ 2483058 w 4151541"/>
                <a:gd name="connsiteY50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807253 w 4151541"/>
                <a:gd name="connsiteY24" fmla="*/ 4392488 h 5196577"/>
                <a:gd name="connsiteX25" fmla="*/ 1447213 w 4151541"/>
                <a:gd name="connsiteY25" fmla="*/ 4536504 h 5196577"/>
                <a:gd name="connsiteX26" fmla="*/ 1015165 w 4151541"/>
                <a:gd name="connsiteY26" fmla="*/ 4392488 h 5196577"/>
                <a:gd name="connsiteX27" fmla="*/ 713635 w 4151541"/>
                <a:gd name="connsiteY27" fmla="*/ 3960421 h 5196577"/>
                <a:gd name="connsiteX28" fmla="*/ 583117 w 4151541"/>
                <a:gd name="connsiteY28" fmla="*/ 3672408 h 5196577"/>
                <a:gd name="connsiteX29" fmla="*/ 594882 w 4151541"/>
                <a:gd name="connsiteY29" fmla="*/ 3307278 h 5196577"/>
                <a:gd name="connsiteX30" fmla="*/ 761136 w 4151541"/>
                <a:gd name="connsiteY30" fmla="*/ 3069771 h 5196577"/>
                <a:gd name="connsiteX31" fmla="*/ 844263 w 4151541"/>
                <a:gd name="connsiteY31" fmla="*/ 3046021 h 5196577"/>
                <a:gd name="connsiteX32" fmla="*/ 939266 w 4151541"/>
                <a:gd name="connsiteY32" fmla="*/ 3224151 h 5196577"/>
                <a:gd name="connsiteX33" fmla="*/ 1295526 w 4151541"/>
                <a:gd name="connsiteY33" fmla="*/ 3580410 h 5196577"/>
                <a:gd name="connsiteX34" fmla="*/ 1616159 w 4151541"/>
                <a:gd name="connsiteY34" fmla="*/ 3770416 h 5196577"/>
                <a:gd name="connsiteX35" fmla="*/ 2008045 w 4151541"/>
                <a:gd name="connsiteY35" fmla="*/ 3996047 h 5196577"/>
                <a:gd name="connsiteX36" fmla="*/ 2518684 w 4151541"/>
                <a:gd name="connsiteY36" fmla="*/ 4007922 h 5196577"/>
                <a:gd name="connsiteX37" fmla="*/ 3076824 w 4151541"/>
                <a:gd name="connsiteY37" fmla="*/ 3889169 h 5196577"/>
                <a:gd name="connsiteX38" fmla="*/ 3456384 w 4151541"/>
                <a:gd name="connsiteY38" fmla="*/ 3672408 h 5196577"/>
                <a:gd name="connsiteX39" fmla="*/ 3718092 w 4151541"/>
                <a:gd name="connsiteY39" fmla="*/ 3295403 h 5196577"/>
                <a:gd name="connsiteX40" fmla="*/ 4062476 w 4151541"/>
                <a:gd name="connsiteY40" fmla="*/ 2487880 h 5196577"/>
                <a:gd name="connsiteX41" fmla="*/ 4050601 w 4151541"/>
                <a:gd name="connsiteY41" fmla="*/ 1454727 h 5196577"/>
                <a:gd name="connsiteX42" fmla="*/ 3456835 w 4151541"/>
                <a:gd name="connsiteY42" fmla="*/ 932213 h 5196577"/>
                <a:gd name="connsiteX43" fmla="*/ 2958071 w 4151541"/>
                <a:gd name="connsiteY43" fmla="*/ 908462 h 5196577"/>
                <a:gd name="connsiteX44" fmla="*/ 2768066 w 4151541"/>
                <a:gd name="connsiteY44" fmla="*/ 1003465 h 5196577"/>
                <a:gd name="connsiteX45" fmla="*/ 2756191 w 4151541"/>
                <a:gd name="connsiteY45" fmla="*/ 1003465 h 5196577"/>
                <a:gd name="connsiteX46" fmla="*/ 2592288 w 4151541"/>
                <a:gd name="connsiteY46" fmla="*/ 864096 h 5196577"/>
                <a:gd name="connsiteX47" fmla="*/ 2520280 w 4151541"/>
                <a:gd name="connsiteY47" fmla="*/ 648072 h 5196577"/>
                <a:gd name="connsiteX48" fmla="*/ 2494933 w 4151541"/>
                <a:gd name="connsiteY48" fmla="*/ 421574 h 5196577"/>
                <a:gd name="connsiteX49" fmla="*/ 2483058 w 4151541"/>
                <a:gd name="connsiteY49" fmla="*/ 65314 h 5196577"/>
                <a:gd name="connsiteX0" fmla="*/ 2483058 w 4151541"/>
                <a:gd name="connsiteY0" fmla="*/ 65314 h 5196577"/>
                <a:gd name="connsiteX1" fmla="*/ 2388056 w 4151541"/>
                <a:gd name="connsiteY1" fmla="*/ 29688 h 5196577"/>
                <a:gd name="connsiteX2" fmla="*/ 2269302 w 4151541"/>
                <a:gd name="connsiteY2" fmla="*/ 5938 h 5196577"/>
                <a:gd name="connsiteX3" fmla="*/ 2103048 w 4151541"/>
                <a:gd name="connsiteY3" fmla="*/ 29688 h 5196577"/>
                <a:gd name="connsiteX4" fmla="*/ 1948669 w 4151541"/>
                <a:gd name="connsiteY4" fmla="*/ 100940 h 5196577"/>
                <a:gd name="connsiteX5" fmla="*/ 1996170 w 4151541"/>
                <a:gd name="connsiteY5" fmla="*/ 492826 h 5196577"/>
                <a:gd name="connsiteX6" fmla="*/ 2174300 w 4151541"/>
                <a:gd name="connsiteY6" fmla="*/ 1181595 h 5196577"/>
                <a:gd name="connsiteX7" fmla="*/ 2233676 w 4151541"/>
                <a:gd name="connsiteY7" fmla="*/ 1834738 h 5196577"/>
                <a:gd name="connsiteX8" fmla="*/ 2245552 w 4151541"/>
                <a:gd name="connsiteY8" fmla="*/ 2487880 h 5196577"/>
                <a:gd name="connsiteX9" fmla="*/ 2055546 w 4151541"/>
                <a:gd name="connsiteY9" fmla="*/ 2844140 h 5196577"/>
                <a:gd name="connsiteX10" fmla="*/ 1829915 w 4151541"/>
                <a:gd name="connsiteY10" fmla="*/ 2951018 h 5196577"/>
                <a:gd name="connsiteX11" fmla="*/ 1675536 w 4151541"/>
                <a:gd name="connsiteY11" fmla="*/ 2951018 h 5196577"/>
                <a:gd name="connsiteX12" fmla="*/ 1438030 w 4151541"/>
                <a:gd name="connsiteY12" fmla="*/ 2832265 h 5196577"/>
                <a:gd name="connsiteX13" fmla="*/ 1164897 w 4151541"/>
                <a:gd name="connsiteY13" fmla="*/ 2571008 h 5196577"/>
                <a:gd name="connsiteX14" fmla="*/ 784887 w 4151541"/>
                <a:gd name="connsiteY14" fmla="*/ 2309751 h 5196577"/>
                <a:gd name="connsiteX15" fmla="*/ 488004 w 4151541"/>
                <a:gd name="connsiteY15" fmla="*/ 2404753 h 5196577"/>
                <a:gd name="connsiteX16" fmla="*/ 226746 w 4151541"/>
                <a:gd name="connsiteY16" fmla="*/ 2642260 h 5196577"/>
                <a:gd name="connsiteX17" fmla="*/ 36741 w 4151541"/>
                <a:gd name="connsiteY17" fmla="*/ 3117273 h 5196577"/>
                <a:gd name="connsiteX18" fmla="*/ 7053 w 4151541"/>
                <a:gd name="connsiteY18" fmla="*/ 3528392 h 5196577"/>
                <a:gd name="connsiteX19" fmla="*/ 79061 w 4151541"/>
                <a:gd name="connsiteY19" fmla="*/ 3960440 h 5196577"/>
                <a:gd name="connsiteX20" fmla="*/ 295085 w 4151541"/>
                <a:gd name="connsiteY20" fmla="*/ 4536504 h 5196577"/>
                <a:gd name="connsiteX21" fmla="*/ 727133 w 4151541"/>
                <a:gd name="connsiteY21" fmla="*/ 4968552 h 5196577"/>
                <a:gd name="connsiteX22" fmla="*/ 1447213 w 4151541"/>
                <a:gd name="connsiteY22" fmla="*/ 5184576 h 5196577"/>
                <a:gd name="connsiteX23" fmla="*/ 1879261 w 4151541"/>
                <a:gd name="connsiteY23" fmla="*/ 5040560 h 5196577"/>
                <a:gd name="connsiteX24" fmla="*/ 1447213 w 4151541"/>
                <a:gd name="connsiteY24" fmla="*/ 4536504 h 5196577"/>
                <a:gd name="connsiteX25" fmla="*/ 1015165 w 4151541"/>
                <a:gd name="connsiteY25" fmla="*/ 4392488 h 5196577"/>
                <a:gd name="connsiteX26" fmla="*/ 713635 w 4151541"/>
                <a:gd name="connsiteY26" fmla="*/ 3960421 h 5196577"/>
                <a:gd name="connsiteX27" fmla="*/ 583117 w 4151541"/>
                <a:gd name="connsiteY27" fmla="*/ 3672408 h 5196577"/>
                <a:gd name="connsiteX28" fmla="*/ 594882 w 4151541"/>
                <a:gd name="connsiteY28" fmla="*/ 3307278 h 5196577"/>
                <a:gd name="connsiteX29" fmla="*/ 761136 w 4151541"/>
                <a:gd name="connsiteY29" fmla="*/ 3069771 h 5196577"/>
                <a:gd name="connsiteX30" fmla="*/ 844263 w 4151541"/>
                <a:gd name="connsiteY30" fmla="*/ 3046021 h 5196577"/>
                <a:gd name="connsiteX31" fmla="*/ 939266 w 4151541"/>
                <a:gd name="connsiteY31" fmla="*/ 3224151 h 5196577"/>
                <a:gd name="connsiteX32" fmla="*/ 1295526 w 4151541"/>
                <a:gd name="connsiteY32" fmla="*/ 3580410 h 5196577"/>
                <a:gd name="connsiteX33" fmla="*/ 1616159 w 4151541"/>
                <a:gd name="connsiteY33" fmla="*/ 3770416 h 5196577"/>
                <a:gd name="connsiteX34" fmla="*/ 2008045 w 4151541"/>
                <a:gd name="connsiteY34" fmla="*/ 3996047 h 5196577"/>
                <a:gd name="connsiteX35" fmla="*/ 2518684 w 4151541"/>
                <a:gd name="connsiteY35" fmla="*/ 4007922 h 5196577"/>
                <a:gd name="connsiteX36" fmla="*/ 3076824 w 4151541"/>
                <a:gd name="connsiteY36" fmla="*/ 3889169 h 5196577"/>
                <a:gd name="connsiteX37" fmla="*/ 3456384 w 4151541"/>
                <a:gd name="connsiteY37" fmla="*/ 3672408 h 5196577"/>
                <a:gd name="connsiteX38" fmla="*/ 3718092 w 4151541"/>
                <a:gd name="connsiteY38" fmla="*/ 3295403 h 5196577"/>
                <a:gd name="connsiteX39" fmla="*/ 4062476 w 4151541"/>
                <a:gd name="connsiteY39" fmla="*/ 2487880 h 5196577"/>
                <a:gd name="connsiteX40" fmla="*/ 4050601 w 4151541"/>
                <a:gd name="connsiteY40" fmla="*/ 1454727 h 5196577"/>
                <a:gd name="connsiteX41" fmla="*/ 3456835 w 4151541"/>
                <a:gd name="connsiteY41" fmla="*/ 932213 h 5196577"/>
                <a:gd name="connsiteX42" fmla="*/ 2958071 w 4151541"/>
                <a:gd name="connsiteY42" fmla="*/ 908462 h 5196577"/>
                <a:gd name="connsiteX43" fmla="*/ 2768066 w 4151541"/>
                <a:gd name="connsiteY43" fmla="*/ 1003465 h 5196577"/>
                <a:gd name="connsiteX44" fmla="*/ 2756191 w 4151541"/>
                <a:gd name="connsiteY44" fmla="*/ 1003465 h 5196577"/>
                <a:gd name="connsiteX45" fmla="*/ 2592288 w 4151541"/>
                <a:gd name="connsiteY45" fmla="*/ 864096 h 5196577"/>
                <a:gd name="connsiteX46" fmla="*/ 2520280 w 4151541"/>
                <a:gd name="connsiteY46" fmla="*/ 648072 h 5196577"/>
                <a:gd name="connsiteX47" fmla="*/ 2494933 w 4151541"/>
                <a:gd name="connsiteY47" fmla="*/ 421574 h 5196577"/>
                <a:gd name="connsiteX48" fmla="*/ 2483058 w 4151541"/>
                <a:gd name="connsiteY48" fmla="*/ 65314 h 5196577"/>
                <a:gd name="connsiteX0" fmla="*/ 2483058 w 4151541"/>
                <a:gd name="connsiteY0" fmla="*/ 65314 h 5256584"/>
                <a:gd name="connsiteX1" fmla="*/ 2388056 w 4151541"/>
                <a:gd name="connsiteY1" fmla="*/ 29688 h 5256584"/>
                <a:gd name="connsiteX2" fmla="*/ 2269302 w 4151541"/>
                <a:gd name="connsiteY2" fmla="*/ 5938 h 5256584"/>
                <a:gd name="connsiteX3" fmla="*/ 2103048 w 4151541"/>
                <a:gd name="connsiteY3" fmla="*/ 29688 h 5256584"/>
                <a:gd name="connsiteX4" fmla="*/ 1948669 w 4151541"/>
                <a:gd name="connsiteY4" fmla="*/ 100940 h 5256584"/>
                <a:gd name="connsiteX5" fmla="*/ 1996170 w 4151541"/>
                <a:gd name="connsiteY5" fmla="*/ 492826 h 5256584"/>
                <a:gd name="connsiteX6" fmla="*/ 2174300 w 4151541"/>
                <a:gd name="connsiteY6" fmla="*/ 1181595 h 5256584"/>
                <a:gd name="connsiteX7" fmla="*/ 2233676 w 4151541"/>
                <a:gd name="connsiteY7" fmla="*/ 1834738 h 5256584"/>
                <a:gd name="connsiteX8" fmla="*/ 2245552 w 4151541"/>
                <a:gd name="connsiteY8" fmla="*/ 2487880 h 5256584"/>
                <a:gd name="connsiteX9" fmla="*/ 2055546 w 4151541"/>
                <a:gd name="connsiteY9" fmla="*/ 2844140 h 5256584"/>
                <a:gd name="connsiteX10" fmla="*/ 1829915 w 4151541"/>
                <a:gd name="connsiteY10" fmla="*/ 2951018 h 5256584"/>
                <a:gd name="connsiteX11" fmla="*/ 1675536 w 4151541"/>
                <a:gd name="connsiteY11" fmla="*/ 2951018 h 5256584"/>
                <a:gd name="connsiteX12" fmla="*/ 1438030 w 4151541"/>
                <a:gd name="connsiteY12" fmla="*/ 2832265 h 5256584"/>
                <a:gd name="connsiteX13" fmla="*/ 1164897 w 4151541"/>
                <a:gd name="connsiteY13" fmla="*/ 2571008 h 5256584"/>
                <a:gd name="connsiteX14" fmla="*/ 784887 w 4151541"/>
                <a:gd name="connsiteY14" fmla="*/ 2309751 h 5256584"/>
                <a:gd name="connsiteX15" fmla="*/ 488004 w 4151541"/>
                <a:gd name="connsiteY15" fmla="*/ 2404753 h 5256584"/>
                <a:gd name="connsiteX16" fmla="*/ 226746 w 4151541"/>
                <a:gd name="connsiteY16" fmla="*/ 2642260 h 5256584"/>
                <a:gd name="connsiteX17" fmla="*/ 36741 w 4151541"/>
                <a:gd name="connsiteY17" fmla="*/ 3117273 h 5256584"/>
                <a:gd name="connsiteX18" fmla="*/ 7053 w 4151541"/>
                <a:gd name="connsiteY18" fmla="*/ 3528392 h 5256584"/>
                <a:gd name="connsiteX19" fmla="*/ 79061 w 4151541"/>
                <a:gd name="connsiteY19" fmla="*/ 3960440 h 5256584"/>
                <a:gd name="connsiteX20" fmla="*/ 295085 w 4151541"/>
                <a:gd name="connsiteY20" fmla="*/ 4536504 h 5256584"/>
                <a:gd name="connsiteX21" fmla="*/ 727133 w 4151541"/>
                <a:gd name="connsiteY21" fmla="*/ 4968552 h 5256584"/>
                <a:gd name="connsiteX22" fmla="*/ 1447213 w 4151541"/>
                <a:gd name="connsiteY22" fmla="*/ 5184576 h 5256584"/>
                <a:gd name="connsiteX23" fmla="*/ 1447213 w 4151541"/>
                <a:gd name="connsiteY23" fmla="*/ 4536504 h 5256584"/>
                <a:gd name="connsiteX24" fmla="*/ 1015165 w 4151541"/>
                <a:gd name="connsiteY24" fmla="*/ 4392488 h 5256584"/>
                <a:gd name="connsiteX25" fmla="*/ 713635 w 4151541"/>
                <a:gd name="connsiteY25" fmla="*/ 3960421 h 5256584"/>
                <a:gd name="connsiteX26" fmla="*/ 583117 w 4151541"/>
                <a:gd name="connsiteY26" fmla="*/ 3672408 h 5256584"/>
                <a:gd name="connsiteX27" fmla="*/ 594882 w 4151541"/>
                <a:gd name="connsiteY27" fmla="*/ 3307278 h 5256584"/>
                <a:gd name="connsiteX28" fmla="*/ 761136 w 4151541"/>
                <a:gd name="connsiteY28" fmla="*/ 3069771 h 5256584"/>
                <a:gd name="connsiteX29" fmla="*/ 844263 w 4151541"/>
                <a:gd name="connsiteY29" fmla="*/ 3046021 h 5256584"/>
                <a:gd name="connsiteX30" fmla="*/ 939266 w 4151541"/>
                <a:gd name="connsiteY30" fmla="*/ 3224151 h 5256584"/>
                <a:gd name="connsiteX31" fmla="*/ 1295526 w 4151541"/>
                <a:gd name="connsiteY31" fmla="*/ 3580410 h 5256584"/>
                <a:gd name="connsiteX32" fmla="*/ 1616159 w 4151541"/>
                <a:gd name="connsiteY32" fmla="*/ 3770416 h 5256584"/>
                <a:gd name="connsiteX33" fmla="*/ 2008045 w 4151541"/>
                <a:gd name="connsiteY33" fmla="*/ 3996047 h 5256584"/>
                <a:gd name="connsiteX34" fmla="*/ 2518684 w 4151541"/>
                <a:gd name="connsiteY34" fmla="*/ 4007922 h 5256584"/>
                <a:gd name="connsiteX35" fmla="*/ 3076824 w 4151541"/>
                <a:gd name="connsiteY35" fmla="*/ 3889169 h 5256584"/>
                <a:gd name="connsiteX36" fmla="*/ 3456384 w 4151541"/>
                <a:gd name="connsiteY36" fmla="*/ 3672408 h 5256584"/>
                <a:gd name="connsiteX37" fmla="*/ 3718092 w 4151541"/>
                <a:gd name="connsiteY37" fmla="*/ 3295403 h 5256584"/>
                <a:gd name="connsiteX38" fmla="*/ 4062476 w 4151541"/>
                <a:gd name="connsiteY38" fmla="*/ 2487880 h 5256584"/>
                <a:gd name="connsiteX39" fmla="*/ 4050601 w 4151541"/>
                <a:gd name="connsiteY39" fmla="*/ 1454727 h 5256584"/>
                <a:gd name="connsiteX40" fmla="*/ 3456835 w 4151541"/>
                <a:gd name="connsiteY40" fmla="*/ 932213 h 5256584"/>
                <a:gd name="connsiteX41" fmla="*/ 2958071 w 4151541"/>
                <a:gd name="connsiteY41" fmla="*/ 908462 h 5256584"/>
                <a:gd name="connsiteX42" fmla="*/ 2768066 w 4151541"/>
                <a:gd name="connsiteY42" fmla="*/ 1003465 h 5256584"/>
                <a:gd name="connsiteX43" fmla="*/ 2756191 w 4151541"/>
                <a:gd name="connsiteY43" fmla="*/ 1003465 h 5256584"/>
                <a:gd name="connsiteX44" fmla="*/ 2592288 w 4151541"/>
                <a:gd name="connsiteY44" fmla="*/ 864096 h 5256584"/>
                <a:gd name="connsiteX45" fmla="*/ 2520280 w 4151541"/>
                <a:gd name="connsiteY45" fmla="*/ 648072 h 5256584"/>
                <a:gd name="connsiteX46" fmla="*/ 2494933 w 4151541"/>
                <a:gd name="connsiteY46" fmla="*/ 421574 h 5256584"/>
                <a:gd name="connsiteX47" fmla="*/ 2483058 w 4151541"/>
                <a:gd name="connsiteY47" fmla="*/ 65314 h 5256584"/>
                <a:gd name="connsiteX0" fmla="*/ 2483058 w 4151541"/>
                <a:gd name="connsiteY0" fmla="*/ 65314 h 4968552"/>
                <a:gd name="connsiteX1" fmla="*/ 2388056 w 4151541"/>
                <a:gd name="connsiteY1" fmla="*/ 29688 h 4968552"/>
                <a:gd name="connsiteX2" fmla="*/ 2269302 w 4151541"/>
                <a:gd name="connsiteY2" fmla="*/ 5938 h 4968552"/>
                <a:gd name="connsiteX3" fmla="*/ 2103048 w 4151541"/>
                <a:gd name="connsiteY3" fmla="*/ 29688 h 4968552"/>
                <a:gd name="connsiteX4" fmla="*/ 1948669 w 4151541"/>
                <a:gd name="connsiteY4" fmla="*/ 100940 h 4968552"/>
                <a:gd name="connsiteX5" fmla="*/ 1996170 w 4151541"/>
                <a:gd name="connsiteY5" fmla="*/ 492826 h 4968552"/>
                <a:gd name="connsiteX6" fmla="*/ 2174300 w 4151541"/>
                <a:gd name="connsiteY6" fmla="*/ 1181595 h 4968552"/>
                <a:gd name="connsiteX7" fmla="*/ 2233676 w 4151541"/>
                <a:gd name="connsiteY7" fmla="*/ 1834738 h 4968552"/>
                <a:gd name="connsiteX8" fmla="*/ 2245552 w 4151541"/>
                <a:gd name="connsiteY8" fmla="*/ 2487880 h 4968552"/>
                <a:gd name="connsiteX9" fmla="*/ 2055546 w 4151541"/>
                <a:gd name="connsiteY9" fmla="*/ 2844140 h 4968552"/>
                <a:gd name="connsiteX10" fmla="*/ 1829915 w 4151541"/>
                <a:gd name="connsiteY10" fmla="*/ 2951018 h 4968552"/>
                <a:gd name="connsiteX11" fmla="*/ 1675536 w 4151541"/>
                <a:gd name="connsiteY11" fmla="*/ 2951018 h 4968552"/>
                <a:gd name="connsiteX12" fmla="*/ 1438030 w 4151541"/>
                <a:gd name="connsiteY12" fmla="*/ 2832265 h 4968552"/>
                <a:gd name="connsiteX13" fmla="*/ 1164897 w 4151541"/>
                <a:gd name="connsiteY13" fmla="*/ 2571008 h 4968552"/>
                <a:gd name="connsiteX14" fmla="*/ 784887 w 4151541"/>
                <a:gd name="connsiteY14" fmla="*/ 2309751 h 4968552"/>
                <a:gd name="connsiteX15" fmla="*/ 488004 w 4151541"/>
                <a:gd name="connsiteY15" fmla="*/ 2404753 h 4968552"/>
                <a:gd name="connsiteX16" fmla="*/ 226746 w 4151541"/>
                <a:gd name="connsiteY16" fmla="*/ 2642260 h 4968552"/>
                <a:gd name="connsiteX17" fmla="*/ 36741 w 4151541"/>
                <a:gd name="connsiteY17" fmla="*/ 3117273 h 4968552"/>
                <a:gd name="connsiteX18" fmla="*/ 7053 w 4151541"/>
                <a:gd name="connsiteY18" fmla="*/ 3528392 h 4968552"/>
                <a:gd name="connsiteX19" fmla="*/ 79061 w 4151541"/>
                <a:gd name="connsiteY19" fmla="*/ 3960440 h 4968552"/>
                <a:gd name="connsiteX20" fmla="*/ 295085 w 4151541"/>
                <a:gd name="connsiteY20" fmla="*/ 4536504 h 4968552"/>
                <a:gd name="connsiteX21" fmla="*/ 727133 w 4151541"/>
                <a:gd name="connsiteY21" fmla="*/ 4968552 h 4968552"/>
                <a:gd name="connsiteX22" fmla="*/ 1447213 w 4151541"/>
                <a:gd name="connsiteY22" fmla="*/ 4536504 h 4968552"/>
                <a:gd name="connsiteX23" fmla="*/ 1015165 w 4151541"/>
                <a:gd name="connsiteY23" fmla="*/ 4392488 h 4968552"/>
                <a:gd name="connsiteX24" fmla="*/ 713635 w 4151541"/>
                <a:gd name="connsiteY24" fmla="*/ 3960421 h 4968552"/>
                <a:gd name="connsiteX25" fmla="*/ 583117 w 4151541"/>
                <a:gd name="connsiteY25" fmla="*/ 3672408 h 4968552"/>
                <a:gd name="connsiteX26" fmla="*/ 594882 w 4151541"/>
                <a:gd name="connsiteY26" fmla="*/ 3307278 h 4968552"/>
                <a:gd name="connsiteX27" fmla="*/ 761136 w 4151541"/>
                <a:gd name="connsiteY27" fmla="*/ 3069771 h 4968552"/>
                <a:gd name="connsiteX28" fmla="*/ 844263 w 4151541"/>
                <a:gd name="connsiteY28" fmla="*/ 3046021 h 4968552"/>
                <a:gd name="connsiteX29" fmla="*/ 939266 w 4151541"/>
                <a:gd name="connsiteY29" fmla="*/ 3224151 h 4968552"/>
                <a:gd name="connsiteX30" fmla="*/ 1295526 w 4151541"/>
                <a:gd name="connsiteY30" fmla="*/ 3580410 h 4968552"/>
                <a:gd name="connsiteX31" fmla="*/ 1616159 w 4151541"/>
                <a:gd name="connsiteY31" fmla="*/ 3770416 h 4968552"/>
                <a:gd name="connsiteX32" fmla="*/ 2008045 w 4151541"/>
                <a:gd name="connsiteY32" fmla="*/ 3996047 h 4968552"/>
                <a:gd name="connsiteX33" fmla="*/ 2518684 w 4151541"/>
                <a:gd name="connsiteY33" fmla="*/ 4007922 h 4968552"/>
                <a:gd name="connsiteX34" fmla="*/ 3076824 w 4151541"/>
                <a:gd name="connsiteY34" fmla="*/ 3889169 h 4968552"/>
                <a:gd name="connsiteX35" fmla="*/ 3456384 w 4151541"/>
                <a:gd name="connsiteY35" fmla="*/ 3672408 h 4968552"/>
                <a:gd name="connsiteX36" fmla="*/ 3718092 w 4151541"/>
                <a:gd name="connsiteY36" fmla="*/ 3295403 h 4968552"/>
                <a:gd name="connsiteX37" fmla="*/ 4062476 w 4151541"/>
                <a:gd name="connsiteY37" fmla="*/ 2487880 h 4968552"/>
                <a:gd name="connsiteX38" fmla="*/ 4050601 w 4151541"/>
                <a:gd name="connsiteY38" fmla="*/ 1454727 h 4968552"/>
                <a:gd name="connsiteX39" fmla="*/ 3456835 w 4151541"/>
                <a:gd name="connsiteY39" fmla="*/ 932213 h 4968552"/>
                <a:gd name="connsiteX40" fmla="*/ 2958071 w 4151541"/>
                <a:gd name="connsiteY40" fmla="*/ 908462 h 4968552"/>
                <a:gd name="connsiteX41" fmla="*/ 2768066 w 4151541"/>
                <a:gd name="connsiteY41" fmla="*/ 1003465 h 4968552"/>
                <a:gd name="connsiteX42" fmla="*/ 2756191 w 4151541"/>
                <a:gd name="connsiteY42" fmla="*/ 1003465 h 4968552"/>
                <a:gd name="connsiteX43" fmla="*/ 2592288 w 4151541"/>
                <a:gd name="connsiteY43" fmla="*/ 864096 h 4968552"/>
                <a:gd name="connsiteX44" fmla="*/ 2520280 w 4151541"/>
                <a:gd name="connsiteY44" fmla="*/ 648072 h 4968552"/>
                <a:gd name="connsiteX45" fmla="*/ 2494933 w 4151541"/>
                <a:gd name="connsiteY45" fmla="*/ 421574 h 4968552"/>
                <a:gd name="connsiteX46" fmla="*/ 2483058 w 4151541"/>
                <a:gd name="connsiteY46" fmla="*/ 65314 h 4968552"/>
                <a:gd name="connsiteX0" fmla="*/ 2483058 w 4151541"/>
                <a:gd name="connsiteY0" fmla="*/ 65314 h 4992555"/>
                <a:gd name="connsiteX1" fmla="*/ 2388056 w 4151541"/>
                <a:gd name="connsiteY1" fmla="*/ 29688 h 4992555"/>
                <a:gd name="connsiteX2" fmla="*/ 2269302 w 4151541"/>
                <a:gd name="connsiteY2" fmla="*/ 5938 h 4992555"/>
                <a:gd name="connsiteX3" fmla="*/ 2103048 w 4151541"/>
                <a:gd name="connsiteY3" fmla="*/ 29688 h 4992555"/>
                <a:gd name="connsiteX4" fmla="*/ 1948669 w 4151541"/>
                <a:gd name="connsiteY4" fmla="*/ 100940 h 4992555"/>
                <a:gd name="connsiteX5" fmla="*/ 1996170 w 4151541"/>
                <a:gd name="connsiteY5" fmla="*/ 492826 h 4992555"/>
                <a:gd name="connsiteX6" fmla="*/ 2174300 w 4151541"/>
                <a:gd name="connsiteY6" fmla="*/ 1181595 h 4992555"/>
                <a:gd name="connsiteX7" fmla="*/ 2233676 w 4151541"/>
                <a:gd name="connsiteY7" fmla="*/ 1834738 h 4992555"/>
                <a:gd name="connsiteX8" fmla="*/ 2245552 w 4151541"/>
                <a:gd name="connsiteY8" fmla="*/ 2487880 h 4992555"/>
                <a:gd name="connsiteX9" fmla="*/ 2055546 w 4151541"/>
                <a:gd name="connsiteY9" fmla="*/ 2844140 h 4992555"/>
                <a:gd name="connsiteX10" fmla="*/ 1829915 w 4151541"/>
                <a:gd name="connsiteY10" fmla="*/ 2951018 h 4992555"/>
                <a:gd name="connsiteX11" fmla="*/ 1675536 w 4151541"/>
                <a:gd name="connsiteY11" fmla="*/ 2951018 h 4992555"/>
                <a:gd name="connsiteX12" fmla="*/ 1438030 w 4151541"/>
                <a:gd name="connsiteY12" fmla="*/ 2832265 h 4992555"/>
                <a:gd name="connsiteX13" fmla="*/ 1164897 w 4151541"/>
                <a:gd name="connsiteY13" fmla="*/ 2571008 h 4992555"/>
                <a:gd name="connsiteX14" fmla="*/ 784887 w 4151541"/>
                <a:gd name="connsiteY14" fmla="*/ 2309751 h 4992555"/>
                <a:gd name="connsiteX15" fmla="*/ 488004 w 4151541"/>
                <a:gd name="connsiteY15" fmla="*/ 2404753 h 4992555"/>
                <a:gd name="connsiteX16" fmla="*/ 226746 w 4151541"/>
                <a:gd name="connsiteY16" fmla="*/ 2642260 h 4992555"/>
                <a:gd name="connsiteX17" fmla="*/ 36741 w 4151541"/>
                <a:gd name="connsiteY17" fmla="*/ 3117273 h 4992555"/>
                <a:gd name="connsiteX18" fmla="*/ 7053 w 4151541"/>
                <a:gd name="connsiteY18" fmla="*/ 3528392 h 4992555"/>
                <a:gd name="connsiteX19" fmla="*/ 79061 w 4151541"/>
                <a:gd name="connsiteY19" fmla="*/ 3960440 h 4992555"/>
                <a:gd name="connsiteX20" fmla="*/ 295085 w 4151541"/>
                <a:gd name="connsiteY20" fmla="*/ 4536504 h 4992555"/>
                <a:gd name="connsiteX21" fmla="*/ 727133 w 4151541"/>
                <a:gd name="connsiteY21" fmla="*/ 4968552 h 4992555"/>
                <a:gd name="connsiteX22" fmla="*/ 1015165 w 4151541"/>
                <a:gd name="connsiteY22" fmla="*/ 4392488 h 4992555"/>
                <a:gd name="connsiteX23" fmla="*/ 713635 w 4151541"/>
                <a:gd name="connsiteY23" fmla="*/ 3960421 h 4992555"/>
                <a:gd name="connsiteX24" fmla="*/ 583117 w 4151541"/>
                <a:gd name="connsiteY24" fmla="*/ 3672408 h 4992555"/>
                <a:gd name="connsiteX25" fmla="*/ 594882 w 4151541"/>
                <a:gd name="connsiteY25" fmla="*/ 3307278 h 4992555"/>
                <a:gd name="connsiteX26" fmla="*/ 761136 w 4151541"/>
                <a:gd name="connsiteY26" fmla="*/ 3069771 h 4992555"/>
                <a:gd name="connsiteX27" fmla="*/ 844263 w 4151541"/>
                <a:gd name="connsiteY27" fmla="*/ 3046021 h 4992555"/>
                <a:gd name="connsiteX28" fmla="*/ 939266 w 4151541"/>
                <a:gd name="connsiteY28" fmla="*/ 3224151 h 4992555"/>
                <a:gd name="connsiteX29" fmla="*/ 1295526 w 4151541"/>
                <a:gd name="connsiteY29" fmla="*/ 3580410 h 4992555"/>
                <a:gd name="connsiteX30" fmla="*/ 1616159 w 4151541"/>
                <a:gd name="connsiteY30" fmla="*/ 3770416 h 4992555"/>
                <a:gd name="connsiteX31" fmla="*/ 2008045 w 4151541"/>
                <a:gd name="connsiteY31" fmla="*/ 3996047 h 4992555"/>
                <a:gd name="connsiteX32" fmla="*/ 2518684 w 4151541"/>
                <a:gd name="connsiteY32" fmla="*/ 4007922 h 4992555"/>
                <a:gd name="connsiteX33" fmla="*/ 3076824 w 4151541"/>
                <a:gd name="connsiteY33" fmla="*/ 3889169 h 4992555"/>
                <a:gd name="connsiteX34" fmla="*/ 3456384 w 4151541"/>
                <a:gd name="connsiteY34" fmla="*/ 3672408 h 4992555"/>
                <a:gd name="connsiteX35" fmla="*/ 3718092 w 4151541"/>
                <a:gd name="connsiteY35" fmla="*/ 3295403 h 4992555"/>
                <a:gd name="connsiteX36" fmla="*/ 4062476 w 4151541"/>
                <a:gd name="connsiteY36" fmla="*/ 2487880 h 4992555"/>
                <a:gd name="connsiteX37" fmla="*/ 4050601 w 4151541"/>
                <a:gd name="connsiteY37" fmla="*/ 1454727 h 4992555"/>
                <a:gd name="connsiteX38" fmla="*/ 3456835 w 4151541"/>
                <a:gd name="connsiteY38" fmla="*/ 932213 h 4992555"/>
                <a:gd name="connsiteX39" fmla="*/ 2958071 w 4151541"/>
                <a:gd name="connsiteY39" fmla="*/ 908462 h 4992555"/>
                <a:gd name="connsiteX40" fmla="*/ 2768066 w 4151541"/>
                <a:gd name="connsiteY40" fmla="*/ 1003465 h 4992555"/>
                <a:gd name="connsiteX41" fmla="*/ 2756191 w 4151541"/>
                <a:gd name="connsiteY41" fmla="*/ 1003465 h 4992555"/>
                <a:gd name="connsiteX42" fmla="*/ 2592288 w 4151541"/>
                <a:gd name="connsiteY42" fmla="*/ 864096 h 4992555"/>
                <a:gd name="connsiteX43" fmla="*/ 2520280 w 4151541"/>
                <a:gd name="connsiteY43" fmla="*/ 648072 h 4992555"/>
                <a:gd name="connsiteX44" fmla="*/ 2494933 w 4151541"/>
                <a:gd name="connsiteY44" fmla="*/ 421574 h 4992555"/>
                <a:gd name="connsiteX45" fmla="*/ 2483058 w 4151541"/>
                <a:gd name="connsiteY45" fmla="*/ 65314 h 4992555"/>
                <a:gd name="connsiteX0" fmla="*/ 2483058 w 4151541"/>
                <a:gd name="connsiteY0" fmla="*/ 65314 h 5064566"/>
                <a:gd name="connsiteX1" fmla="*/ 2388056 w 4151541"/>
                <a:gd name="connsiteY1" fmla="*/ 29688 h 5064566"/>
                <a:gd name="connsiteX2" fmla="*/ 2269302 w 4151541"/>
                <a:gd name="connsiteY2" fmla="*/ 5938 h 5064566"/>
                <a:gd name="connsiteX3" fmla="*/ 2103048 w 4151541"/>
                <a:gd name="connsiteY3" fmla="*/ 29688 h 5064566"/>
                <a:gd name="connsiteX4" fmla="*/ 1948669 w 4151541"/>
                <a:gd name="connsiteY4" fmla="*/ 100940 h 5064566"/>
                <a:gd name="connsiteX5" fmla="*/ 1996170 w 4151541"/>
                <a:gd name="connsiteY5" fmla="*/ 492826 h 5064566"/>
                <a:gd name="connsiteX6" fmla="*/ 2174300 w 4151541"/>
                <a:gd name="connsiteY6" fmla="*/ 1181595 h 5064566"/>
                <a:gd name="connsiteX7" fmla="*/ 2233676 w 4151541"/>
                <a:gd name="connsiteY7" fmla="*/ 1834738 h 5064566"/>
                <a:gd name="connsiteX8" fmla="*/ 2245552 w 4151541"/>
                <a:gd name="connsiteY8" fmla="*/ 2487880 h 5064566"/>
                <a:gd name="connsiteX9" fmla="*/ 2055546 w 4151541"/>
                <a:gd name="connsiteY9" fmla="*/ 2844140 h 5064566"/>
                <a:gd name="connsiteX10" fmla="*/ 1829915 w 4151541"/>
                <a:gd name="connsiteY10" fmla="*/ 2951018 h 5064566"/>
                <a:gd name="connsiteX11" fmla="*/ 1675536 w 4151541"/>
                <a:gd name="connsiteY11" fmla="*/ 2951018 h 5064566"/>
                <a:gd name="connsiteX12" fmla="*/ 1438030 w 4151541"/>
                <a:gd name="connsiteY12" fmla="*/ 2832265 h 5064566"/>
                <a:gd name="connsiteX13" fmla="*/ 1164897 w 4151541"/>
                <a:gd name="connsiteY13" fmla="*/ 2571008 h 5064566"/>
                <a:gd name="connsiteX14" fmla="*/ 784887 w 4151541"/>
                <a:gd name="connsiteY14" fmla="*/ 2309751 h 5064566"/>
                <a:gd name="connsiteX15" fmla="*/ 488004 w 4151541"/>
                <a:gd name="connsiteY15" fmla="*/ 2404753 h 5064566"/>
                <a:gd name="connsiteX16" fmla="*/ 226746 w 4151541"/>
                <a:gd name="connsiteY16" fmla="*/ 2642260 h 5064566"/>
                <a:gd name="connsiteX17" fmla="*/ 36741 w 4151541"/>
                <a:gd name="connsiteY17" fmla="*/ 3117273 h 5064566"/>
                <a:gd name="connsiteX18" fmla="*/ 7053 w 4151541"/>
                <a:gd name="connsiteY18" fmla="*/ 3528392 h 5064566"/>
                <a:gd name="connsiteX19" fmla="*/ 79061 w 4151541"/>
                <a:gd name="connsiteY19" fmla="*/ 3960440 h 5064566"/>
                <a:gd name="connsiteX20" fmla="*/ 295085 w 4151541"/>
                <a:gd name="connsiteY20" fmla="*/ 4536504 h 5064566"/>
                <a:gd name="connsiteX21" fmla="*/ 727133 w 4151541"/>
                <a:gd name="connsiteY21" fmla="*/ 4968552 h 5064566"/>
                <a:gd name="connsiteX22" fmla="*/ 713635 w 4151541"/>
                <a:gd name="connsiteY22" fmla="*/ 3960421 h 5064566"/>
                <a:gd name="connsiteX23" fmla="*/ 583117 w 4151541"/>
                <a:gd name="connsiteY23" fmla="*/ 3672408 h 5064566"/>
                <a:gd name="connsiteX24" fmla="*/ 594882 w 4151541"/>
                <a:gd name="connsiteY24" fmla="*/ 3307278 h 5064566"/>
                <a:gd name="connsiteX25" fmla="*/ 761136 w 4151541"/>
                <a:gd name="connsiteY25" fmla="*/ 3069771 h 5064566"/>
                <a:gd name="connsiteX26" fmla="*/ 844263 w 4151541"/>
                <a:gd name="connsiteY26" fmla="*/ 3046021 h 5064566"/>
                <a:gd name="connsiteX27" fmla="*/ 939266 w 4151541"/>
                <a:gd name="connsiteY27" fmla="*/ 3224151 h 5064566"/>
                <a:gd name="connsiteX28" fmla="*/ 1295526 w 4151541"/>
                <a:gd name="connsiteY28" fmla="*/ 3580410 h 5064566"/>
                <a:gd name="connsiteX29" fmla="*/ 1616159 w 4151541"/>
                <a:gd name="connsiteY29" fmla="*/ 3770416 h 5064566"/>
                <a:gd name="connsiteX30" fmla="*/ 2008045 w 4151541"/>
                <a:gd name="connsiteY30" fmla="*/ 3996047 h 5064566"/>
                <a:gd name="connsiteX31" fmla="*/ 2518684 w 4151541"/>
                <a:gd name="connsiteY31" fmla="*/ 4007922 h 5064566"/>
                <a:gd name="connsiteX32" fmla="*/ 3076824 w 4151541"/>
                <a:gd name="connsiteY32" fmla="*/ 3889169 h 5064566"/>
                <a:gd name="connsiteX33" fmla="*/ 3456384 w 4151541"/>
                <a:gd name="connsiteY33" fmla="*/ 3672408 h 5064566"/>
                <a:gd name="connsiteX34" fmla="*/ 3718092 w 4151541"/>
                <a:gd name="connsiteY34" fmla="*/ 3295403 h 5064566"/>
                <a:gd name="connsiteX35" fmla="*/ 4062476 w 4151541"/>
                <a:gd name="connsiteY35" fmla="*/ 2487880 h 5064566"/>
                <a:gd name="connsiteX36" fmla="*/ 4050601 w 4151541"/>
                <a:gd name="connsiteY36" fmla="*/ 1454727 h 5064566"/>
                <a:gd name="connsiteX37" fmla="*/ 3456835 w 4151541"/>
                <a:gd name="connsiteY37" fmla="*/ 932213 h 5064566"/>
                <a:gd name="connsiteX38" fmla="*/ 2958071 w 4151541"/>
                <a:gd name="connsiteY38" fmla="*/ 908462 h 5064566"/>
                <a:gd name="connsiteX39" fmla="*/ 2768066 w 4151541"/>
                <a:gd name="connsiteY39" fmla="*/ 1003465 h 5064566"/>
                <a:gd name="connsiteX40" fmla="*/ 2756191 w 4151541"/>
                <a:gd name="connsiteY40" fmla="*/ 1003465 h 5064566"/>
                <a:gd name="connsiteX41" fmla="*/ 2592288 w 4151541"/>
                <a:gd name="connsiteY41" fmla="*/ 864096 h 5064566"/>
                <a:gd name="connsiteX42" fmla="*/ 2520280 w 4151541"/>
                <a:gd name="connsiteY42" fmla="*/ 648072 h 5064566"/>
                <a:gd name="connsiteX43" fmla="*/ 2494933 w 4151541"/>
                <a:gd name="connsiteY43" fmla="*/ 421574 h 5064566"/>
                <a:gd name="connsiteX44" fmla="*/ 2483058 w 4151541"/>
                <a:gd name="connsiteY44" fmla="*/ 65314 h 5064566"/>
                <a:gd name="connsiteX0" fmla="*/ 2483058 w 4151541"/>
                <a:gd name="connsiteY0" fmla="*/ 65314 h 4536507"/>
                <a:gd name="connsiteX1" fmla="*/ 2388056 w 4151541"/>
                <a:gd name="connsiteY1" fmla="*/ 29688 h 4536507"/>
                <a:gd name="connsiteX2" fmla="*/ 2269302 w 4151541"/>
                <a:gd name="connsiteY2" fmla="*/ 5938 h 4536507"/>
                <a:gd name="connsiteX3" fmla="*/ 2103048 w 4151541"/>
                <a:gd name="connsiteY3" fmla="*/ 29688 h 4536507"/>
                <a:gd name="connsiteX4" fmla="*/ 1948669 w 4151541"/>
                <a:gd name="connsiteY4" fmla="*/ 100940 h 4536507"/>
                <a:gd name="connsiteX5" fmla="*/ 1996170 w 4151541"/>
                <a:gd name="connsiteY5" fmla="*/ 492826 h 4536507"/>
                <a:gd name="connsiteX6" fmla="*/ 2174300 w 4151541"/>
                <a:gd name="connsiteY6" fmla="*/ 1181595 h 4536507"/>
                <a:gd name="connsiteX7" fmla="*/ 2233676 w 4151541"/>
                <a:gd name="connsiteY7" fmla="*/ 1834738 h 4536507"/>
                <a:gd name="connsiteX8" fmla="*/ 2245552 w 4151541"/>
                <a:gd name="connsiteY8" fmla="*/ 2487880 h 4536507"/>
                <a:gd name="connsiteX9" fmla="*/ 2055546 w 4151541"/>
                <a:gd name="connsiteY9" fmla="*/ 2844140 h 4536507"/>
                <a:gd name="connsiteX10" fmla="*/ 1829915 w 4151541"/>
                <a:gd name="connsiteY10" fmla="*/ 2951018 h 4536507"/>
                <a:gd name="connsiteX11" fmla="*/ 1675536 w 4151541"/>
                <a:gd name="connsiteY11" fmla="*/ 2951018 h 4536507"/>
                <a:gd name="connsiteX12" fmla="*/ 1438030 w 4151541"/>
                <a:gd name="connsiteY12" fmla="*/ 2832265 h 4536507"/>
                <a:gd name="connsiteX13" fmla="*/ 1164897 w 4151541"/>
                <a:gd name="connsiteY13" fmla="*/ 2571008 h 4536507"/>
                <a:gd name="connsiteX14" fmla="*/ 784887 w 4151541"/>
                <a:gd name="connsiteY14" fmla="*/ 2309751 h 4536507"/>
                <a:gd name="connsiteX15" fmla="*/ 488004 w 4151541"/>
                <a:gd name="connsiteY15" fmla="*/ 2404753 h 4536507"/>
                <a:gd name="connsiteX16" fmla="*/ 226746 w 4151541"/>
                <a:gd name="connsiteY16" fmla="*/ 2642260 h 4536507"/>
                <a:gd name="connsiteX17" fmla="*/ 36741 w 4151541"/>
                <a:gd name="connsiteY17" fmla="*/ 3117273 h 4536507"/>
                <a:gd name="connsiteX18" fmla="*/ 7053 w 4151541"/>
                <a:gd name="connsiteY18" fmla="*/ 3528392 h 4536507"/>
                <a:gd name="connsiteX19" fmla="*/ 79061 w 4151541"/>
                <a:gd name="connsiteY19" fmla="*/ 3960440 h 4536507"/>
                <a:gd name="connsiteX20" fmla="*/ 295085 w 4151541"/>
                <a:gd name="connsiteY20" fmla="*/ 4536504 h 4536507"/>
                <a:gd name="connsiteX21" fmla="*/ 713635 w 4151541"/>
                <a:gd name="connsiteY21" fmla="*/ 3960421 h 4536507"/>
                <a:gd name="connsiteX22" fmla="*/ 583117 w 4151541"/>
                <a:gd name="connsiteY22" fmla="*/ 3672408 h 4536507"/>
                <a:gd name="connsiteX23" fmla="*/ 594882 w 4151541"/>
                <a:gd name="connsiteY23" fmla="*/ 3307278 h 4536507"/>
                <a:gd name="connsiteX24" fmla="*/ 761136 w 4151541"/>
                <a:gd name="connsiteY24" fmla="*/ 3069771 h 4536507"/>
                <a:gd name="connsiteX25" fmla="*/ 844263 w 4151541"/>
                <a:gd name="connsiteY25" fmla="*/ 3046021 h 4536507"/>
                <a:gd name="connsiteX26" fmla="*/ 939266 w 4151541"/>
                <a:gd name="connsiteY26" fmla="*/ 3224151 h 4536507"/>
                <a:gd name="connsiteX27" fmla="*/ 1295526 w 4151541"/>
                <a:gd name="connsiteY27" fmla="*/ 3580410 h 4536507"/>
                <a:gd name="connsiteX28" fmla="*/ 1616159 w 4151541"/>
                <a:gd name="connsiteY28" fmla="*/ 3770416 h 4536507"/>
                <a:gd name="connsiteX29" fmla="*/ 2008045 w 4151541"/>
                <a:gd name="connsiteY29" fmla="*/ 3996047 h 4536507"/>
                <a:gd name="connsiteX30" fmla="*/ 2518684 w 4151541"/>
                <a:gd name="connsiteY30" fmla="*/ 4007922 h 4536507"/>
                <a:gd name="connsiteX31" fmla="*/ 3076824 w 4151541"/>
                <a:gd name="connsiteY31" fmla="*/ 3889169 h 4536507"/>
                <a:gd name="connsiteX32" fmla="*/ 3456384 w 4151541"/>
                <a:gd name="connsiteY32" fmla="*/ 3672408 h 4536507"/>
                <a:gd name="connsiteX33" fmla="*/ 3718092 w 4151541"/>
                <a:gd name="connsiteY33" fmla="*/ 3295403 h 4536507"/>
                <a:gd name="connsiteX34" fmla="*/ 4062476 w 4151541"/>
                <a:gd name="connsiteY34" fmla="*/ 2487880 h 4536507"/>
                <a:gd name="connsiteX35" fmla="*/ 4050601 w 4151541"/>
                <a:gd name="connsiteY35" fmla="*/ 1454727 h 4536507"/>
                <a:gd name="connsiteX36" fmla="*/ 3456835 w 4151541"/>
                <a:gd name="connsiteY36" fmla="*/ 932213 h 4536507"/>
                <a:gd name="connsiteX37" fmla="*/ 2958071 w 4151541"/>
                <a:gd name="connsiteY37" fmla="*/ 908462 h 4536507"/>
                <a:gd name="connsiteX38" fmla="*/ 2768066 w 4151541"/>
                <a:gd name="connsiteY38" fmla="*/ 1003465 h 4536507"/>
                <a:gd name="connsiteX39" fmla="*/ 2756191 w 4151541"/>
                <a:gd name="connsiteY39" fmla="*/ 1003465 h 4536507"/>
                <a:gd name="connsiteX40" fmla="*/ 2592288 w 4151541"/>
                <a:gd name="connsiteY40" fmla="*/ 864096 h 4536507"/>
                <a:gd name="connsiteX41" fmla="*/ 2520280 w 4151541"/>
                <a:gd name="connsiteY41" fmla="*/ 648072 h 4536507"/>
                <a:gd name="connsiteX42" fmla="*/ 2494933 w 4151541"/>
                <a:gd name="connsiteY42" fmla="*/ 421574 h 4536507"/>
                <a:gd name="connsiteX43" fmla="*/ 2483058 w 4151541"/>
                <a:gd name="connsiteY43" fmla="*/ 65314 h 4536507"/>
                <a:gd name="connsiteX0" fmla="*/ 2483058 w 4151541"/>
                <a:gd name="connsiteY0" fmla="*/ 65314 h 4608515"/>
                <a:gd name="connsiteX1" fmla="*/ 2388056 w 4151541"/>
                <a:gd name="connsiteY1" fmla="*/ 29688 h 4608515"/>
                <a:gd name="connsiteX2" fmla="*/ 2269302 w 4151541"/>
                <a:gd name="connsiteY2" fmla="*/ 5938 h 4608515"/>
                <a:gd name="connsiteX3" fmla="*/ 2103048 w 4151541"/>
                <a:gd name="connsiteY3" fmla="*/ 29688 h 4608515"/>
                <a:gd name="connsiteX4" fmla="*/ 1948669 w 4151541"/>
                <a:gd name="connsiteY4" fmla="*/ 100940 h 4608515"/>
                <a:gd name="connsiteX5" fmla="*/ 1996170 w 4151541"/>
                <a:gd name="connsiteY5" fmla="*/ 492826 h 4608515"/>
                <a:gd name="connsiteX6" fmla="*/ 2174300 w 4151541"/>
                <a:gd name="connsiteY6" fmla="*/ 1181595 h 4608515"/>
                <a:gd name="connsiteX7" fmla="*/ 2233676 w 4151541"/>
                <a:gd name="connsiteY7" fmla="*/ 1834738 h 4608515"/>
                <a:gd name="connsiteX8" fmla="*/ 2245552 w 4151541"/>
                <a:gd name="connsiteY8" fmla="*/ 2487880 h 4608515"/>
                <a:gd name="connsiteX9" fmla="*/ 2055546 w 4151541"/>
                <a:gd name="connsiteY9" fmla="*/ 2844140 h 4608515"/>
                <a:gd name="connsiteX10" fmla="*/ 1829915 w 4151541"/>
                <a:gd name="connsiteY10" fmla="*/ 2951018 h 4608515"/>
                <a:gd name="connsiteX11" fmla="*/ 1675536 w 4151541"/>
                <a:gd name="connsiteY11" fmla="*/ 2951018 h 4608515"/>
                <a:gd name="connsiteX12" fmla="*/ 1438030 w 4151541"/>
                <a:gd name="connsiteY12" fmla="*/ 2832265 h 4608515"/>
                <a:gd name="connsiteX13" fmla="*/ 1164897 w 4151541"/>
                <a:gd name="connsiteY13" fmla="*/ 2571008 h 4608515"/>
                <a:gd name="connsiteX14" fmla="*/ 784887 w 4151541"/>
                <a:gd name="connsiteY14" fmla="*/ 2309751 h 4608515"/>
                <a:gd name="connsiteX15" fmla="*/ 488004 w 4151541"/>
                <a:gd name="connsiteY15" fmla="*/ 2404753 h 4608515"/>
                <a:gd name="connsiteX16" fmla="*/ 226746 w 4151541"/>
                <a:gd name="connsiteY16" fmla="*/ 2642260 h 4608515"/>
                <a:gd name="connsiteX17" fmla="*/ 36741 w 4151541"/>
                <a:gd name="connsiteY17" fmla="*/ 3117273 h 4608515"/>
                <a:gd name="connsiteX18" fmla="*/ 7053 w 4151541"/>
                <a:gd name="connsiteY18" fmla="*/ 3528392 h 4608515"/>
                <a:gd name="connsiteX19" fmla="*/ 79061 w 4151541"/>
                <a:gd name="connsiteY19" fmla="*/ 3960440 h 4608515"/>
                <a:gd name="connsiteX20" fmla="*/ 179512 w 4151541"/>
                <a:gd name="connsiteY20" fmla="*/ 4608512 h 4608515"/>
                <a:gd name="connsiteX21" fmla="*/ 713635 w 4151541"/>
                <a:gd name="connsiteY21" fmla="*/ 3960421 h 4608515"/>
                <a:gd name="connsiteX22" fmla="*/ 583117 w 4151541"/>
                <a:gd name="connsiteY22" fmla="*/ 3672408 h 4608515"/>
                <a:gd name="connsiteX23" fmla="*/ 594882 w 4151541"/>
                <a:gd name="connsiteY23" fmla="*/ 3307278 h 4608515"/>
                <a:gd name="connsiteX24" fmla="*/ 761136 w 4151541"/>
                <a:gd name="connsiteY24" fmla="*/ 3069771 h 4608515"/>
                <a:gd name="connsiteX25" fmla="*/ 844263 w 4151541"/>
                <a:gd name="connsiteY25" fmla="*/ 3046021 h 4608515"/>
                <a:gd name="connsiteX26" fmla="*/ 939266 w 4151541"/>
                <a:gd name="connsiteY26" fmla="*/ 3224151 h 4608515"/>
                <a:gd name="connsiteX27" fmla="*/ 1295526 w 4151541"/>
                <a:gd name="connsiteY27" fmla="*/ 3580410 h 4608515"/>
                <a:gd name="connsiteX28" fmla="*/ 1616159 w 4151541"/>
                <a:gd name="connsiteY28" fmla="*/ 3770416 h 4608515"/>
                <a:gd name="connsiteX29" fmla="*/ 2008045 w 4151541"/>
                <a:gd name="connsiteY29" fmla="*/ 3996047 h 4608515"/>
                <a:gd name="connsiteX30" fmla="*/ 2518684 w 4151541"/>
                <a:gd name="connsiteY30" fmla="*/ 4007922 h 4608515"/>
                <a:gd name="connsiteX31" fmla="*/ 3076824 w 4151541"/>
                <a:gd name="connsiteY31" fmla="*/ 3889169 h 4608515"/>
                <a:gd name="connsiteX32" fmla="*/ 3456384 w 4151541"/>
                <a:gd name="connsiteY32" fmla="*/ 3672408 h 4608515"/>
                <a:gd name="connsiteX33" fmla="*/ 3718092 w 4151541"/>
                <a:gd name="connsiteY33" fmla="*/ 3295403 h 4608515"/>
                <a:gd name="connsiteX34" fmla="*/ 4062476 w 4151541"/>
                <a:gd name="connsiteY34" fmla="*/ 2487880 h 4608515"/>
                <a:gd name="connsiteX35" fmla="*/ 4050601 w 4151541"/>
                <a:gd name="connsiteY35" fmla="*/ 1454727 h 4608515"/>
                <a:gd name="connsiteX36" fmla="*/ 3456835 w 4151541"/>
                <a:gd name="connsiteY36" fmla="*/ 932213 h 4608515"/>
                <a:gd name="connsiteX37" fmla="*/ 2958071 w 4151541"/>
                <a:gd name="connsiteY37" fmla="*/ 908462 h 4608515"/>
                <a:gd name="connsiteX38" fmla="*/ 2768066 w 4151541"/>
                <a:gd name="connsiteY38" fmla="*/ 1003465 h 4608515"/>
                <a:gd name="connsiteX39" fmla="*/ 2756191 w 4151541"/>
                <a:gd name="connsiteY39" fmla="*/ 1003465 h 4608515"/>
                <a:gd name="connsiteX40" fmla="*/ 2592288 w 4151541"/>
                <a:gd name="connsiteY40" fmla="*/ 864096 h 4608515"/>
                <a:gd name="connsiteX41" fmla="*/ 2520280 w 4151541"/>
                <a:gd name="connsiteY41" fmla="*/ 648072 h 4608515"/>
                <a:gd name="connsiteX42" fmla="*/ 2494933 w 4151541"/>
                <a:gd name="connsiteY42" fmla="*/ 421574 h 4608515"/>
                <a:gd name="connsiteX43" fmla="*/ 2483058 w 4151541"/>
                <a:gd name="connsiteY43" fmla="*/ 65314 h 4608515"/>
                <a:gd name="connsiteX0" fmla="*/ 2483058 w 4151541"/>
                <a:gd name="connsiteY0" fmla="*/ 65314 h 4644516"/>
                <a:gd name="connsiteX1" fmla="*/ 2388056 w 4151541"/>
                <a:gd name="connsiteY1" fmla="*/ 29688 h 4644516"/>
                <a:gd name="connsiteX2" fmla="*/ 2269302 w 4151541"/>
                <a:gd name="connsiteY2" fmla="*/ 5938 h 4644516"/>
                <a:gd name="connsiteX3" fmla="*/ 2103048 w 4151541"/>
                <a:gd name="connsiteY3" fmla="*/ 29688 h 4644516"/>
                <a:gd name="connsiteX4" fmla="*/ 1948669 w 4151541"/>
                <a:gd name="connsiteY4" fmla="*/ 100940 h 4644516"/>
                <a:gd name="connsiteX5" fmla="*/ 1996170 w 4151541"/>
                <a:gd name="connsiteY5" fmla="*/ 492826 h 4644516"/>
                <a:gd name="connsiteX6" fmla="*/ 2174300 w 4151541"/>
                <a:gd name="connsiteY6" fmla="*/ 1181595 h 4644516"/>
                <a:gd name="connsiteX7" fmla="*/ 2233676 w 4151541"/>
                <a:gd name="connsiteY7" fmla="*/ 1834738 h 4644516"/>
                <a:gd name="connsiteX8" fmla="*/ 2245552 w 4151541"/>
                <a:gd name="connsiteY8" fmla="*/ 2487880 h 4644516"/>
                <a:gd name="connsiteX9" fmla="*/ 2055546 w 4151541"/>
                <a:gd name="connsiteY9" fmla="*/ 2844140 h 4644516"/>
                <a:gd name="connsiteX10" fmla="*/ 1829915 w 4151541"/>
                <a:gd name="connsiteY10" fmla="*/ 2951018 h 4644516"/>
                <a:gd name="connsiteX11" fmla="*/ 1675536 w 4151541"/>
                <a:gd name="connsiteY11" fmla="*/ 2951018 h 4644516"/>
                <a:gd name="connsiteX12" fmla="*/ 1438030 w 4151541"/>
                <a:gd name="connsiteY12" fmla="*/ 2832265 h 4644516"/>
                <a:gd name="connsiteX13" fmla="*/ 1164897 w 4151541"/>
                <a:gd name="connsiteY13" fmla="*/ 2571008 h 4644516"/>
                <a:gd name="connsiteX14" fmla="*/ 784887 w 4151541"/>
                <a:gd name="connsiteY14" fmla="*/ 2309751 h 4644516"/>
                <a:gd name="connsiteX15" fmla="*/ 488004 w 4151541"/>
                <a:gd name="connsiteY15" fmla="*/ 2404753 h 4644516"/>
                <a:gd name="connsiteX16" fmla="*/ 226746 w 4151541"/>
                <a:gd name="connsiteY16" fmla="*/ 2642260 h 4644516"/>
                <a:gd name="connsiteX17" fmla="*/ 36741 w 4151541"/>
                <a:gd name="connsiteY17" fmla="*/ 3117273 h 4644516"/>
                <a:gd name="connsiteX18" fmla="*/ 7053 w 4151541"/>
                <a:gd name="connsiteY18" fmla="*/ 3528392 h 4644516"/>
                <a:gd name="connsiteX19" fmla="*/ 79061 w 4151541"/>
                <a:gd name="connsiteY19" fmla="*/ 3960440 h 4644516"/>
                <a:gd name="connsiteX20" fmla="*/ 179512 w 4151541"/>
                <a:gd name="connsiteY20" fmla="*/ 4608512 h 4644516"/>
                <a:gd name="connsiteX21" fmla="*/ 611560 w 4151541"/>
                <a:gd name="connsiteY21" fmla="*/ 4176464 h 4644516"/>
                <a:gd name="connsiteX22" fmla="*/ 583117 w 4151541"/>
                <a:gd name="connsiteY22" fmla="*/ 3672408 h 4644516"/>
                <a:gd name="connsiteX23" fmla="*/ 594882 w 4151541"/>
                <a:gd name="connsiteY23" fmla="*/ 3307278 h 4644516"/>
                <a:gd name="connsiteX24" fmla="*/ 761136 w 4151541"/>
                <a:gd name="connsiteY24" fmla="*/ 3069771 h 4644516"/>
                <a:gd name="connsiteX25" fmla="*/ 844263 w 4151541"/>
                <a:gd name="connsiteY25" fmla="*/ 3046021 h 4644516"/>
                <a:gd name="connsiteX26" fmla="*/ 939266 w 4151541"/>
                <a:gd name="connsiteY26" fmla="*/ 3224151 h 4644516"/>
                <a:gd name="connsiteX27" fmla="*/ 1295526 w 4151541"/>
                <a:gd name="connsiteY27" fmla="*/ 3580410 h 4644516"/>
                <a:gd name="connsiteX28" fmla="*/ 1616159 w 4151541"/>
                <a:gd name="connsiteY28" fmla="*/ 3770416 h 4644516"/>
                <a:gd name="connsiteX29" fmla="*/ 2008045 w 4151541"/>
                <a:gd name="connsiteY29" fmla="*/ 3996047 h 4644516"/>
                <a:gd name="connsiteX30" fmla="*/ 2518684 w 4151541"/>
                <a:gd name="connsiteY30" fmla="*/ 4007922 h 4644516"/>
                <a:gd name="connsiteX31" fmla="*/ 3076824 w 4151541"/>
                <a:gd name="connsiteY31" fmla="*/ 3889169 h 4644516"/>
                <a:gd name="connsiteX32" fmla="*/ 3456384 w 4151541"/>
                <a:gd name="connsiteY32" fmla="*/ 3672408 h 4644516"/>
                <a:gd name="connsiteX33" fmla="*/ 3718092 w 4151541"/>
                <a:gd name="connsiteY33" fmla="*/ 3295403 h 4644516"/>
                <a:gd name="connsiteX34" fmla="*/ 4062476 w 4151541"/>
                <a:gd name="connsiteY34" fmla="*/ 2487880 h 4644516"/>
                <a:gd name="connsiteX35" fmla="*/ 4050601 w 4151541"/>
                <a:gd name="connsiteY35" fmla="*/ 1454727 h 4644516"/>
                <a:gd name="connsiteX36" fmla="*/ 3456835 w 4151541"/>
                <a:gd name="connsiteY36" fmla="*/ 932213 h 4644516"/>
                <a:gd name="connsiteX37" fmla="*/ 2958071 w 4151541"/>
                <a:gd name="connsiteY37" fmla="*/ 908462 h 4644516"/>
                <a:gd name="connsiteX38" fmla="*/ 2768066 w 4151541"/>
                <a:gd name="connsiteY38" fmla="*/ 1003465 h 4644516"/>
                <a:gd name="connsiteX39" fmla="*/ 2756191 w 4151541"/>
                <a:gd name="connsiteY39" fmla="*/ 1003465 h 4644516"/>
                <a:gd name="connsiteX40" fmla="*/ 2592288 w 4151541"/>
                <a:gd name="connsiteY40" fmla="*/ 864096 h 4644516"/>
                <a:gd name="connsiteX41" fmla="*/ 2520280 w 4151541"/>
                <a:gd name="connsiteY41" fmla="*/ 648072 h 4644516"/>
                <a:gd name="connsiteX42" fmla="*/ 2494933 w 4151541"/>
                <a:gd name="connsiteY42" fmla="*/ 421574 h 4644516"/>
                <a:gd name="connsiteX43" fmla="*/ 2483058 w 4151541"/>
                <a:gd name="connsiteY43" fmla="*/ 65314 h 4644516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39266 w 4151541"/>
                <a:gd name="connsiteY26" fmla="*/ 3224151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44263 w 4151541"/>
                <a:gd name="connsiteY25" fmla="*/ 3046021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61136 w 4151541"/>
                <a:gd name="connsiteY24" fmla="*/ 3069771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594882 w 4151541"/>
                <a:gd name="connsiteY23" fmla="*/ 3307278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1164897 w 4151541"/>
                <a:gd name="connsiteY13" fmla="*/ 2571008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438030 w 4151541"/>
                <a:gd name="connsiteY12" fmla="*/ 2832265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784887 w 4151541"/>
                <a:gd name="connsiteY14" fmla="*/ 2309751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488004 w 4151541"/>
                <a:gd name="connsiteY15" fmla="*/ 240475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483058 w 4151541"/>
                <a:gd name="connsiteY0" fmla="*/ 65314 h 4656517"/>
                <a:gd name="connsiteX1" fmla="*/ 2388056 w 4151541"/>
                <a:gd name="connsiteY1" fmla="*/ 29688 h 4656517"/>
                <a:gd name="connsiteX2" fmla="*/ 2269302 w 4151541"/>
                <a:gd name="connsiteY2" fmla="*/ 5938 h 4656517"/>
                <a:gd name="connsiteX3" fmla="*/ 2103048 w 4151541"/>
                <a:gd name="connsiteY3" fmla="*/ 29688 h 4656517"/>
                <a:gd name="connsiteX4" fmla="*/ 1948669 w 4151541"/>
                <a:gd name="connsiteY4" fmla="*/ 100940 h 4656517"/>
                <a:gd name="connsiteX5" fmla="*/ 1996170 w 4151541"/>
                <a:gd name="connsiteY5" fmla="*/ 492826 h 4656517"/>
                <a:gd name="connsiteX6" fmla="*/ 2174300 w 4151541"/>
                <a:gd name="connsiteY6" fmla="*/ 1181595 h 4656517"/>
                <a:gd name="connsiteX7" fmla="*/ 2233676 w 4151541"/>
                <a:gd name="connsiteY7" fmla="*/ 1834738 h 4656517"/>
                <a:gd name="connsiteX8" fmla="*/ 2245552 w 4151541"/>
                <a:gd name="connsiteY8" fmla="*/ 2487880 h 4656517"/>
                <a:gd name="connsiteX9" fmla="*/ 2055546 w 4151541"/>
                <a:gd name="connsiteY9" fmla="*/ 2844140 h 4656517"/>
                <a:gd name="connsiteX10" fmla="*/ 1829915 w 4151541"/>
                <a:gd name="connsiteY10" fmla="*/ 2951018 h 4656517"/>
                <a:gd name="connsiteX11" fmla="*/ 1675536 w 4151541"/>
                <a:gd name="connsiteY11" fmla="*/ 2951018 h 4656517"/>
                <a:gd name="connsiteX12" fmla="*/ 1331640 w 4151541"/>
                <a:gd name="connsiteY12" fmla="*/ 3096343 h 4656517"/>
                <a:gd name="connsiteX13" fmla="*/ 971600 w 4151541"/>
                <a:gd name="connsiteY13" fmla="*/ 3024335 h 4656517"/>
                <a:gd name="connsiteX14" fmla="*/ 683568 w 4151541"/>
                <a:gd name="connsiteY14" fmla="*/ 3024335 h 4656517"/>
                <a:gd name="connsiteX15" fmla="*/ 611560 w 4151541"/>
                <a:gd name="connsiteY15" fmla="*/ 3096343 h 4656517"/>
                <a:gd name="connsiteX16" fmla="*/ 226746 w 4151541"/>
                <a:gd name="connsiteY16" fmla="*/ 2642260 h 4656517"/>
                <a:gd name="connsiteX17" fmla="*/ 36741 w 4151541"/>
                <a:gd name="connsiteY17" fmla="*/ 3117273 h 4656517"/>
                <a:gd name="connsiteX18" fmla="*/ 7053 w 4151541"/>
                <a:gd name="connsiteY18" fmla="*/ 3528392 h 4656517"/>
                <a:gd name="connsiteX19" fmla="*/ 79061 w 4151541"/>
                <a:gd name="connsiteY19" fmla="*/ 3960440 h 4656517"/>
                <a:gd name="connsiteX20" fmla="*/ 179512 w 4151541"/>
                <a:gd name="connsiteY20" fmla="*/ 4608512 h 4656517"/>
                <a:gd name="connsiteX21" fmla="*/ 539552 w 4151541"/>
                <a:gd name="connsiteY21" fmla="*/ 4248471 h 4656517"/>
                <a:gd name="connsiteX22" fmla="*/ 583117 w 4151541"/>
                <a:gd name="connsiteY22" fmla="*/ 3672408 h 4656517"/>
                <a:gd name="connsiteX23" fmla="*/ 611560 w 4151541"/>
                <a:gd name="connsiteY23" fmla="*/ 3528391 h 4656517"/>
                <a:gd name="connsiteX24" fmla="*/ 755576 w 4151541"/>
                <a:gd name="connsiteY24" fmla="*/ 3384375 h 4656517"/>
                <a:gd name="connsiteX25" fmla="*/ 827584 w 4151541"/>
                <a:gd name="connsiteY25" fmla="*/ 3456383 h 4656517"/>
                <a:gd name="connsiteX26" fmla="*/ 971600 w 4151541"/>
                <a:gd name="connsiteY26" fmla="*/ 3384375 h 4656517"/>
                <a:gd name="connsiteX27" fmla="*/ 1295526 w 4151541"/>
                <a:gd name="connsiteY27" fmla="*/ 3580410 h 4656517"/>
                <a:gd name="connsiteX28" fmla="*/ 1616159 w 4151541"/>
                <a:gd name="connsiteY28" fmla="*/ 3770416 h 4656517"/>
                <a:gd name="connsiteX29" fmla="*/ 2008045 w 4151541"/>
                <a:gd name="connsiteY29" fmla="*/ 3996047 h 4656517"/>
                <a:gd name="connsiteX30" fmla="*/ 2518684 w 4151541"/>
                <a:gd name="connsiteY30" fmla="*/ 4007922 h 4656517"/>
                <a:gd name="connsiteX31" fmla="*/ 3076824 w 4151541"/>
                <a:gd name="connsiteY31" fmla="*/ 3889169 h 4656517"/>
                <a:gd name="connsiteX32" fmla="*/ 3456384 w 4151541"/>
                <a:gd name="connsiteY32" fmla="*/ 3672408 h 4656517"/>
                <a:gd name="connsiteX33" fmla="*/ 3718092 w 4151541"/>
                <a:gd name="connsiteY33" fmla="*/ 3295403 h 4656517"/>
                <a:gd name="connsiteX34" fmla="*/ 4062476 w 4151541"/>
                <a:gd name="connsiteY34" fmla="*/ 2487880 h 4656517"/>
                <a:gd name="connsiteX35" fmla="*/ 4050601 w 4151541"/>
                <a:gd name="connsiteY35" fmla="*/ 1454727 h 4656517"/>
                <a:gd name="connsiteX36" fmla="*/ 3456835 w 4151541"/>
                <a:gd name="connsiteY36" fmla="*/ 932213 h 4656517"/>
                <a:gd name="connsiteX37" fmla="*/ 2958071 w 4151541"/>
                <a:gd name="connsiteY37" fmla="*/ 908462 h 4656517"/>
                <a:gd name="connsiteX38" fmla="*/ 2768066 w 4151541"/>
                <a:gd name="connsiteY38" fmla="*/ 1003465 h 4656517"/>
                <a:gd name="connsiteX39" fmla="*/ 2756191 w 4151541"/>
                <a:gd name="connsiteY39" fmla="*/ 1003465 h 4656517"/>
                <a:gd name="connsiteX40" fmla="*/ 2592288 w 4151541"/>
                <a:gd name="connsiteY40" fmla="*/ 864096 h 4656517"/>
                <a:gd name="connsiteX41" fmla="*/ 2520280 w 4151541"/>
                <a:gd name="connsiteY41" fmla="*/ 648072 h 4656517"/>
                <a:gd name="connsiteX42" fmla="*/ 2494933 w 4151541"/>
                <a:gd name="connsiteY42" fmla="*/ 421574 h 4656517"/>
                <a:gd name="connsiteX43" fmla="*/ 2483058 w 4151541"/>
                <a:gd name="connsiteY43" fmla="*/ 65314 h 4656517"/>
                <a:gd name="connsiteX0" fmla="*/ 2511064 w 4179547"/>
                <a:gd name="connsiteY0" fmla="*/ 65314 h 4656517"/>
                <a:gd name="connsiteX1" fmla="*/ 2416062 w 4179547"/>
                <a:gd name="connsiteY1" fmla="*/ 29688 h 4656517"/>
                <a:gd name="connsiteX2" fmla="*/ 2297308 w 4179547"/>
                <a:gd name="connsiteY2" fmla="*/ 5938 h 4656517"/>
                <a:gd name="connsiteX3" fmla="*/ 2131054 w 4179547"/>
                <a:gd name="connsiteY3" fmla="*/ 29688 h 4656517"/>
                <a:gd name="connsiteX4" fmla="*/ 1976675 w 4179547"/>
                <a:gd name="connsiteY4" fmla="*/ 100940 h 4656517"/>
                <a:gd name="connsiteX5" fmla="*/ 2024176 w 4179547"/>
                <a:gd name="connsiteY5" fmla="*/ 492826 h 4656517"/>
                <a:gd name="connsiteX6" fmla="*/ 2202306 w 4179547"/>
                <a:gd name="connsiteY6" fmla="*/ 1181595 h 4656517"/>
                <a:gd name="connsiteX7" fmla="*/ 2261682 w 4179547"/>
                <a:gd name="connsiteY7" fmla="*/ 1834738 h 4656517"/>
                <a:gd name="connsiteX8" fmla="*/ 2273558 w 4179547"/>
                <a:gd name="connsiteY8" fmla="*/ 2487880 h 4656517"/>
                <a:gd name="connsiteX9" fmla="*/ 2083552 w 4179547"/>
                <a:gd name="connsiteY9" fmla="*/ 2844140 h 4656517"/>
                <a:gd name="connsiteX10" fmla="*/ 1857921 w 4179547"/>
                <a:gd name="connsiteY10" fmla="*/ 2951018 h 4656517"/>
                <a:gd name="connsiteX11" fmla="*/ 1703542 w 4179547"/>
                <a:gd name="connsiteY11" fmla="*/ 2951018 h 4656517"/>
                <a:gd name="connsiteX12" fmla="*/ 1359646 w 4179547"/>
                <a:gd name="connsiteY12" fmla="*/ 3096343 h 4656517"/>
                <a:gd name="connsiteX13" fmla="*/ 999606 w 4179547"/>
                <a:gd name="connsiteY13" fmla="*/ 3024335 h 4656517"/>
                <a:gd name="connsiteX14" fmla="*/ 711574 w 4179547"/>
                <a:gd name="connsiteY14" fmla="*/ 3024335 h 4656517"/>
                <a:gd name="connsiteX15" fmla="*/ 639566 w 4179547"/>
                <a:gd name="connsiteY15" fmla="*/ 3096343 h 4656517"/>
                <a:gd name="connsiteX16" fmla="*/ 423542 w 4179547"/>
                <a:gd name="connsiteY16" fmla="*/ 3096343 h 4656517"/>
                <a:gd name="connsiteX17" fmla="*/ 64747 w 4179547"/>
                <a:gd name="connsiteY17" fmla="*/ 3117273 h 4656517"/>
                <a:gd name="connsiteX18" fmla="*/ 35059 w 4179547"/>
                <a:gd name="connsiteY18" fmla="*/ 3528392 h 4656517"/>
                <a:gd name="connsiteX19" fmla="*/ 107067 w 4179547"/>
                <a:gd name="connsiteY19" fmla="*/ 3960440 h 4656517"/>
                <a:gd name="connsiteX20" fmla="*/ 207518 w 4179547"/>
                <a:gd name="connsiteY20" fmla="*/ 4608512 h 4656517"/>
                <a:gd name="connsiteX21" fmla="*/ 567558 w 4179547"/>
                <a:gd name="connsiteY21" fmla="*/ 4248471 h 4656517"/>
                <a:gd name="connsiteX22" fmla="*/ 611123 w 4179547"/>
                <a:gd name="connsiteY22" fmla="*/ 3672408 h 4656517"/>
                <a:gd name="connsiteX23" fmla="*/ 639566 w 4179547"/>
                <a:gd name="connsiteY23" fmla="*/ 3528391 h 4656517"/>
                <a:gd name="connsiteX24" fmla="*/ 783582 w 4179547"/>
                <a:gd name="connsiteY24" fmla="*/ 3384375 h 4656517"/>
                <a:gd name="connsiteX25" fmla="*/ 855590 w 4179547"/>
                <a:gd name="connsiteY25" fmla="*/ 3456383 h 4656517"/>
                <a:gd name="connsiteX26" fmla="*/ 999606 w 4179547"/>
                <a:gd name="connsiteY26" fmla="*/ 3384375 h 4656517"/>
                <a:gd name="connsiteX27" fmla="*/ 1323532 w 4179547"/>
                <a:gd name="connsiteY27" fmla="*/ 3580410 h 4656517"/>
                <a:gd name="connsiteX28" fmla="*/ 1644165 w 4179547"/>
                <a:gd name="connsiteY28" fmla="*/ 3770416 h 4656517"/>
                <a:gd name="connsiteX29" fmla="*/ 2036051 w 4179547"/>
                <a:gd name="connsiteY29" fmla="*/ 3996047 h 4656517"/>
                <a:gd name="connsiteX30" fmla="*/ 2546690 w 4179547"/>
                <a:gd name="connsiteY30" fmla="*/ 4007922 h 4656517"/>
                <a:gd name="connsiteX31" fmla="*/ 3104830 w 4179547"/>
                <a:gd name="connsiteY31" fmla="*/ 3889169 h 4656517"/>
                <a:gd name="connsiteX32" fmla="*/ 3484390 w 4179547"/>
                <a:gd name="connsiteY32" fmla="*/ 3672408 h 4656517"/>
                <a:gd name="connsiteX33" fmla="*/ 3746098 w 4179547"/>
                <a:gd name="connsiteY33" fmla="*/ 3295403 h 4656517"/>
                <a:gd name="connsiteX34" fmla="*/ 4090482 w 4179547"/>
                <a:gd name="connsiteY34" fmla="*/ 2487880 h 4656517"/>
                <a:gd name="connsiteX35" fmla="*/ 4078607 w 4179547"/>
                <a:gd name="connsiteY35" fmla="*/ 1454727 h 4656517"/>
                <a:gd name="connsiteX36" fmla="*/ 3484841 w 4179547"/>
                <a:gd name="connsiteY36" fmla="*/ 932213 h 4656517"/>
                <a:gd name="connsiteX37" fmla="*/ 2986077 w 4179547"/>
                <a:gd name="connsiteY37" fmla="*/ 908462 h 4656517"/>
                <a:gd name="connsiteX38" fmla="*/ 2796072 w 4179547"/>
                <a:gd name="connsiteY38" fmla="*/ 1003465 h 4656517"/>
                <a:gd name="connsiteX39" fmla="*/ 2784197 w 4179547"/>
                <a:gd name="connsiteY39" fmla="*/ 1003465 h 4656517"/>
                <a:gd name="connsiteX40" fmla="*/ 2620294 w 4179547"/>
                <a:gd name="connsiteY40" fmla="*/ 864096 h 4656517"/>
                <a:gd name="connsiteX41" fmla="*/ 2548286 w 4179547"/>
                <a:gd name="connsiteY41" fmla="*/ 648072 h 4656517"/>
                <a:gd name="connsiteX42" fmla="*/ 2522939 w 4179547"/>
                <a:gd name="connsiteY42" fmla="*/ 421574 h 4656517"/>
                <a:gd name="connsiteX43" fmla="*/ 2511064 w 4179547"/>
                <a:gd name="connsiteY43" fmla="*/ 65314 h 4656517"/>
                <a:gd name="connsiteX0" fmla="*/ 2504748 w 4173231"/>
                <a:gd name="connsiteY0" fmla="*/ 65314 h 4656517"/>
                <a:gd name="connsiteX1" fmla="*/ 2409746 w 4173231"/>
                <a:gd name="connsiteY1" fmla="*/ 29688 h 4656517"/>
                <a:gd name="connsiteX2" fmla="*/ 2290992 w 4173231"/>
                <a:gd name="connsiteY2" fmla="*/ 5938 h 4656517"/>
                <a:gd name="connsiteX3" fmla="*/ 2124738 w 4173231"/>
                <a:gd name="connsiteY3" fmla="*/ 29688 h 4656517"/>
                <a:gd name="connsiteX4" fmla="*/ 1970359 w 4173231"/>
                <a:gd name="connsiteY4" fmla="*/ 100940 h 4656517"/>
                <a:gd name="connsiteX5" fmla="*/ 2017860 w 4173231"/>
                <a:gd name="connsiteY5" fmla="*/ 492826 h 4656517"/>
                <a:gd name="connsiteX6" fmla="*/ 2195990 w 4173231"/>
                <a:gd name="connsiteY6" fmla="*/ 1181595 h 4656517"/>
                <a:gd name="connsiteX7" fmla="*/ 2255366 w 4173231"/>
                <a:gd name="connsiteY7" fmla="*/ 1834738 h 4656517"/>
                <a:gd name="connsiteX8" fmla="*/ 2267242 w 4173231"/>
                <a:gd name="connsiteY8" fmla="*/ 2487880 h 4656517"/>
                <a:gd name="connsiteX9" fmla="*/ 2077236 w 4173231"/>
                <a:gd name="connsiteY9" fmla="*/ 2844140 h 4656517"/>
                <a:gd name="connsiteX10" fmla="*/ 1851605 w 4173231"/>
                <a:gd name="connsiteY10" fmla="*/ 2951018 h 4656517"/>
                <a:gd name="connsiteX11" fmla="*/ 1697226 w 4173231"/>
                <a:gd name="connsiteY11" fmla="*/ 2951018 h 4656517"/>
                <a:gd name="connsiteX12" fmla="*/ 1353330 w 4173231"/>
                <a:gd name="connsiteY12" fmla="*/ 3096343 h 4656517"/>
                <a:gd name="connsiteX13" fmla="*/ 993290 w 4173231"/>
                <a:gd name="connsiteY13" fmla="*/ 3024335 h 4656517"/>
                <a:gd name="connsiteX14" fmla="*/ 705258 w 4173231"/>
                <a:gd name="connsiteY14" fmla="*/ 3024335 h 4656517"/>
                <a:gd name="connsiteX15" fmla="*/ 633250 w 4173231"/>
                <a:gd name="connsiteY15" fmla="*/ 3096343 h 4656517"/>
                <a:gd name="connsiteX16" fmla="*/ 417226 w 4173231"/>
                <a:gd name="connsiteY16" fmla="*/ 3096343 h 4656517"/>
                <a:gd name="connsiteX17" fmla="*/ 273210 w 4173231"/>
                <a:gd name="connsiteY17" fmla="*/ 3240359 h 4656517"/>
                <a:gd name="connsiteX18" fmla="*/ 28743 w 4173231"/>
                <a:gd name="connsiteY18" fmla="*/ 3528392 h 4656517"/>
                <a:gd name="connsiteX19" fmla="*/ 100751 w 4173231"/>
                <a:gd name="connsiteY19" fmla="*/ 3960440 h 4656517"/>
                <a:gd name="connsiteX20" fmla="*/ 201202 w 4173231"/>
                <a:gd name="connsiteY20" fmla="*/ 4608512 h 4656517"/>
                <a:gd name="connsiteX21" fmla="*/ 561242 w 4173231"/>
                <a:gd name="connsiteY21" fmla="*/ 4248471 h 4656517"/>
                <a:gd name="connsiteX22" fmla="*/ 604807 w 4173231"/>
                <a:gd name="connsiteY22" fmla="*/ 3672408 h 4656517"/>
                <a:gd name="connsiteX23" fmla="*/ 633250 w 4173231"/>
                <a:gd name="connsiteY23" fmla="*/ 3528391 h 4656517"/>
                <a:gd name="connsiteX24" fmla="*/ 777266 w 4173231"/>
                <a:gd name="connsiteY24" fmla="*/ 3384375 h 4656517"/>
                <a:gd name="connsiteX25" fmla="*/ 849274 w 4173231"/>
                <a:gd name="connsiteY25" fmla="*/ 3456383 h 4656517"/>
                <a:gd name="connsiteX26" fmla="*/ 993290 w 4173231"/>
                <a:gd name="connsiteY26" fmla="*/ 3384375 h 4656517"/>
                <a:gd name="connsiteX27" fmla="*/ 1317216 w 4173231"/>
                <a:gd name="connsiteY27" fmla="*/ 3580410 h 4656517"/>
                <a:gd name="connsiteX28" fmla="*/ 1637849 w 4173231"/>
                <a:gd name="connsiteY28" fmla="*/ 3770416 h 4656517"/>
                <a:gd name="connsiteX29" fmla="*/ 2029735 w 4173231"/>
                <a:gd name="connsiteY29" fmla="*/ 3996047 h 4656517"/>
                <a:gd name="connsiteX30" fmla="*/ 2540374 w 4173231"/>
                <a:gd name="connsiteY30" fmla="*/ 4007922 h 4656517"/>
                <a:gd name="connsiteX31" fmla="*/ 3098514 w 4173231"/>
                <a:gd name="connsiteY31" fmla="*/ 3889169 h 4656517"/>
                <a:gd name="connsiteX32" fmla="*/ 3478074 w 4173231"/>
                <a:gd name="connsiteY32" fmla="*/ 3672408 h 4656517"/>
                <a:gd name="connsiteX33" fmla="*/ 3739782 w 4173231"/>
                <a:gd name="connsiteY33" fmla="*/ 3295403 h 4656517"/>
                <a:gd name="connsiteX34" fmla="*/ 4084166 w 4173231"/>
                <a:gd name="connsiteY34" fmla="*/ 2487880 h 4656517"/>
                <a:gd name="connsiteX35" fmla="*/ 4072291 w 4173231"/>
                <a:gd name="connsiteY35" fmla="*/ 1454727 h 4656517"/>
                <a:gd name="connsiteX36" fmla="*/ 3478525 w 4173231"/>
                <a:gd name="connsiteY36" fmla="*/ 932213 h 4656517"/>
                <a:gd name="connsiteX37" fmla="*/ 2979761 w 4173231"/>
                <a:gd name="connsiteY37" fmla="*/ 908462 h 4656517"/>
                <a:gd name="connsiteX38" fmla="*/ 2789756 w 4173231"/>
                <a:gd name="connsiteY38" fmla="*/ 1003465 h 4656517"/>
                <a:gd name="connsiteX39" fmla="*/ 2777881 w 4173231"/>
                <a:gd name="connsiteY39" fmla="*/ 1003465 h 4656517"/>
                <a:gd name="connsiteX40" fmla="*/ 2613978 w 4173231"/>
                <a:gd name="connsiteY40" fmla="*/ 864096 h 4656517"/>
                <a:gd name="connsiteX41" fmla="*/ 2541970 w 4173231"/>
                <a:gd name="connsiteY41" fmla="*/ 648072 h 4656517"/>
                <a:gd name="connsiteX42" fmla="*/ 2516623 w 4173231"/>
                <a:gd name="connsiteY42" fmla="*/ 421574 h 4656517"/>
                <a:gd name="connsiteX43" fmla="*/ 2504748 w 4173231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528391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511801 w 4180284"/>
                <a:gd name="connsiteY0" fmla="*/ 65314 h 4656517"/>
                <a:gd name="connsiteX1" fmla="*/ 2416799 w 4180284"/>
                <a:gd name="connsiteY1" fmla="*/ 29688 h 4656517"/>
                <a:gd name="connsiteX2" fmla="*/ 2298045 w 4180284"/>
                <a:gd name="connsiteY2" fmla="*/ 5938 h 4656517"/>
                <a:gd name="connsiteX3" fmla="*/ 2131791 w 4180284"/>
                <a:gd name="connsiteY3" fmla="*/ 29688 h 4656517"/>
                <a:gd name="connsiteX4" fmla="*/ 1977412 w 4180284"/>
                <a:gd name="connsiteY4" fmla="*/ 100940 h 4656517"/>
                <a:gd name="connsiteX5" fmla="*/ 2024913 w 4180284"/>
                <a:gd name="connsiteY5" fmla="*/ 492826 h 4656517"/>
                <a:gd name="connsiteX6" fmla="*/ 2203043 w 4180284"/>
                <a:gd name="connsiteY6" fmla="*/ 1181595 h 4656517"/>
                <a:gd name="connsiteX7" fmla="*/ 2262419 w 4180284"/>
                <a:gd name="connsiteY7" fmla="*/ 1834738 h 4656517"/>
                <a:gd name="connsiteX8" fmla="*/ 2274295 w 4180284"/>
                <a:gd name="connsiteY8" fmla="*/ 2487880 h 4656517"/>
                <a:gd name="connsiteX9" fmla="*/ 2084289 w 4180284"/>
                <a:gd name="connsiteY9" fmla="*/ 2844140 h 4656517"/>
                <a:gd name="connsiteX10" fmla="*/ 1858658 w 4180284"/>
                <a:gd name="connsiteY10" fmla="*/ 2951018 h 4656517"/>
                <a:gd name="connsiteX11" fmla="*/ 1704279 w 4180284"/>
                <a:gd name="connsiteY11" fmla="*/ 2951018 h 4656517"/>
                <a:gd name="connsiteX12" fmla="*/ 1360383 w 4180284"/>
                <a:gd name="connsiteY12" fmla="*/ 3096343 h 4656517"/>
                <a:gd name="connsiteX13" fmla="*/ 1000343 w 4180284"/>
                <a:gd name="connsiteY13" fmla="*/ 3024335 h 4656517"/>
                <a:gd name="connsiteX14" fmla="*/ 712311 w 4180284"/>
                <a:gd name="connsiteY14" fmla="*/ 3024335 h 4656517"/>
                <a:gd name="connsiteX15" fmla="*/ 640303 w 4180284"/>
                <a:gd name="connsiteY15" fmla="*/ 3096343 h 4656517"/>
                <a:gd name="connsiteX16" fmla="*/ 424279 w 4180284"/>
                <a:gd name="connsiteY16" fmla="*/ 3096343 h 4656517"/>
                <a:gd name="connsiteX17" fmla="*/ 280263 w 4180284"/>
                <a:gd name="connsiteY17" fmla="*/ 3240359 h 4656517"/>
                <a:gd name="connsiteX18" fmla="*/ 28743 w 4180284"/>
                <a:gd name="connsiteY18" fmla="*/ 3600399 h 4656517"/>
                <a:gd name="connsiteX19" fmla="*/ 107804 w 4180284"/>
                <a:gd name="connsiteY19" fmla="*/ 3960440 h 4656517"/>
                <a:gd name="connsiteX20" fmla="*/ 208255 w 4180284"/>
                <a:gd name="connsiteY20" fmla="*/ 4608512 h 4656517"/>
                <a:gd name="connsiteX21" fmla="*/ 568295 w 4180284"/>
                <a:gd name="connsiteY21" fmla="*/ 4248471 h 4656517"/>
                <a:gd name="connsiteX22" fmla="*/ 611860 w 4180284"/>
                <a:gd name="connsiteY22" fmla="*/ 3672408 h 4656517"/>
                <a:gd name="connsiteX23" fmla="*/ 640303 w 4180284"/>
                <a:gd name="connsiteY23" fmla="*/ 3528391 h 4656517"/>
                <a:gd name="connsiteX24" fmla="*/ 784319 w 4180284"/>
                <a:gd name="connsiteY24" fmla="*/ 3384375 h 4656517"/>
                <a:gd name="connsiteX25" fmla="*/ 856327 w 4180284"/>
                <a:gd name="connsiteY25" fmla="*/ 3456383 h 4656517"/>
                <a:gd name="connsiteX26" fmla="*/ 1000343 w 4180284"/>
                <a:gd name="connsiteY26" fmla="*/ 3384375 h 4656517"/>
                <a:gd name="connsiteX27" fmla="*/ 1324269 w 4180284"/>
                <a:gd name="connsiteY27" fmla="*/ 3580410 h 4656517"/>
                <a:gd name="connsiteX28" fmla="*/ 1644902 w 4180284"/>
                <a:gd name="connsiteY28" fmla="*/ 3770416 h 4656517"/>
                <a:gd name="connsiteX29" fmla="*/ 2036788 w 4180284"/>
                <a:gd name="connsiteY29" fmla="*/ 3996047 h 4656517"/>
                <a:gd name="connsiteX30" fmla="*/ 2547427 w 4180284"/>
                <a:gd name="connsiteY30" fmla="*/ 4007922 h 4656517"/>
                <a:gd name="connsiteX31" fmla="*/ 3105567 w 4180284"/>
                <a:gd name="connsiteY31" fmla="*/ 3889169 h 4656517"/>
                <a:gd name="connsiteX32" fmla="*/ 3485127 w 4180284"/>
                <a:gd name="connsiteY32" fmla="*/ 3672408 h 4656517"/>
                <a:gd name="connsiteX33" fmla="*/ 3746835 w 4180284"/>
                <a:gd name="connsiteY33" fmla="*/ 3295403 h 4656517"/>
                <a:gd name="connsiteX34" fmla="*/ 4091219 w 4180284"/>
                <a:gd name="connsiteY34" fmla="*/ 2487880 h 4656517"/>
                <a:gd name="connsiteX35" fmla="*/ 4079344 w 4180284"/>
                <a:gd name="connsiteY35" fmla="*/ 1454727 h 4656517"/>
                <a:gd name="connsiteX36" fmla="*/ 3485578 w 4180284"/>
                <a:gd name="connsiteY36" fmla="*/ 932213 h 4656517"/>
                <a:gd name="connsiteX37" fmla="*/ 2986814 w 4180284"/>
                <a:gd name="connsiteY37" fmla="*/ 908462 h 4656517"/>
                <a:gd name="connsiteX38" fmla="*/ 2796809 w 4180284"/>
                <a:gd name="connsiteY38" fmla="*/ 1003465 h 4656517"/>
                <a:gd name="connsiteX39" fmla="*/ 2784934 w 4180284"/>
                <a:gd name="connsiteY39" fmla="*/ 1003465 h 4656517"/>
                <a:gd name="connsiteX40" fmla="*/ 2621031 w 4180284"/>
                <a:gd name="connsiteY40" fmla="*/ 864096 h 4656517"/>
                <a:gd name="connsiteX41" fmla="*/ 2549023 w 4180284"/>
                <a:gd name="connsiteY41" fmla="*/ 648072 h 4656517"/>
                <a:gd name="connsiteX42" fmla="*/ 2523676 w 4180284"/>
                <a:gd name="connsiteY42" fmla="*/ 421574 h 4656517"/>
                <a:gd name="connsiteX43" fmla="*/ 2511801 w 4180284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96475 w 4072480"/>
                <a:gd name="connsiteY11" fmla="*/ 2951018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0854 w 4072480"/>
                <a:gd name="connsiteY10" fmla="*/ 2951018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532499 w 4072480"/>
                <a:gd name="connsiteY23" fmla="*/ 3528391 h 4656517"/>
                <a:gd name="connsiteX24" fmla="*/ 676515 w 4072480"/>
                <a:gd name="connsiteY24" fmla="*/ 3384375 h 4656517"/>
                <a:gd name="connsiteX25" fmla="*/ 748523 w 4072480"/>
                <a:gd name="connsiteY25" fmla="*/ 3456383 h 4656517"/>
                <a:gd name="connsiteX26" fmla="*/ 892539 w 4072480"/>
                <a:gd name="connsiteY26" fmla="*/ 3384375 h 4656517"/>
                <a:gd name="connsiteX27" fmla="*/ 1216465 w 4072480"/>
                <a:gd name="connsiteY27" fmla="*/ 3580410 h 4656517"/>
                <a:gd name="connsiteX28" fmla="*/ 1537098 w 4072480"/>
                <a:gd name="connsiteY28" fmla="*/ 3770416 h 4656517"/>
                <a:gd name="connsiteX29" fmla="*/ 1928984 w 4072480"/>
                <a:gd name="connsiteY29" fmla="*/ 3996047 h 4656517"/>
                <a:gd name="connsiteX30" fmla="*/ 2439623 w 4072480"/>
                <a:gd name="connsiteY30" fmla="*/ 4007922 h 4656517"/>
                <a:gd name="connsiteX31" fmla="*/ 2997763 w 4072480"/>
                <a:gd name="connsiteY31" fmla="*/ 3889169 h 4656517"/>
                <a:gd name="connsiteX32" fmla="*/ 3377323 w 4072480"/>
                <a:gd name="connsiteY32" fmla="*/ 3672408 h 4656517"/>
                <a:gd name="connsiteX33" fmla="*/ 3639031 w 4072480"/>
                <a:gd name="connsiteY33" fmla="*/ 3295403 h 4656517"/>
                <a:gd name="connsiteX34" fmla="*/ 3983415 w 4072480"/>
                <a:gd name="connsiteY34" fmla="*/ 2487880 h 4656517"/>
                <a:gd name="connsiteX35" fmla="*/ 3971540 w 4072480"/>
                <a:gd name="connsiteY35" fmla="*/ 1454727 h 4656517"/>
                <a:gd name="connsiteX36" fmla="*/ 3377774 w 4072480"/>
                <a:gd name="connsiteY36" fmla="*/ 932213 h 4656517"/>
                <a:gd name="connsiteX37" fmla="*/ 2879010 w 4072480"/>
                <a:gd name="connsiteY37" fmla="*/ 908462 h 4656517"/>
                <a:gd name="connsiteX38" fmla="*/ 2689005 w 4072480"/>
                <a:gd name="connsiteY38" fmla="*/ 1003465 h 4656517"/>
                <a:gd name="connsiteX39" fmla="*/ 2677130 w 4072480"/>
                <a:gd name="connsiteY39" fmla="*/ 1003465 h 4656517"/>
                <a:gd name="connsiteX40" fmla="*/ 2513227 w 4072480"/>
                <a:gd name="connsiteY40" fmla="*/ 864096 h 4656517"/>
                <a:gd name="connsiteX41" fmla="*/ 2441219 w 4072480"/>
                <a:gd name="connsiteY41" fmla="*/ 648072 h 4656517"/>
                <a:gd name="connsiteX42" fmla="*/ 2415872 w 4072480"/>
                <a:gd name="connsiteY42" fmla="*/ 421574 h 4656517"/>
                <a:gd name="connsiteX43" fmla="*/ 2403997 w 4072480"/>
                <a:gd name="connsiteY43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504056 w 4072480"/>
                <a:gd name="connsiteY22" fmla="*/ 3672408 h 4656517"/>
                <a:gd name="connsiteX23" fmla="*/ 676515 w 4072480"/>
                <a:gd name="connsiteY23" fmla="*/ 3384375 h 4656517"/>
                <a:gd name="connsiteX24" fmla="*/ 748523 w 4072480"/>
                <a:gd name="connsiteY24" fmla="*/ 3456383 h 4656517"/>
                <a:gd name="connsiteX25" fmla="*/ 892539 w 4072480"/>
                <a:gd name="connsiteY25" fmla="*/ 3384375 h 4656517"/>
                <a:gd name="connsiteX26" fmla="*/ 1216465 w 4072480"/>
                <a:gd name="connsiteY26" fmla="*/ 3580410 h 4656517"/>
                <a:gd name="connsiteX27" fmla="*/ 1537098 w 4072480"/>
                <a:gd name="connsiteY27" fmla="*/ 3770416 h 4656517"/>
                <a:gd name="connsiteX28" fmla="*/ 1928984 w 4072480"/>
                <a:gd name="connsiteY28" fmla="*/ 3996047 h 4656517"/>
                <a:gd name="connsiteX29" fmla="*/ 2439623 w 4072480"/>
                <a:gd name="connsiteY29" fmla="*/ 4007922 h 4656517"/>
                <a:gd name="connsiteX30" fmla="*/ 2997763 w 4072480"/>
                <a:gd name="connsiteY30" fmla="*/ 3889169 h 4656517"/>
                <a:gd name="connsiteX31" fmla="*/ 3377323 w 4072480"/>
                <a:gd name="connsiteY31" fmla="*/ 3672408 h 4656517"/>
                <a:gd name="connsiteX32" fmla="*/ 3639031 w 4072480"/>
                <a:gd name="connsiteY32" fmla="*/ 3295403 h 4656517"/>
                <a:gd name="connsiteX33" fmla="*/ 3983415 w 4072480"/>
                <a:gd name="connsiteY33" fmla="*/ 2487880 h 4656517"/>
                <a:gd name="connsiteX34" fmla="*/ 3971540 w 4072480"/>
                <a:gd name="connsiteY34" fmla="*/ 1454727 h 4656517"/>
                <a:gd name="connsiteX35" fmla="*/ 3377774 w 4072480"/>
                <a:gd name="connsiteY35" fmla="*/ 932213 h 4656517"/>
                <a:gd name="connsiteX36" fmla="*/ 2879010 w 4072480"/>
                <a:gd name="connsiteY36" fmla="*/ 908462 h 4656517"/>
                <a:gd name="connsiteX37" fmla="*/ 2689005 w 4072480"/>
                <a:gd name="connsiteY37" fmla="*/ 1003465 h 4656517"/>
                <a:gd name="connsiteX38" fmla="*/ 2677130 w 4072480"/>
                <a:gd name="connsiteY38" fmla="*/ 1003465 h 4656517"/>
                <a:gd name="connsiteX39" fmla="*/ 2513227 w 4072480"/>
                <a:gd name="connsiteY39" fmla="*/ 864096 h 4656517"/>
                <a:gd name="connsiteX40" fmla="*/ 2441219 w 4072480"/>
                <a:gd name="connsiteY40" fmla="*/ 648072 h 4656517"/>
                <a:gd name="connsiteX41" fmla="*/ 2415872 w 4072480"/>
                <a:gd name="connsiteY41" fmla="*/ 421574 h 4656517"/>
                <a:gd name="connsiteX42" fmla="*/ 2403997 w 4072480"/>
                <a:gd name="connsiteY42" fmla="*/ 65314 h 4656517"/>
                <a:gd name="connsiteX0" fmla="*/ 2403997 w 4072480"/>
                <a:gd name="connsiteY0" fmla="*/ 65314 h 4656517"/>
                <a:gd name="connsiteX1" fmla="*/ 2308995 w 4072480"/>
                <a:gd name="connsiteY1" fmla="*/ 29688 h 4656517"/>
                <a:gd name="connsiteX2" fmla="*/ 2190241 w 4072480"/>
                <a:gd name="connsiteY2" fmla="*/ 5938 h 4656517"/>
                <a:gd name="connsiteX3" fmla="*/ 2023987 w 4072480"/>
                <a:gd name="connsiteY3" fmla="*/ 29688 h 4656517"/>
                <a:gd name="connsiteX4" fmla="*/ 1869608 w 4072480"/>
                <a:gd name="connsiteY4" fmla="*/ 100940 h 4656517"/>
                <a:gd name="connsiteX5" fmla="*/ 1917109 w 4072480"/>
                <a:gd name="connsiteY5" fmla="*/ 492826 h 4656517"/>
                <a:gd name="connsiteX6" fmla="*/ 2095239 w 4072480"/>
                <a:gd name="connsiteY6" fmla="*/ 1181595 h 4656517"/>
                <a:gd name="connsiteX7" fmla="*/ 2154615 w 4072480"/>
                <a:gd name="connsiteY7" fmla="*/ 1834738 h 4656517"/>
                <a:gd name="connsiteX8" fmla="*/ 2166491 w 4072480"/>
                <a:gd name="connsiteY8" fmla="*/ 2487880 h 4656517"/>
                <a:gd name="connsiteX9" fmla="*/ 1976485 w 4072480"/>
                <a:gd name="connsiteY9" fmla="*/ 2844140 h 4656517"/>
                <a:gd name="connsiteX10" fmla="*/ 1756635 w 4072480"/>
                <a:gd name="connsiteY10" fmla="*/ 3024335 h 4656517"/>
                <a:gd name="connsiteX11" fmla="*/ 1540611 w 4072480"/>
                <a:gd name="connsiteY11" fmla="*/ 3096343 h 4656517"/>
                <a:gd name="connsiteX12" fmla="*/ 1252579 w 4072480"/>
                <a:gd name="connsiteY12" fmla="*/ 3096343 h 4656517"/>
                <a:gd name="connsiteX13" fmla="*/ 892539 w 4072480"/>
                <a:gd name="connsiteY13" fmla="*/ 3024335 h 4656517"/>
                <a:gd name="connsiteX14" fmla="*/ 604507 w 4072480"/>
                <a:gd name="connsiteY14" fmla="*/ 3024335 h 4656517"/>
                <a:gd name="connsiteX15" fmla="*/ 532499 w 4072480"/>
                <a:gd name="connsiteY15" fmla="*/ 3096343 h 4656517"/>
                <a:gd name="connsiteX16" fmla="*/ 316475 w 4072480"/>
                <a:gd name="connsiteY16" fmla="*/ 3096343 h 4656517"/>
                <a:gd name="connsiteX17" fmla="*/ 172459 w 4072480"/>
                <a:gd name="connsiteY17" fmla="*/ 3240359 h 4656517"/>
                <a:gd name="connsiteX18" fmla="*/ 100451 w 4072480"/>
                <a:gd name="connsiteY18" fmla="*/ 3672407 h 4656517"/>
                <a:gd name="connsiteX19" fmla="*/ 0 w 4072480"/>
                <a:gd name="connsiteY19" fmla="*/ 3960440 h 4656517"/>
                <a:gd name="connsiteX20" fmla="*/ 100451 w 4072480"/>
                <a:gd name="connsiteY20" fmla="*/ 4608512 h 4656517"/>
                <a:gd name="connsiteX21" fmla="*/ 460491 w 4072480"/>
                <a:gd name="connsiteY21" fmla="*/ 4248471 h 4656517"/>
                <a:gd name="connsiteX22" fmla="*/ 676515 w 4072480"/>
                <a:gd name="connsiteY22" fmla="*/ 3384375 h 4656517"/>
                <a:gd name="connsiteX23" fmla="*/ 748523 w 4072480"/>
                <a:gd name="connsiteY23" fmla="*/ 3456383 h 4656517"/>
                <a:gd name="connsiteX24" fmla="*/ 892539 w 4072480"/>
                <a:gd name="connsiteY24" fmla="*/ 3384375 h 4656517"/>
                <a:gd name="connsiteX25" fmla="*/ 1216465 w 4072480"/>
                <a:gd name="connsiteY25" fmla="*/ 3580410 h 4656517"/>
                <a:gd name="connsiteX26" fmla="*/ 1537098 w 4072480"/>
                <a:gd name="connsiteY26" fmla="*/ 3770416 h 4656517"/>
                <a:gd name="connsiteX27" fmla="*/ 1928984 w 4072480"/>
                <a:gd name="connsiteY27" fmla="*/ 3996047 h 4656517"/>
                <a:gd name="connsiteX28" fmla="*/ 2439623 w 4072480"/>
                <a:gd name="connsiteY28" fmla="*/ 4007922 h 4656517"/>
                <a:gd name="connsiteX29" fmla="*/ 2997763 w 4072480"/>
                <a:gd name="connsiteY29" fmla="*/ 3889169 h 4656517"/>
                <a:gd name="connsiteX30" fmla="*/ 3377323 w 4072480"/>
                <a:gd name="connsiteY30" fmla="*/ 3672408 h 4656517"/>
                <a:gd name="connsiteX31" fmla="*/ 3639031 w 4072480"/>
                <a:gd name="connsiteY31" fmla="*/ 3295403 h 4656517"/>
                <a:gd name="connsiteX32" fmla="*/ 3983415 w 4072480"/>
                <a:gd name="connsiteY32" fmla="*/ 2487880 h 4656517"/>
                <a:gd name="connsiteX33" fmla="*/ 3971540 w 4072480"/>
                <a:gd name="connsiteY33" fmla="*/ 1454727 h 4656517"/>
                <a:gd name="connsiteX34" fmla="*/ 3377774 w 4072480"/>
                <a:gd name="connsiteY34" fmla="*/ 932213 h 4656517"/>
                <a:gd name="connsiteX35" fmla="*/ 2879010 w 4072480"/>
                <a:gd name="connsiteY35" fmla="*/ 908462 h 4656517"/>
                <a:gd name="connsiteX36" fmla="*/ 2689005 w 4072480"/>
                <a:gd name="connsiteY36" fmla="*/ 1003465 h 4656517"/>
                <a:gd name="connsiteX37" fmla="*/ 2677130 w 4072480"/>
                <a:gd name="connsiteY37" fmla="*/ 1003465 h 4656517"/>
                <a:gd name="connsiteX38" fmla="*/ 2513227 w 4072480"/>
                <a:gd name="connsiteY38" fmla="*/ 864096 h 4656517"/>
                <a:gd name="connsiteX39" fmla="*/ 2441219 w 4072480"/>
                <a:gd name="connsiteY39" fmla="*/ 648072 h 4656517"/>
                <a:gd name="connsiteX40" fmla="*/ 2415872 w 4072480"/>
                <a:gd name="connsiteY40" fmla="*/ 421574 h 4656517"/>
                <a:gd name="connsiteX41" fmla="*/ 2403997 w 4072480"/>
                <a:gd name="connsiteY41" fmla="*/ 65314 h 4656517"/>
                <a:gd name="connsiteX0" fmla="*/ 2416298 w 4084781"/>
                <a:gd name="connsiteY0" fmla="*/ 65314 h 4704523"/>
                <a:gd name="connsiteX1" fmla="*/ 2321296 w 4084781"/>
                <a:gd name="connsiteY1" fmla="*/ 29688 h 4704523"/>
                <a:gd name="connsiteX2" fmla="*/ 2202542 w 4084781"/>
                <a:gd name="connsiteY2" fmla="*/ 5938 h 4704523"/>
                <a:gd name="connsiteX3" fmla="*/ 2036288 w 4084781"/>
                <a:gd name="connsiteY3" fmla="*/ 29688 h 4704523"/>
                <a:gd name="connsiteX4" fmla="*/ 1881909 w 4084781"/>
                <a:gd name="connsiteY4" fmla="*/ 100940 h 4704523"/>
                <a:gd name="connsiteX5" fmla="*/ 1929410 w 4084781"/>
                <a:gd name="connsiteY5" fmla="*/ 492826 h 4704523"/>
                <a:gd name="connsiteX6" fmla="*/ 2107540 w 4084781"/>
                <a:gd name="connsiteY6" fmla="*/ 1181595 h 4704523"/>
                <a:gd name="connsiteX7" fmla="*/ 2166916 w 4084781"/>
                <a:gd name="connsiteY7" fmla="*/ 1834738 h 4704523"/>
                <a:gd name="connsiteX8" fmla="*/ 2178792 w 4084781"/>
                <a:gd name="connsiteY8" fmla="*/ 2487880 h 4704523"/>
                <a:gd name="connsiteX9" fmla="*/ 1988786 w 4084781"/>
                <a:gd name="connsiteY9" fmla="*/ 2844140 h 4704523"/>
                <a:gd name="connsiteX10" fmla="*/ 1768936 w 4084781"/>
                <a:gd name="connsiteY10" fmla="*/ 3024335 h 4704523"/>
                <a:gd name="connsiteX11" fmla="*/ 1552912 w 4084781"/>
                <a:gd name="connsiteY11" fmla="*/ 3096343 h 4704523"/>
                <a:gd name="connsiteX12" fmla="*/ 1264880 w 4084781"/>
                <a:gd name="connsiteY12" fmla="*/ 3096343 h 4704523"/>
                <a:gd name="connsiteX13" fmla="*/ 904840 w 4084781"/>
                <a:gd name="connsiteY13" fmla="*/ 3024335 h 4704523"/>
                <a:gd name="connsiteX14" fmla="*/ 616808 w 4084781"/>
                <a:gd name="connsiteY14" fmla="*/ 3024335 h 4704523"/>
                <a:gd name="connsiteX15" fmla="*/ 544800 w 4084781"/>
                <a:gd name="connsiteY15" fmla="*/ 3096343 h 4704523"/>
                <a:gd name="connsiteX16" fmla="*/ 328776 w 4084781"/>
                <a:gd name="connsiteY16" fmla="*/ 3096343 h 4704523"/>
                <a:gd name="connsiteX17" fmla="*/ 184760 w 4084781"/>
                <a:gd name="connsiteY17" fmla="*/ 3240359 h 4704523"/>
                <a:gd name="connsiteX18" fmla="*/ 112752 w 4084781"/>
                <a:gd name="connsiteY18" fmla="*/ 3672407 h 4704523"/>
                <a:gd name="connsiteX19" fmla="*/ 12301 w 4084781"/>
                <a:gd name="connsiteY19" fmla="*/ 3960440 h 4704523"/>
                <a:gd name="connsiteX20" fmla="*/ 112752 w 4084781"/>
                <a:gd name="connsiteY20" fmla="*/ 4608512 h 4704523"/>
                <a:gd name="connsiteX21" fmla="*/ 688816 w 4084781"/>
                <a:gd name="connsiteY21" fmla="*/ 3384375 h 4704523"/>
                <a:gd name="connsiteX22" fmla="*/ 760824 w 4084781"/>
                <a:gd name="connsiteY22" fmla="*/ 3456383 h 4704523"/>
                <a:gd name="connsiteX23" fmla="*/ 904840 w 4084781"/>
                <a:gd name="connsiteY23" fmla="*/ 3384375 h 4704523"/>
                <a:gd name="connsiteX24" fmla="*/ 1228766 w 4084781"/>
                <a:gd name="connsiteY24" fmla="*/ 3580410 h 4704523"/>
                <a:gd name="connsiteX25" fmla="*/ 1549399 w 4084781"/>
                <a:gd name="connsiteY25" fmla="*/ 3770416 h 4704523"/>
                <a:gd name="connsiteX26" fmla="*/ 1941285 w 4084781"/>
                <a:gd name="connsiteY26" fmla="*/ 3996047 h 4704523"/>
                <a:gd name="connsiteX27" fmla="*/ 2451924 w 4084781"/>
                <a:gd name="connsiteY27" fmla="*/ 4007922 h 4704523"/>
                <a:gd name="connsiteX28" fmla="*/ 3010064 w 4084781"/>
                <a:gd name="connsiteY28" fmla="*/ 3889169 h 4704523"/>
                <a:gd name="connsiteX29" fmla="*/ 3389624 w 4084781"/>
                <a:gd name="connsiteY29" fmla="*/ 3672408 h 4704523"/>
                <a:gd name="connsiteX30" fmla="*/ 3651332 w 4084781"/>
                <a:gd name="connsiteY30" fmla="*/ 3295403 h 4704523"/>
                <a:gd name="connsiteX31" fmla="*/ 3995716 w 4084781"/>
                <a:gd name="connsiteY31" fmla="*/ 2487880 h 4704523"/>
                <a:gd name="connsiteX32" fmla="*/ 3983841 w 4084781"/>
                <a:gd name="connsiteY32" fmla="*/ 1454727 h 4704523"/>
                <a:gd name="connsiteX33" fmla="*/ 3390075 w 4084781"/>
                <a:gd name="connsiteY33" fmla="*/ 932213 h 4704523"/>
                <a:gd name="connsiteX34" fmla="*/ 2891311 w 4084781"/>
                <a:gd name="connsiteY34" fmla="*/ 908462 h 4704523"/>
                <a:gd name="connsiteX35" fmla="*/ 2701306 w 4084781"/>
                <a:gd name="connsiteY35" fmla="*/ 1003465 h 4704523"/>
                <a:gd name="connsiteX36" fmla="*/ 2689431 w 4084781"/>
                <a:gd name="connsiteY36" fmla="*/ 1003465 h 4704523"/>
                <a:gd name="connsiteX37" fmla="*/ 2525528 w 4084781"/>
                <a:gd name="connsiteY37" fmla="*/ 864096 h 4704523"/>
                <a:gd name="connsiteX38" fmla="*/ 2453520 w 4084781"/>
                <a:gd name="connsiteY38" fmla="*/ 648072 h 4704523"/>
                <a:gd name="connsiteX39" fmla="*/ 2428173 w 4084781"/>
                <a:gd name="connsiteY39" fmla="*/ 421574 h 4704523"/>
                <a:gd name="connsiteX40" fmla="*/ 2416298 w 4084781"/>
                <a:gd name="connsiteY40" fmla="*/ 65314 h 4704523"/>
                <a:gd name="connsiteX0" fmla="*/ 2500008 w 4168491"/>
                <a:gd name="connsiteY0" fmla="*/ 65314 h 4035631"/>
                <a:gd name="connsiteX1" fmla="*/ 2405006 w 4168491"/>
                <a:gd name="connsiteY1" fmla="*/ 29688 h 4035631"/>
                <a:gd name="connsiteX2" fmla="*/ 2286252 w 4168491"/>
                <a:gd name="connsiteY2" fmla="*/ 5938 h 4035631"/>
                <a:gd name="connsiteX3" fmla="*/ 2119998 w 4168491"/>
                <a:gd name="connsiteY3" fmla="*/ 29688 h 4035631"/>
                <a:gd name="connsiteX4" fmla="*/ 1965619 w 4168491"/>
                <a:gd name="connsiteY4" fmla="*/ 100940 h 4035631"/>
                <a:gd name="connsiteX5" fmla="*/ 2013120 w 4168491"/>
                <a:gd name="connsiteY5" fmla="*/ 492826 h 4035631"/>
                <a:gd name="connsiteX6" fmla="*/ 2191250 w 4168491"/>
                <a:gd name="connsiteY6" fmla="*/ 1181595 h 4035631"/>
                <a:gd name="connsiteX7" fmla="*/ 2250626 w 4168491"/>
                <a:gd name="connsiteY7" fmla="*/ 1834738 h 4035631"/>
                <a:gd name="connsiteX8" fmla="*/ 2262502 w 4168491"/>
                <a:gd name="connsiteY8" fmla="*/ 2487880 h 4035631"/>
                <a:gd name="connsiteX9" fmla="*/ 2072496 w 4168491"/>
                <a:gd name="connsiteY9" fmla="*/ 2844140 h 4035631"/>
                <a:gd name="connsiteX10" fmla="*/ 1852646 w 4168491"/>
                <a:gd name="connsiteY10" fmla="*/ 3024335 h 4035631"/>
                <a:gd name="connsiteX11" fmla="*/ 1636622 w 4168491"/>
                <a:gd name="connsiteY11" fmla="*/ 3096343 h 4035631"/>
                <a:gd name="connsiteX12" fmla="*/ 1348590 w 4168491"/>
                <a:gd name="connsiteY12" fmla="*/ 3096343 h 4035631"/>
                <a:gd name="connsiteX13" fmla="*/ 988550 w 4168491"/>
                <a:gd name="connsiteY13" fmla="*/ 3024335 h 4035631"/>
                <a:gd name="connsiteX14" fmla="*/ 700518 w 4168491"/>
                <a:gd name="connsiteY14" fmla="*/ 3024335 h 4035631"/>
                <a:gd name="connsiteX15" fmla="*/ 628510 w 4168491"/>
                <a:gd name="connsiteY15" fmla="*/ 3096343 h 4035631"/>
                <a:gd name="connsiteX16" fmla="*/ 412486 w 4168491"/>
                <a:gd name="connsiteY16" fmla="*/ 3096343 h 4035631"/>
                <a:gd name="connsiteX17" fmla="*/ 268470 w 4168491"/>
                <a:gd name="connsiteY17" fmla="*/ 3240359 h 4035631"/>
                <a:gd name="connsiteX18" fmla="*/ 196462 w 4168491"/>
                <a:gd name="connsiteY18" fmla="*/ 3672407 h 4035631"/>
                <a:gd name="connsiteX19" fmla="*/ 96011 w 4168491"/>
                <a:gd name="connsiteY19" fmla="*/ 3960440 h 4035631"/>
                <a:gd name="connsiteX20" fmla="*/ 772526 w 4168491"/>
                <a:gd name="connsiteY20" fmla="*/ 3384375 h 4035631"/>
                <a:gd name="connsiteX21" fmla="*/ 844534 w 4168491"/>
                <a:gd name="connsiteY21" fmla="*/ 3456383 h 4035631"/>
                <a:gd name="connsiteX22" fmla="*/ 988550 w 4168491"/>
                <a:gd name="connsiteY22" fmla="*/ 3384375 h 4035631"/>
                <a:gd name="connsiteX23" fmla="*/ 1312476 w 4168491"/>
                <a:gd name="connsiteY23" fmla="*/ 3580410 h 4035631"/>
                <a:gd name="connsiteX24" fmla="*/ 1633109 w 4168491"/>
                <a:gd name="connsiteY24" fmla="*/ 3770416 h 4035631"/>
                <a:gd name="connsiteX25" fmla="*/ 2024995 w 4168491"/>
                <a:gd name="connsiteY25" fmla="*/ 3996047 h 4035631"/>
                <a:gd name="connsiteX26" fmla="*/ 2535634 w 4168491"/>
                <a:gd name="connsiteY26" fmla="*/ 4007922 h 4035631"/>
                <a:gd name="connsiteX27" fmla="*/ 3093774 w 4168491"/>
                <a:gd name="connsiteY27" fmla="*/ 3889169 h 4035631"/>
                <a:gd name="connsiteX28" fmla="*/ 3473334 w 4168491"/>
                <a:gd name="connsiteY28" fmla="*/ 3672408 h 4035631"/>
                <a:gd name="connsiteX29" fmla="*/ 3735042 w 4168491"/>
                <a:gd name="connsiteY29" fmla="*/ 3295403 h 4035631"/>
                <a:gd name="connsiteX30" fmla="*/ 4079426 w 4168491"/>
                <a:gd name="connsiteY30" fmla="*/ 2487880 h 4035631"/>
                <a:gd name="connsiteX31" fmla="*/ 4067551 w 4168491"/>
                <a:gd name="connsiteY31" fmla="*/ 1454727 h 4035631"/>
                <a:gd name="connsiteX32" fmla="*/ 3473785 w 4168491"/>
                <a:gd name="connsiteY32" fmla="*/ 932213 h 4035631"/>
                <a:gd name="connsiteX33" fmla="*/ 2975021 w 4168491"/>
                <a:gd name="connsiteY33" fmla="*/ 908462 h 4035631"/>
                <a:gd name="connsiteX34" fmla="*/ 2785016 w 4168491"/>
                <a:gd name="connsiteY34" fmla="*/ 1003465 h 4035631"/>
                <a:gd name="connsiteX35" fmla="*/ 2773141 w 4168491"/>
                <a:gd name="connsiteY35" fmla="*/ 1003465 h 4035631"/>
                <a:gd name="connsiteX36" fmla="*/ 2609238 w 4168491"/>
                <a:gd name="connsiteY36" fmla="*/ 864096 h 4035631"/>
                <a:gd name="connsiteX37" fmla="*/ 2537230 w 4168491"/>
                <a:gd name="connsiteY37" fmla="*/ 648072 h 4035631"/>
                <a:gd name="connsiteX38" fmla="*/ 2511883 w 4168491"/>
                <a:gd name="connsiteY38" fmla="*/ 421574 h 4035631"/>
                <a:gd name="connsiteX39" fmla="*/ 2500008 w 4168491"/>
                <a:gd name="connsiteY39" fmla="*/ 65314 h 4035631"/>
                <a:gd name="connsiteX0" fmla="*/ 2387555 w 4056038"/>
                <a:gd name="connsiteY0" fmla="*/ 65314 h 4035631"/>
                <a:gd name="connsiteX1" fmla="*/ 2292553 w 4056038"/>
                <a:gd name="connsiteY1" fmla="*/ 29688 h 4035631"/>
                <a:gd name="connsiteX2" fmla="*/ 2173799 w 4056038"/>
                <a:gd name="connsiteY2" fmla="*/ 5938 h 4035631"/>
                <a:gd name="connsiteX3" fmla="*/ 2007545 w 4056038"/>
                <a:gd name="connsiteY3" fmla="*/ 29688 h 4035631"/>
                <a:gd name="connsiteX4" fmla="*/ 1853166 w 4056038"/>
                <a:gd name="connsiteY4" fmla="*/ 100940 h 4035631"/>
                <a:gd name="connsiteX5" fmla="*/ 1900667 w 4056038"/>
                <a:gd name="connsiteY5" fmla="*/ 492826 h 4035631"/>
                <a:gd name="connsiteX6" fmla="*/ 2078797 w 4056038"/>
                <a:gd name="connsiteY6" fmla="*/ 1181595 h 4035631"/>
                <a:gd name="connsiteX7" fmla="*/ 2138173 w 4056038"/>
                <a:gd name="connsiteY7" fmla="*/ 1834738 h 4035631"/>
                <a:gd name="connsiteX8" fmla="*/ 2150049 w 4056038"/>
                <a:gd name="connsiteY8" fmla="*/ 2487880 h 4035631"/>
                <a:gd name="connsiteX9" fmla="*/ 1960043 w 4056038"/>
                <a:gd name="connsiteY9" fmla="*/ 2844140 h 4035631"/>
                <a:gd name="connsiteX10" fmla="*/ 1740193 w 4056038"/>
                <a:gd name="connsiteY10" fmla="*/ 3024335 h 4035631"/>
                <a:gd name="connsiteX11" fmla="*/ 1524169 w 4056038"/>
                <a:gd name="connsiteY11" fmla="*/ 3096343 h 4035631"/>
                <a:gd name="connsiteX12" fmla="*/ 1236137 w 4056038"/>
                <a:gd name="connsiteY12" fmla="*/ 3096343 h 4035631"/>
                <a:gd name="connsiteX13" fmla="*/ 876097 w 4056038"/>
                <a:gd name="connsiteY13" fmla="*/ 3024335 h 4035631"/>
                <a:gd name="connsiteX14" fmla="*/ 588065 w 4056038"/>
                <a:gd name="connsiteY14" fmla="*/ 3024335 h 4035631"/>
                <a:gd name="connsiteX15" fmla="*/ 516057 w 4056038"/>
                <a:gd name="connsiteY15" fmla="*/ 3096343 h 4035631"/>
                <a:gd name="connsiteX16" fmla="*/ 300033 w 4056038"/>
                <a:gd name="connsiteY16" fmla="*/ 3096343 h 4035631"/>
                <a:gd name="connsiteX17" fmla="*/ 156017 w 4056038"/>
                <a:gd name="connsiteY17" fmla="*/ 3240359 h 4035631"/>
                <a:gd name="connsiteX18" fmla="*/ 84009 w 4056038"/>
                <a:gd name="connsiteY18" fmla="*/ 3672407 h 4035631"/>
                <a:gd name="connsiteX19" fmla="*/ 660073 w 4056038"/>
                <a:gd name="connsiteY19" fmla="*/ 3384375 h 4035631"/>
                <a:gd name="connsiteX20" fmla="*/ 732081 w 4056038"/>
                <a:gd name="connsiteY20" fmla="*/ 3456383 h 4035631"/>
                <a:gd name="connsiteX21" fmla="*/ 876097 w 4056038"/>
                <a:gd name="connsiteY21" fmla="*/ 3384375 h 4035631"/>
                <a:gd name="connsiteX22" fmla="*/ 1200023 w 4056038"/>
                <a:gd name="connsiteY22" fmla="*/ 3580410 h 4035631"/>
                <a:gd name="connsiteX23" fmla="*/ 1520656 w 4056038"/>
                <a:gd name="connsiteY23" fmla="*/ 3770416 h 4035631"/>
                <a:gd name="connsiteX24" fmla="*/ 1912542 w 4056038"/>
                <a:gd name="connsiteY24" fmla="*/ 3996047 h 4035631"/>
                <a:gd name="connsiteX25" fmla="*/ 2423181 w 4056038"/>
                <a:gd name="connsiteY25" fmla="*/ 4007922 h 4035631"/>
                <a:gd name="connsiteX26" fmla="*/ 2981321 w 4056038"/>
                <a:gd name="connsiteY26" fmla="*/ 3889169 h 4035631"/>
                <a:gd name="connsiteX27" fmla="*/ 3360881 w 4056038"/>
                <a:gd name="connsiteY27" fmla="*/ 3672408 h 4035631"/>
                <a:gd name="connsiteX28" fmla="*/ 3622589 w 4056038"/>
                <a:gd name="connsiteY28" fmla="*/ 3295403 h 4035631"/>
                <a:gd name="connsiteX29" fmla="*/ 3966973 w 4056038"/>
                <a:gd name="connsiteY29" fmla="*/ 2487880 h 4035631"/>
                <a:gd name="connsiteX30" fmla="*/ 3955098 w 4056038"/>
                <a:gd name="connsiteY30" fmla="*/ 1454727 h 4035631"/>
                <a:gd name="connsiteX31" fmla="*/ 3361332 w 4056038"/>
                <a:gd name="connsiteY31" fmla="*/ 932213 h 4035631"/>
                <a:gd name="connsiteX32" fmla="*/ 2862568 w 4056038"/>
                <a:gd name="connsiteY32" fmla="*/ 908462 h 4035631"/>
                <a:gd name="connsiteX33" fmla="*/ 2672563 w 4056038"/>
                <a:gd name="connsiteY33" fmla="*/ 1003465 h 4035631"/>
                <a:gd name="connsiteX34" fmla="*/ 2660688 w 4056038"/>
                <a:gd name="connsiteY34" fmla="*/ 1003465 h 4035631"/>
                <a:gd name="connsiteX35" fmla="*/ 2496785 w 4056038"/>
                <a:gd name="connsiteY35" fmla="*/ 864096 h 4035631"/>
                <a:gd name="connsiteX36" fmla="*/ 2424777 w 4056038"/>
                <a:gd name="connsiteY36" fmla="*/ 648072 h 4035631"/>
                <a:gd name="connsiteX37" fmla="*/ 2399430 w 4056038"/>
                <a:gd name="connsiteY37" fmla="*/ 421574 h 4035631"/>
                <a:gd name="connsiteX38" fmla="*/ 2387555 w 4056038"/>
                <a:gd name="connsiteY38" fmla="*/ 65314 h 4035631"/>
                <a:gd name="connsiteX0" fmla="*/ 2291545 w 3960028"/>
                <a:gd name="connsiteY0" fmla="*/ 65314 h 4035631"/>
                <a:gd name="connsiteX1" fmla="*/ 2196543 w 3960028"/>
                <a:gd name="connsiteY1" fmla="*/ 29688 h 4035631"/>
                <a:gd name="connsiteX2" fmla="*/ 2077789 w 3960028"/>
                <a:gd name="connsiteY2" fmla="*/ 5938 h 4035631"/>
                <a:gd name="connsiteX3" fmla="*/ 1911535 w 3960028"/>
                <a:gd name="connsiteY3" fmla="*/ 29688 h 4035631"/>
                <a:gd name="connsiteX4" fmla="*/ 1757156 w 3960028"/>
                <a:gd name="connsiteY4" fmla="*/ 100940 h 4035631"/>
                <a:gd name="connsiteX5" fmla="*/ 1804657 w 3960028"/>
                <a:gd name="connsiteY5" fmla="*/ 492826 h 4035631"/>
                <a:gd name="connsiteX6" fmla="*/ 1982787 w 3960028"/>
                <a:gd name="connsiteY6" fmla="*/ 1181595 h 4035631"/>
                <a:gd name="connsiteX7" fmla="*/ 2042163 w 3960028"/>
                <a:gd name="connsiteY7" fmla="*/ 1834738 h 4035631"/>
                <a:gd name="connsiteX8" fmla="*/ 2054039 w 3960028"/>
                <a:gd name="connsiteY8" fmla="*/ 2487880 h 4035631"/>
                <a:gd name="connsiteX9" fmla="*/ 1864033 w 3960028"/>
                <a:gd name="connsiteY9" fmla="*/ 2844140 h 4035631"/>
                <a:gd name="connsiteX10" fmla="*/ 1644183 w 3960028"/>
                <a:gd name="connsiteY10" fmla="*/ 3024335 h 4035631"/>
                <a:gd name="connsiteX11" fmla="*/ 1428159 w 3960028"/>
                <a:gd name="connsiteY11" fmla="*/ 3096343 h 4035631"/>
                <a:gd name="connsiteX12" fmla="*/ 1140127 w 3960028"/>
                <a:gd name="connsiteY12" fmla="*/ 3096343 h 4035631"/>
                <a:gd name="connsiteX13" fmla="*/ 780087 w 3960028"/>
                <a:gd name="connsiteY13" fmla="*/ 3024335 h 4035631"/>
                <a:gd name="connsiteX14" fmla="*/ 492055 w 3960028"/>
                <a:gd name="connsiteY14" fmla="*/ 3024335 h 4035631"/>
                <a:gd name="connsiteX15" fmla="*/ 420047 w 3960028"/>
                <a:gd name="connsiteY15" fmla="*/ 3096343 h 4035631"/>
                <a:gd name="connsiteX16" fmla="*/ 204023 w 3960028"/>
                <a:gd name="connsiteY16" fmla="*/ 3096343 h 4035631"/>
                <a:gd name="connsiteX17" fmla="*/ 60007 w 3960028"/>
                <a:gd name="connsiteY17" fmla="*/ 3240359 h 4035631"/>
                <a:gd name="connsiteX18" fmla="*/ 564063 w 3960028"/>
                <a:gd name="connsiteY18" fmla="*/ 3384375 h 4035631"/>
                <a:gd name="connsiteX19" fmla="*/ 636071 w 3960028"/>
                <a:gd name="connsiteY19" fmla="*/ 3456383 h 4035631"/>
                <a:gd name="connsiteX20" fmla="*/ 780087 w 3960028"/>
                <a:gd name="connsiteY20" fmla="*/ 3384375 h 4035631"/>
                <a:gd name="connsiteX21" fmla="*/ 1104013 w 3960028"/>
                <a:gd name="connsiteY21" fmla="*/ 3580410 h 4035631"/>
                <a:gd name="connsiteX22" fmla="*/ 1424646 w 3960028"/>
                <a:gd name="connsiteY22" fmla="*/ 3770416 h 4035631"/>
                <a:gd name="connsiteX23" fmla="*/ 1816532 w 3960028"/>
                <a:gd name="connsiteY23" fmla="*/ 3996047 h 4035631"/>
                <a:gd name="connsiteX24" fmla="*/ 2327171 w 3960028"/>
                <a:gd name="connsiteY24" fmla="*/ 4007922 h 4035631"/>
                <a:gd name="connsiteX25" fmla="*/ 2885311 w 3960028"/>
                <a:gd name="connsiteY25" fmla="*/ 3889169 h 4035631"/>
                <a:gd name="connsiteX26" fmla="*/ 3264871 w 3960028"/>
                <a:gd name="connsiteY26" fmla="*/ 3672408 h 4035631"/>
                <a:gd name="connsiteX27" fmla="*/ 3526579 w 3960028"/>
                <a:gd name="connsiteY27" fmla="*/ 3295403 h 4035631"/>
                <a:gd name="connsiteX28" fmla="*/ 3870963 w 3960028"/>
                <a:gd name="connsiteY28" fmla="*/ 2487880 h 4035631"/>
                <a:gd name="connsiteX29" fmla="*/ 3859088 w 3960028"/>
                <a:gd name="connsiteY29" fmla="*/ 1454727 h 4035631"/>
                <a:gd name="connsiteX30" fmla="*/ 3265322 w 3960028"/>
                <a:gd name="connsiteY30" fmla="*/ 932213 h 4035631"/>
                <a:gd name="connsiteX31" fmla="*/ 2766558 w 3960028"/>
                <a:gd name="connsiteY31" fmla="*/ 908462 h 4035631"/>
                <a:gd name="connsiteX32" fmla="*/ 2576553 w 3960028"/>
                <a:gd name="connsiteY32" fmla="*/ 1003465 h 4035631"/>
                <a:gd name="connsiteX33" fmla="*/ 2564678 w 3960028"/>
                <a:gd name="connsiteY33" fmla="*/ 1003465 h 4035631"/>
                <a:gd name="connsiteX34" fmla="*/ 2400775 w 3960028"/>
                <a:gd name="connsiteY34" fmla="*/ 864096 h 4035631"/>
                <a:gd name="connsiteX35" fmla="*/ 2328767 w 3960028"/>
                <a:gd name="connsiteY35" fmla="*/ 648072 h 4035631"/>
                <a:gd name="connsiteX36" fmla="*/ 2303420 w 3960028"/>
                <a:gd name="connsiteY36" fmla="*/ 421574 h 4035631"/>
                <a:gd name="connsiteX37" fmla="*/ 2291545 w 3960028"/>
                <a:gd name="connsiteY37" fmla="*/ 65314 h 4035631"/>
                <a:gd name="connsiteX0" fmla="*/ 2111525 w 3780008"/>
                <a:gd name="connsiteY0" fmla="*/ 65314 h 4035631"/>
                <a:gd name="connsiteX1" fmla="*/ 2016523 w 3780008"/>
                <a:gd name="connsiteY1" fmla="*/ 29688 h 4035631"/>
                <a:gd name="connsiteX2" fmla="*/ 1897769 w 3780008"/>
                <a:gd name="connsiteY2" fmla="*/ 5938 h 4035631"/>
                <a:gd name="connsiteX3" fmla="*/ 1731515 w 3780008"/>
                <a:gd name="connsiteY3" fmla="*/ 29688 h 4035631"/>
                <a:gd name="connsiteX4" fmla="*/ 1577136 w 3780008"/>
                <a:gd name="connsiteY4" fmla="*/ 100940 h 4035631"/>
                <a:gd name="connsiteX5" fmla="*/ 1624637 w 3780008"/>
                <a:gd name="connsiteY5" fmla="*/ 492826 h 4035631"/>
                <a:gd name="connsiteX6" fmla="*/ 1802767 w 3780008"/>
                <a:gd name="connsiteY6" fmla="*/ 1181595 h 4035631"/>
                <a:gd name="connsiteX7" fmla="*/ 1862143 w 3780008"/>
                <a:gd name="connsiteY7" fmla="*/ 1834738 h 4035631"/>
                <a:gd name="connsiteX8" fmla="*/ 1874019 w 3780008"/>
                <a:gd name="connsiteY8" fmla="*/ 2487880 h 4035631"/>
                <a:gd name="connsiteX9" fmla="*/ 1684013 w 3780008"/>
                <a:gd name="connsiteY9" fmla="*/ 2844140 h 4035631"/>
                <a:gd name="connsiteX10" fmla="*/ 1464163 w 3780008"/>
                <a:gd name="connsiteY10" fmla="*/ 3024335 h 4035631"/>
                <a:gd name="connsiteX11" fmla="*/ 1248139 w 3780008"/>
                <a:gd name="connsiteY11" fmla="*/ 3096343 h 4035631"/>
                <a:gd name="connsiteX12" fmla="*/ 960107 w 3780008"/>
                <a:gd name="connsiteY12" fmla="*/ 3096343 h 4035631"/>
                <a:gd name="connsiteX13" fmla="*/ 600067 w 3780008"/>
                <a:gd name="connsiteY13" fmla="*/ 3024335 h 4035631"/>
                <a:gd name="connsiteX14" fmla="*/ 312035 w 3780008"/>
                <a:gd name="connsiteY14" fmla="*/ 3024335 h 4035631"/>
                <a:gd name="connsiteX15" fmla="*/ 240027 w 3780008"/>
                <a:gd name="connsiteY15" fmla="*/ 3096343 h 4035631"/>
                <a:gd name="connsiteX16" fmla="*/ 24003 w 3780008"/>
                <a:gd name="connsiteY16" fmla="*/ 3096343 h 4035631"/>
                <a:gd name="connsiteX17" fmla="*/ 384043 w 3780008"/>
                <a:gd name="connsiteY17" fmla="*/ 3384375 h 4035631"/>
                <a:gd name="connsiteX18" fmla="*/ 456051 w 3780008"/>
                <a:gd name="connsiteY18" fmla="*/ 3456383 h 4035631"/>
                <a:gd name="connsiteX19" fmla="*/ 600067 w 3780008"/>
                <a:gd name="connsiteY19" fmla="*/ 3384375 h 4035631"/>
                <a:gd name="connsiteX20" fmla="*/ 923993 w 3780008"/>
                <a:gd name="connsiteY20" fmla="*/ 3580410 h 4035631"/>
                <a:gd name="connsiteX21" fmla="*/ 1244626 w 3780008"/>
                <a:gd name="connsiteY21" fmla="*/ 3770416 h 4035631"/>
                <a:gd name="connsiteX22" fmla="*/ 1636512 w 3780008"/>
                <a:gd name="connsiteY22" fmla="*/ 3996047 h 4035631"/>
                <a:gd name="connsiteX23" fmla="*/ 2147151 w 3780008"/>
                <a:gd name="connsiteY23" fmla="*/ 4007922 h 4035631"/>
                <a:gd name="connsiteX24" fmla="*/ 2705291 w 3780008"/>
                <a:gd name="connsiteY24" fmla="*/ 3889169 h 4035631"/>
                <a:gd name="connsiteX25" fmla="*/ 3084851 w 3780008"/>
                <a:gd name="connsiteY25" fmla="*/ 3672408 h 4035631"/>
                <a:gd name="connsiteX26" fmla="*/ 3346559 w 3780008"/>
                <a:gd name="connsiteY26" fmla="*/ 3295403 h 4035631"/>
                <a:gd name="connsiteX27" fmla="*/ 3690943 w 3780008"/>
                <a:gd name="connsiteY27" fmla="*/ 2487880 h 4035631"/>
                <a:gd name="connsiteX28" fmla="*/ 3679068 w 3780008"/>
                <a:gd name="connsiteY28" fmla="*/ 1454727 h 4035631"/>
                <a:gd name="connsiteX29" fmla="*/ 3085302 w 3780008"/>
                <a:gd name="connsiteY29" fmla="*/ 932213 h 4035631"/>
                <a:gd name="connsiteX30" fmla="*/ 2586538 w 3780008"/>
                <a:gd name="connsiteY30" fmla="*/ 908462 h 4035631"/>
                <a:gd name="connsiteX31" fmla="*/ 2396533 w 3780008"/>
                <a:gd name="connsiteY31" fmla="*/ 1003465 h 4035631"/>
                <a:gd name="connsiteX32" fmla="*/ 2384658 w 3780008"/>
                <a:gd name="connsiteY32" fmla="*/ 1003465 h 4035631"/>
                <a:gd name="connsiteX33" fmla="*/ 2220755 w 3780008"/>
                <a:gd name="connsiteY33" fmla="*/ 864096 h 4035631"/>
                <a:gd name="connsiteX34" fmla="*/ 2148747 w 3780008"/>
                <a:gd name="connsiteY34" fmla="*/ 648072 h 4035631"/>
                <a:gd name="connsiteX35" fmla="*/ 2123400 w 3780008"/>
                <a:gd name="connsiteY35" fmla="*/ 421574 h 4035631"/>
                <a:gd name="connsiteX36" fmla="*/ 2111525 w 3780008"/>
                <a:gd name="connsiteY36" fmla="*/ 65314 h 4035631"/>
                <a:gd name="connsiteX0" fmla="*/ 1883499 w 3551982"/>
                <a:gd name="connsiteY0" fmla="*/ 65314 h 4035631"/>
                <a:gd name="connsiteX1" fmla="*/ 1788497 w 3551982"/>
                <a:gd name="connsiteY1" fmla="*/ 29688 h 4035631"/>
                <a:gd name="connsiteX2" fmla="*/ 1669743 w 3551982"/>
                <a:gd name="connsiteY2" fmla="*/ 5938 h 4035631"/>
                <a:gd name="connsiteX3" fmla="*/ 1503489 w 3551982"/>
                <a:gd name="connsiteY3" fmla="*/ 29688 h 4035631"/>
                <a:gd name="connsiteX4" fmla="*/ 1349110 w 3551982"/>
                <a:gd name="connsiteY4" fmla="*/ 100940 h 4035631"/>
                <a:gd name="connsiteX5" fmla="*/ 1396611 w 3551982"/>
                <a:gd name="connsiteY5" fmla="*/ 492826 h 4035631"/>
                <a:gd name="connsiteX6" fmla="*/ 1574741 w 3551982"/>
                <a:gd name="connsiteY6" fmla="*/ 1181595 h 4035631"/>
                <a:gd name="connsiteX7" fmla="*/ 1634117 w 3551982"/>
                <a:gd name="connsiteY7" fmla="*/ 1834738 h 4035631"/>
                <a:gd name="connsiteX8" fmla="*/ 1645993 w 3551982"/>
                <a:gd name="connsiteY8" fmla="*/ 2487880 h 4035631"/>
                <a:gd name="connsiteX9" fmla="*/ 1455987 w 3551982"/>
                <a:gd name="connsiteY9" fmla="*/ 2844140 h 4035631"/>
                <a:gd name="connsiteX10" fmla="*/ 1236137 w 3551982"/>
                <a:gd name="connsiteY10" fmla="*/ 3024335 h 4035631"/>
                <a:gd name="connsiteX11" fmla="*/ 1020113 w 3551982"/>
                <a:gd name="connsiteY11" fmla="*/ 3096343 h 4035631"/>
                <a:gd name="connsiteX12" fmla="*/ 732081 w 3551982"/>
                <a:gd name="connsiteY12" fmla="*/ 3096343 h 4035631"/>
                <a:gd name="connsiteX13" fmla="*/ 372041 w 3551982"/>
                <a:gd name="connsiteY13" fmla="*/ 3024335 h 4035631"/>
                <a:gd name="connsiteX14" fmla="*/ 84009 w 3551982"/>
                <a:gd name="connsiteY14" fmla="*/ 3024335 h 4035631"/>
                <a:gd name="connsiteX15" fmla="*/ 12001 w 3551982"/>
                <a:gd name="connsiteY15" fmla="*/ 3096343 h 4035631"/>
                <a:gd name="connsiteX16" fmla="*/ 156017 w 3551982"/>
                <a:gd name="connsiteY16" fmla="*/ 3384375 h 4035631"/>
                <a:gd name="connsiteX17" fmla="*/ 228025 w 3551982"/>
                <a:gd name="connsiteY17" fmla="*/ 3456383 h 4035631"/>
                <a:gd name="connsiteX18" fmla="*/ 372041 w 3551982"/>
                <a:gd name="connsiteY18" fmla="*/ 3384375 h 4035631"/>
                <a:gd name="connsiteX19" fmla="*/ 695967 w 3551982"/>
                <a:gd name="connsiteY19" fmla="*/ 3580410 h 4035631"/>
                <a:gd name="connsiteX20" fmla="*/ 1016600 w 3551982"/>
                <a:gd name="connsiteY20" fmla="*/ 3770416 h 4035631"/>
                <a:gd name="connsiteX21" fmla="*/ 1408486 w 3551982"/>
                <a:gd name="connsiteY21" fmla="*/ 3996047 h 4035631"/>
                <a:gd name="connsiteX22" fmla="*/ 1919125 w 3551982"/>
                <a:gd name="connsiteY22" fmla="*/ 4007922 h 4035631"/>
                <a:gd name="connsiteX23" fmla="*/ 2477265 w 3551982"/>
                <a:gd name="connsiteY23" fmla="*/ 3889169 h 4035631"/>
                <a:gd name="connsiteX24" fmla="*/ 2856825 w 3551982"/>
                <a:gd name="connsiteY24" fmla="*/ 3672408 h 4035631"/>
                <a:gd name="connsiteX25" fmla="*/ 3118533 w 3551982"/>
                <a:gd name="connsiteY25" fmla="*/ 3295403 h 4035631"/>
                <a:gd name="connsiteX26" fmla="*/ 3462917 w 3551982"/>
                <a:gd name="connsiteY26" fmla="*/ 2487880 h 4035631"/>
                <a:gd name="connsiteX27" fmla="*/ 3451042 w 3551982"/>
                <a:gd name="connsiteY27" fmla="*/ 1454727 h 4035631"/>
                <a:gd name="connsiteX28" fmla="*/ 2857276 w 3551982"/>
                <a:gd name="connsiteY28" fmla="*/ 932213 h 4035631"/>
                <a:gd name="connsiteX29" fmla="*/ 2358512 w 3551982"/>
                <a:gd name="connsiteY29" fmla="*/ 908462 h 4035631"/>
                <a:gd name="connsiteX30" fmla="*/ 2168507 w 3551982"/>
                <a:gd name="connsiteY30" fmla="*/ 1003465 h 4035631"/>
                <a:gd name="connsiteX31" fmla="*/ 2156632 w 3551982"/>
                <a:gd name="connsiteY31" fmla="*/ 1003465 h 4035631"/>
                <a:gd name="connsiteX32" fmla="*/ 1992729 w 3551982"/>
                <a:gd name="connsiteY32" fmla="*/ 864096 h 4035631"/>
                <a:gd name="connsiteX33" fmla="*/ 1920721 w 3551982"/>
                <a:gd name="connsiteY33" fmla="*/ 648072 h 4035631"/>
                <a:gd name="connsiteX34" fmla="*/ 1895374 w 3551982"/>
                <a:gd name="connsiteY34" fmla="*/ 421574 h 4035631"/>
                <a:gd name="connsiteX35" fmla="*/ 1883499 w 3551982"/>
                <a:gd name="connsiteY35" fmla="*/ 65314 h 4035631"/>
                <a:gd name="connsiteX0" fmla="*/ 1835494 w 3503977"/>
                <a:gd name="connsiteY0" fmla="*/ 65314 h 4035631"/>
                <a:gd name="connsiteX1" fmla="*/ 1740492 w 3503977"/>
                <a:gd name="connsiteY1" fmla="*/ 29688 h 4035631"/>
                <a:gd name="connsiteX2" fmla="*/ 1621738 w 3503977"/>
                <a:gd name="connsiteY2" fmla="*/ 5938 h 4035631"/>
                <a:gd name="connsiteX3" fmla="*/ 1455484 w 3503977"/>
                <a:gd name="connsiteY3" fmla="*/ 29688 h 4035631"/>
                <a:gd name="connsiteX4" fmla="*/ 1301105 w 3503977"/>
                <a:gd name="connsiteY4" fmla="*/ 100940 h 4035631"/>
                <a:gd name="connsiteX5" fmla="*/ 1348606 w 3503977"/>
                <a:gd name="connsiteY5" fmla="*/ 492826 h 4035631"/>
                <a:gd name="connsiteX6" fmla="*/ 1526736 w 3503977"/>
                <a:gd name="connsiteY6" fmla="*/ 1181595 h 4035631"/>
                <a:gd name="connsiteX7" fmla="*/ 1586112 w 3503977"/>
                <a:gd name="connsiteY7" fmla="*/ 1834738 h 4035631"/>
                <a:gd name="connsiteX8" fmla="*/ 1597988 w 3503977"/>
                <a:gd name="connsiteY8" fmla="*/ 2487880 h 4035631"/>
                <a:gd name="connsiteX9" fmla="*/ 1407982 w 3503977"/>
                <a:gd name="connsiteY9" fmla="*/ 2844140 h 4035631"/>
                <a:gd name="connsiteX10" fmla="*/ 1188132 w 3503977"/>
                <a:gd name="connsiteY10" fmla="*/ 3024335 h 4035631"/>
                <a:gd name="connsiteX11" fmla="*/ 972108 w 3503977"/>
                <a:gd name="connsiteY11" fmla="*/ 3096343 h 4035631"/>
                <a:gd name="connsiteX12" fmla="*/ 684076 w 3503977"/>
                <a:gd name="connsiteY12" fmla="*/ 3096343 h 4035631"/>
                <a:gd name="connsiteX13" fmla="*/ 324036 w 3503977"/>
                <a:gd name="connsiteY13" fmla="*/ 3024335 h 4035631"/>
                <a:gd name="connsiteX14" fmla="*/ 36004 w 3503977"/>
                <a:gd name="connsiteY14" fmla="*/ 3024335 h 4035631"/>
                <a:gd name="connsiteX15" fmla="*/ 108012 w 3503977"/>
                <a:gd name="connsiteY15" fmla="*/ 3384375 h 4035631"/>
                <a:gd name="connsiteX16" fmla="*/ 180020 w 3503977"/>
                <a:gd name="connsiteY16" fmla="*/ 3456383 h 4035631"/>
                <a:gd name="connsiteX17" fmla="*/ 324036 w 3503977"/>
                <a:gd name="connsiteY17" fmla="*/ 3384375 h 4035631"/>
                <a:gd name="connsiteX18" fmla="*/ 647962 w 3503977"/>
                <a:gd name="connsiteY18" fmla="*/ 3580410 h 4035631"/>
                <a:gd name="connsiteX19" fmla="*/ 968595 w 3503977"/>
                <a:gd name="connsiteY19" fmla="*/ 3770416 h 4035631"/>
                <a:gd name="connsiteX20" fmla="*/ 1360481 w 3503977"/>
                <a:gd name="connsiteY20" fmla="*/ 3996047 h 4035631"/>
                <a:gd name="connsiteX21" fmla="*/ 1871120 w 3503977"/>
                <a:gd name="connsiteY21" fmla="*/ 4007922 h 4035631"/>
                <a:gd name="connsiteX22" fmla="*/ 2429260 w 3503977"/>
                <a:gd name="connsiteY22" fmla="*/ 3889169 h 4035631"/>
                <a:gd name="connsiteX23" fmla="*/ 2808820 w 3503977"/>
                <a:gd name="connsiteY23" fmla="*/ 3672408 h 4035631"/>
                <a:gd name="connsiteX24" fmla="*/ 3070528 w 3503977"/>
                <a:gd name="connsiteY24" fmla="*/ 3295403 h 4035631"/>
                <a:gd name="connsiteX25" fmla="*/ 3414912 w 3503977"/>
                <a:gd name="connsiteY25" fmla="*/ 2487880 h 4035631"/>
                <a:gd name="connsiteX26" fmla="*/ 3403037 w 3503977"/>
                <a:gd name="connsiteY26" fmla="*/ 1454727 h 4035631"/>
                <a:gd name="connsiteX27" fmla="*/ 2809271 w 3503977"/>
                <a:gd name="connsiteY27" fmla="*/ 932213 h 4035631"/>
                <a:gd name="connsiteX28" fmla="*/ 2310507 w 3503977"/>
                <a:gd name="connsiteY28" fmla="*/ 908462 h 4035631"/>
                <a:gd name="connsiteX29" fmla="*/ 2120502 w 3503977"/>
                <a:gd name="connsiteY29" fmla="*/ 1003465 h 4035631"/>
                <a:gd name="connsiteX30" fmla="*/ 2108627 w 3503977"/>
                <a:gd name="connsiteY30" fmla="*/ 1003465 h 4035631"/>
                <a:gd name="connsiteX31" fmla="*/ 1944724 w 3503977"/>
                <a:gd name="connsiteY31" fmla="*/ 864096 h 4035631"/>
                <a:gd name="connsiteX32" fmla="*/ 1872716 w 3503977"/>
                <a:gd name="connsiteY32" fmla="*/ 648072 h 4035631"/>
                <a:gd name="connsiteX33" fmla="*/ 1847369 w 3503977"/>
                <a:gd name="connsiteY33" fmla="*/ 421574 h 4035631"/>
                <a:gd name="connsiteX34" fmla="*/ 1835494 w 3503977"/>
                <a:gd name="connsiteY34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5 w 3491976"/>
                <a:gd name="connsiteY16" fmla="*/ 3384375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3 w 3491976"/>
                <a:gd name="connsiteY0" fmla="*/ 65314 h 4035631"/>
                <a:gd name="connsiteX1" fmla="*/ 1728491 w 3491976"/>
                <a:gd name="connsiteY1" fmla="*/ 29688 h 4035631"/>
                <a:gd name="connsiteX2" fmla="*/ 1609737 w 3491976"/>
                <a:gd name="connsiteY2" fmla="*/ 5938 h 4035631"/>
                <a:gd name="connsiteX3" fmla="*/ 1443483 w 3491976"/>
                <a:gd name="connsiteY3" fmla="*/ 29688 h 4035631"/>
                <a:gd name="connsiteX4" fmla="*/ 1289104 w 3491976"/>
                <a:gd name="connsiteY4" fmla="*/ 100940 h 4035631"/>
                <a:gd name="connsiteX5" fmla="*/ 1336605 w 3491976"/>
                <a:gd name="connsiteY5" fmla="*/ 492826 h 4035631"/>
                <a:gd name="connsiteX6" fmla="*/ 1514735 w 3491976"/>
                <a:gd name="connsiteY6" fmla="*/ 1181595 h 4035631"/>
                <a:gd name="connsiteX7" fmla="*/ 1574111 w 3491976"/>
                <a:gd name="connsiteY7" fmla="*/ 1834738 h 4035631"/>
                <a:gd name="connsiteX8" fmla="*/ 1585987 w 3491976"/>
                <a:gd name="connsiteY8" fmla="*/ 2487880 h 4035631"/>
                <a:gd name="connsiteX9" fmla="*/ 1395981 w 3491976"/>
                <a:gd name="connsiteY9" fmla="*/ 2844140 h 4035631"/>
                <a:gd name="connsiteX10" fmla="*/ 1176131 w 3491976"/>
                <a:gd name="connsiteY10" fmla="*/ 3024335 h 4035631"/>
                <a:gd name="connsiteX11" fmla="*/ 960107 w 3491976"/>
                <a:gd name="connsiteY11" fmla="*/ 3096343 h 4035631"/>
                <a:gd name="connsiteX12" fmla="*/ 672075 w 3491976"/>
                <a:gd name="connsiteY12" fmla="*/ 3096343 h 4035631"/>
                <a:gd name="connsiteX13" fmla="*/ 312035 w 3491976"/>
                <a:gd name="connsiteY13" fmla="*/ 3024335 h 4035631"/>
                <a:gd name="connsiteX14" fmla="*/ 24003 w 3491976"/>
                <a:gd name="connsiteY14" fmla="*/ 3024335 h 4035631"/>
                <a:gd name="connsiteX15" fmla="*/ 168019 w 3491976"/>
                <a:gd name="connsiteY15" fmla="*/ 3456383 h 4035631"/>
                <a:gd name="connsiteX16" fmla="*/ 312034 w 3491976"/>
                <a:gd name="connsiteY16" fmla="*/ 3528391 h 4035631"/>
                <a:gd name="connsiteX17" fmla="*/ 635961 w 3491976"/>
                <a:gd name="connsiteY17" fmla="*/ 3580410 h 4035631"/>
                <a:gd name="connsiteX18" fmla="*/ 956594 w 3491976"/>
                <a:gd name="connsiteY18" fmla="*/ 3770416 h 4035631"/>
                <a:gd name="connsiteX19" fmla="*/ 1348480 w 3491976"/>
                <a:gd name="connsiteY19" fmla="*/ 3996047 h 4035631"/>
                <a:gd name="connsiteX20" fmla="*/ 1859119 w 3491976"/>
                <a:gd name="connsiteY20" fmla="*/ 4007922 h 4035631"/>
                <a:gd name="connsiteX21" fmla="*/ 2417259 w 3491976"/>
                <a:gd name="connsiteY21" fmla="*/ 3889169 h 4035631"/>
                <a:gd name="connsiteX22" fmla="*/ 2796819 w 3491976"/>
                <a:gd name="connsiteY22" fmla="*/ 3672408 h 4035631"/>
                <a:gd name="connsiteX23" fmla="*/ 3058527 w 3491976"/>
                <a:gd name="connsiteY23" fmla="*/ 3295403 h 4035631"/>
                <a:gd name="connsiteX24" fmla="*/ 3402911 w 3491976"/>
                <a:gd name="connsiteY24" fmla="*/ 2487880 h 4035631"/>
                <a:gd name="connsiteX25" fmla="*/ 3391036 w 3491976"/>
                <a:gd name="connsiteY25" fmla="*/ 1454727 h 4035631"/>
                <a:gd name="connsiteX26" fmla="*/ 2797270 w 3491976"/>
                <a:gd name="connsiteY26" fmla="*/ 932213 h 4035631"/>
                <a:gd name="connsiteX27" fmla="*/ 2298506 w 3491976"/>
                <a:gd name="connsiteY27" fmla="*/ 908462 h 4035631"/>
                <a:gd name="connsiteX28" fmla="*/ 2108501 w 3491976"/>
                <a:gd name="connsiteY28" fmla="*/ 1003465 h 4035631"/>
                <a:gd name="connsiteX29" fmla="*/ 2096626 w 3491976"/>
                <a:gd name="connsiteY29" fmla="*/ 1003465 h 4035631"/>
                <a:gd name="connsiteX30" fmla="*/ 1932723 w 3491976"/>
                <a:gd name="connsiteY30" fmla="*/ 864096 h 4035631"/>
                <a:gd name="connsiteX31" fmla="*/ 1860715 w 3491976"/>
                <a:gd name="connsiteY31" fmla="*/ 648072 h 4035631"/>
                <a:gd name="connsiteX32" fmla="*/ 1835368 w 3491976"/>
                <a:gd name="connsiteY32" fmla="*/ 421574 h 4035631"/>
                <a:gd name="connsiteX33" fmla="*/ 1823493 w 3491976"/>
                <a:gd name="connsiteY33" fmla="*/ 65314 h 4035631"/>
                <a:gd name="connsiteX0" fmla="*/ 1823494 w 3491977"/>
                <a:gd name="connsiteY0" fmla="*/ 65314 h 4035631"/>
                <a:gd name="connsiteX1" fmla="*/ 1728492 w 3491977"/>
                <a:gd name="connsiteY1" fmla="*/ 29688 h 4035631"/>
                <a:gd name="connsiteX2" fmla="*/ 1609738 w 3491977"/>
                <a:gd name="connsiteY2" fmla="*/ 5938 h 4035631"/>
                <a:gd name="connsiteX3" fmla="*/ 1443484 w 3491977"/>
                <a:gd name="connsiteY3" fmla="*/ 29688 h 4035631"/>
                <a:gd name="connsiteX4" fmla="*/ 1289105 w 3491977"/>
                <a:gd name="connsiteY4" fmla="*/ 100940 h 4035631"/>
                <a:gd name="connsiteX5" fmla="*/ 1336606 w 3491977"/>
                <a:gd name="connsiteY5" fmla="*/ 492826 h 4035631"/>
                <a:gd name="connsiteX6" fmla="*/ 1514736 w 3491977"/>
                <a:gd name="connsiteY6" fmla="*/ 1181595 h 4035631"/>
                <a:gd name="connsiteX7" fmla="*/ 1574112 w 3491977"/>
                <a:gd name="connsiteY7" fmla="*/ 1834738 h 4035631"/>
                <a:gd name="connsiteX8" fmla="*/ 1585988 w 3491977"/>
                <a:gd name="connsiteY8" fmla="*/ 2487880 h 4035631"/>
                <a:gd name="connsiteX9" fmla="*/ 1395982 w 3491977"/>
                <a:gd name="connsiteY9" fmla="*/ 2844140 h 4035631"/>
                <a:gd name="connsiteX10" fmla="*/ 1176132 w 3491977"/>
                <a:gd name="connsiteY10" fmla="*/ 3024335 h 4035631"/>
                <a:gd name="connsiteX11" fmla="*/ 960108 w 3491977"/>
                <a:gd name="connsiteY11" fmla="*/ 3096343 h 4035631"/>
                <a:gd name="connsiteX12" fmla="*/ 672076 w 3491977"/>
                <a:gd name="connsiteY12" fmla="*/ 3096343 h 4035631"/>
                <a:gd name="connsiteX13" fmla="*/ 312036 w 3491977"/>
                <a:gd name="connsiteY13" fmla="*/ 3024335 h 4035631"/>
                <a:gd name="connsiteX14" fmla="*/ 24003 w 3491977"/>
                <a:gd name="connsiteY14" fmla="*/ 3024335 h 4035631"/>
                <a:gd name="connsiteX15" fmla="*/ 168020 w 3491977"/>
                <a:gd name="connsiteY15" fmla="*/ 3456383 h 4035631"/>
                <a:gd name="connsiteX16" fmla="*/ 312035 w 3491977"/>
                <a:gd name="connsiteY16" fmla="*/ 3528391 h 4035631"/>
                <a:gd name="connsiteX17" fmla="*/ 635962 w 3491977"/>
                <a:gd name="connsiteY17" fmla="*/ 3580410 h 4035631"/>
                <a:gd name="connsiteX18" fmla="*/ 956595 w 3491977"/>
                <a:gd name="connsiteY18" fmla="*/ 3770416 h 4035631"/>
                <a:gd name="connsiteX19" fmla="*/ 1348481 w 3491977"/>
                <a:gd name="connsiteY19" fmla="*/ 3996047 h 4035631"/>
                <a:gd name="connsiteX20" fmla="*/ 1859120 w 3491977"/>
                <a:gd name="connsiteY20" fmla="*/ 4007922 h 4035631"/>
                <a:gd name="connsiteX21" fmla="*/ 2417260 w 3491977"/>
                <a:gd name="connsiteY21" fmla="*/ 3889169 h 4035631"/>
                <a:gd name="connsiteX22" fmla="*/ 2796820 w 3491977"/>
                <a:gd name="connsiteY22" fmla="*/ 3672408 h 4035631"/>
                <a:gd name="connsiteX23" fmla="*/ 3058528 w 3491977"/>
                <a:gd name="connsiteY23" fmla="*/ 3295403 h 4035631"/>
                <a:gd name="connsiteX24" fmla="*/ 3402912 w 3491977"/>
                <a:gd name="connsiteY24" fmla="*/ 2487880 h 4035631"/>
                <a:gd name="connsiteX25" fmla="*/ 3391037 w 3491977"/>
                <a:gd name="connsiteY25" fmla="*/ 1454727 h 4035631"/>
                <a:gd name="connsiteX26" fmla="*/ 2797271 w 3491977"/>
                <a:gd name="connsiteY26" fmla="*/ 932213 h 4035631"/>
                <a:gd name="connsiteX27" fmla="*/ 2298507 w 3491977"/>
                <a:gd name="connsiteY27" fmla="*/ 908462 h 4035631"/>
                <a:gd name="connsiteX28" fmla="*/ 2108502 w 3491977"/>
                <a:gd name="connsiteY28" fmla="*/ 1003465 h 4035631"/>
                <a:gd name="connsiteX29" fmla="*/ 2096627 w 3491977"/>
                <a:gd name="connsiteY29" fmla="*/ 1003465 h 4035631"/>
                <a:gd name="connsiteX30" fmla="*/ 1932724 w 3491977"/>
                <a:gd name="connsiteY30" fmla="*/ 864096 h 4035631"/>
                <a:gd name="connsiteX31" fmla="*/ 1860716 w 3491977"/>
                <a:gd name="connsiteY31" fmla="*/ 648072 h 4035631"/>
                <a:gd name="connsiteX32" fmla="*/ 1835369 w 3491977"/>
                <a:gd name="connsiteY32" fmla="*/ 421574 h 4035631"/>
                <a:gd name="connsiteX33" fmla="*/ 1823494 w 3491977"/>
                <a:gd name="connsiteY33" fmla="*/ 65314 h 4035631"/>
                <a:gd name="connsiteX0" fmla="*/ 1655474 w 3323957"/>
                <a:gd name="connsiteY0" fmla="*/ 65314 h 4035631"/>
                <a:gd name="connsiteX1" fmla="*/ 1560472 w 3323957"/>
                <a:gd name="connsiteY1" fmla="*/ 29688 h 4035631"/>
                <a:gd name="connsiteX2" fmla="*/ 1441718 w 3323957"/>
                <a:gd name="connsiteY2" fmla="*/ 5938 h 4035631"/>
                <a:gd name="connsiteX3" fmla="*/ 1275464 w 3323957"/>
                <a:gd name="connsiteY3" fmla="*/ 29688 h 4035631"/>
                <a:gd name="connsiteX4" fmla="*/ 1121085 w 3323957"/>
                <a:gd name="connsiteY4" fmla="*/ 100940 h 4035631"/>
                <a:gd name="connsiteX5" fmla="*/ 1168586 w 3323957"/>
                <a:gd name="connsiteY5" fmla="*/ 492826 h 4035631"/>
                <a:gd name="connsiteX6" fmla="*/ 1346716 w 3323957"/>
                <a:gd name="connsiteY6" fmla="*/ 1181595 h 4035631"/>
                <a:gd name="connsiteX7" fmla="*/ 1406092 w 3323957"/>
                <a:gd name="connsiteY7" fmla="*/ 1834738 h 4035631"/>
                <a:gd name="connsiteX8" fmla="*/ 1417968 w 3323957"/>
                <a:gd name="connsiteY8" fmla="*/ 2487880 h 4035631"/>
                <a:gd name="connsiteX9" fmla="*/ 1227962 w 3323957"/>
                <a:gd name="connsiteY9" fmla="*/ 2844140 h 4035631"/>
                <a:gd name="connsiteX10" fmla="*/ 1008112 w 3323957"/>
                <a:gd name="connsiteY10" fmla="*/ 3024335 h 4035631"/>
                <a:gd name="connsiteX11" fmla="*/ 792088 w 3323957"/>
                <a:gd name="connsiteY11" fmla="*/ 3096343 h 4035631"/>
                <a:gd name="connsiteX12" fmla="*/ 504056 w 3323957"/>
                <a:gd name="connsiteY12" fmla="*/ 3096343 h 4035631"/>
                <a:gd name="connsiteX13" fmla="*/ 144016 w 3323957"/>
                <a:gd name="connsiteY13" fmla="*/ 3024335 h 4035631"/>
                <a:gd name="connsiteX14" fmla="*/ 0 w 3323957"/>
                <a:gd name="connsiteY14" fmla="*/ 3456383 h 4035631"/>
                <a:gd name="connsiteX15" fmla="*/ 144015 w 3323957"/>
                <a:gd name="connsiteY15" fmla="*/ 3528391 h 4035631"/>
                <a:gd name="connsiteX16" fmla="*/ 467942 w 3323957"/>
                <a:gd name="connsiteY16" fmla="*/ 3580410 h 4035631"/>
                <a:gd name="connsiteX17" fmla="*/ 788575 w 3323957"/>
                <a:gd name="connsiteY17" fmla="*/ 3770416 h 4035631"/>
                <a:gd name="connsiteX18" fmla="*/ 1180461 w 3323957"/>
                <a:gd name="connsiteY18" fmla="*/ 3996047 h 4035631"/>
                <a:gd name="connsiteX19" fmla="*/ 1691100 w 3323957"/>
                <a:gd name="connsiteY19" fmla="*/ 4007922 h 4035631"/>
                <a:gd name="connsiteX20" fmla="*/ 2249240 w 3323957"/>
                <a:gd name="connsiteY20" fmla="*/ 3889169 h 4035631"/>
                <a:gd name="connsiteX21" fmla="*/ 2628800 w 3323957"/>
                <a:gd name="connsiteY21" fmla="*/ 3672408 h 4035631"/>
                <a:gd name="connsiteX22" fmla="*/ 2890508 w 3323957"/>
                <a:gd name="connsiteY22" fmla="*/ 3295403 h 4035631"/>
                <a:gd name="connsiteX23" fmla="*/ 3234892 w 3323957"/>
                <a:gd name="connsiteY23" fmla="*/ 2487880 h 4035631"/>
                <a:gd name="connsiteX24" fmla="*/ 3223017 w 3323957"/>
                <a:gd name="connsiteY24" fmla="*/ 1454727 h 4035631"/>
                <a:gd name="connsiteX25" fmla="*/ 2629251 w 3323957"/>
                <a:gd name="connsiteY25" fmla="*/ 932213 h 4035631"/>
                <a:gd name="connsiteX26" fmla="*/ 2130487 w 3323957"/>
                <a:gd name="connsiteY26" fmla="*/ 908462 h 4035631"/>
                <a:gd name="connsiteX27" fmla="*/ 1940482 w 3323957"/>
                <a:gd name="connsiteY27" fmla="*/ 1003465 h 4035631"/>
                <a:gd name="connsiteX28" fmla="*/ 1928607 w 3323957"/>
                <a:gd name="connsiteY28" fmla="*/ 1003465 h 4035631"/>
                <a:gd name="connsiteX29" fmla="*/ 1764704 w 3323957"/>
                <a:gd name="connsiteY29" fmla="*/ 864096 h 4035631"/>
                <a:gd name="connsiteX30" fmla="*/ 1692696 w 3323957"/>
                <a:gd name="connsiteY30" fmla="*/ 648072 h 4035631"/>
                <a:gd name="connsiteX31" fmla="*/ 1667349 w 3323957"/>
                <a:gd name="connsiteY31" fmla="*/ 421574 h 4035631"/>
                <a:gd name="connsiteX32" fmla="*/ 1655474 w 3323957"/>
                <a:gd name="connsiteY32" fmla="*/ 65314 h 4035631"/>
                <a:gd name="connsiteX0" fmla="*/ 1571465 w 3239948"/>
                <a:gd name="connsiteY0" fmla="*/ 65314 h 4035631"/>
                <a:gd name="connsiteX1" fmla="*/ 1476463 w 3239948"/>
                <a:gd name="connsiteY1" fmla="*/ 29688 h 4035631"/>
                <a:gd name="connsiteX2" fmla="*/ 1357709 w 3239948"/>
                <a:gd name="connsiteY2" fmla="*/ 5938 h 4035631"/>
                <a:gd name="connsiteX3" fmla="*/ 1191455 w 3239948"/>
                <a:gd name="connsiteY3" fmla="*/ 29688 h 4035631"/>
                <a:gd name="connsiteX4" fmla="*/ 1037076 w 3239948"/>
                <a:gd name="connsiteY4" fmla="*/ 100940 h 4035631"/>
                <a:gd name="connsiteX5" fmla="*/ 1084577 w 3239948"/>
                <a:gd name="connsiteY5" fmla="*/ 492826 h 4035631"/>
                <a:gd name="connsiteX6" fmla="*/ 1262707 w 3239948"/>
                <a:gd name="connsiteY6" fmla="*/ 1181595 h 4035631"/>
                <a:gd name="connsiteX7" fmla="*/ 1322083 w 3239948"/>
                <a:gd name="connsiteY7" fmla="*/ 1834738 h 4035631"/>
                <a:gd name="connsiteX8" fmla="*/ 1333959 w 3239948"/>
                <a:gd name="connsiteY8" fmla="*/ 2487880 h 4035631"/>
                <a:gd name="connsiteX9" fmla="*/ 1143953 w 3239948"/>
                <a:gd name="connsiteY9" fmla="*/ 2844140 h 4035631"/>
                <a:gd name="connsiteX10" fmla="*/ 924103 w 3239948"/>
                <a:gd name="connsiteY10" fmla="*/ 3024335 h 4035631"/>
                <a:gd name="connsiteX11" fmla="*/ 708079 w 3239948"/>
                <a:gd name="connsiteY11" fmla="*/ 3096343 h 4035631"/>
                <a:gd name="connsiteX12" fmla="*/ 420047 w 3239948"/>
                <a:gd name="connsiteY12" fmla="*/ 3096343 h 4035631"/>
                <a:gd name="connsiteX13" fmla="*/ 60007 w 3239948"/>
                <a:gd name="connsiteY13" fmla="*/ 3024335 h 4035631"/>
                <a:gd name="connsiteX14" fmla="*/ 60006 w 3239948"/>
                <a:gd name="connsiteY14" fmla="*/ 3528391 h 4035631"/>
                <a:gd name="connsiteX15" fmla="*/ 383933 w 3239948"/>
                <a:gd name="connsiteY15" fmla="*/ 3580410 h 4035631"/>
                <a:gd name="connsiteX16" fmla="*/ 704566 w 3239948"/>
                <a:gd name="connsiteY16" fmla="*/ 3770416 h 4035631"/>
                <a:gd name="connsiteX17" fmla="*/ 1096452 w 3239948"/>
                <a:gd name="connsiteY17" fmla="*/ 3996047 h 4035631"/>
                <a:gd name="connsiteX18" fmla="*/ 1607091 w 3239948"/>
                <a:gd name="connsiteY18" fmla="*/ 4007922 h 4035631"/>
                <a:gd name="connsiteX19" fmla="*/ 2165231 w 3239948"/>
                <a:gd name="connsiteY19" fmla="*/ 3889169 h 4035631"/>
                <a:gd name="connsiteX20" fmla="*/ 2544791 w 3239948"/>
                <a:gd name="connsiteY20" fmla="*/ 3672408 h 4035631"/>
                <a:gd name="connsiteX21" fmla="*/ 2806499 w 3239948"/>
                <a:gd name="connsiteY21" fmla="*/ 3295403 h 4035631"/>
                <a:gd name="connsiteX22" fmla="*/ 3150883 w 3239948"/>
                <a:gd name="connsiteY22" fmla="*/ 2487880 h 4035631"/>
                <a:gd name="connsiteX23" fmla="*/ 3139008 w 3239948"/>
                <a:gd name="connsiteY23" fmla="*/ 1454727 h 4035631"/>
                <a:gd name="connsiteX24" fmla="*/ 2545242 w 3239948"/>
                <a:gd name="connsiteY24" fmla="*/ 932213 h 4035631"/>
                <a:gd name="connsiteX25" fmla="*/ 2046478 w 3239948"/>
                <a:gd name="connsiteY25" fmla="*/ 908462 h 4035631"/>
                <a:gd name="connsiteX26" fmla="*/ 1856473 w 3239948"/>
                <a:gd name="connsiteY26" fmla="*/ 1003465 h 4035631"/>
                <a:gd name="connsiteX27" fmla="*/ 1844598 w 3239948"/>
                <a:gd name="connsiteY27" fmla="*/ 1003465 h 4035631"/>
                <a:gd name="connsiteX28" fmla="*/ 1680695 w 3239948"/>
                <a:gd name="connsiteY28" fmla="*/ 864096 h 4035631"/>
                <a:gd name="connsiteX29" fmla="*/ 1608687 w 3239948"/>
                <a:gd name="connsiteY29" fmla="*/ 648072 h 4035631"/>
                <a:gd name="connsiteX30" fmla="*/ 1583340 w 3239948"/>
                <a:gd name="connsiteY30" fmla="*/ 421574 h 4035631"/>
                <a:gd name="connsiteX31" fmla="*/ 1571465 w 3239948"/>
                <a:gd name="connsiteY31" fmla="*/ 65314 h 4035631"/>
                <a:gd name="connsiteX0" fmla="*/ 1517477 w 3185960"/>
                <a:gd name="connsiteY0" fmla="*/ 65314 h 4035631"/>
                <a:gd name="connsiteX1" fmla="*/ 1422475 w 3185960"/>
                <a:gd name="connsiteY1" fmla="*/ 29688 h 4035631"/>
                <a:gd name="connsiteX2" fmla="*/ 1303721 w 3185960"/>
                <a:gd name="connsiteY2" fmla="*/ 5938 h 4035631"/>
                <a:gd name="connsiteX3" fmla="*/ 1137467 w 3185960"/>
                <a:gd name="connsiteY3" fmla="*/ 29688 h 4035631"/>
                <a:gd name="connsiteX4" fmla="*/ 983088 w 3185960"/>
                <a:gd name="connsiteY4" fmla="*/ 100940 h 4035631"/>
                <a:gd name="connsiteX5" fmla="*/ 1030589 w 3185960"/>
                <a:gd name="connsiteY5" fmla="*/ 492826 h 4035631"/>
                <a:gd name="connsiteX6" fmla="*/ 1208719 w 3185960"/>
                <a:gd name="connsiteY6" fmla="*/ 1181595 h 4035631"/>
                <a:gd name="connsiteX7" fmla="*/ 1268095 w 3185960"/>
                <a:gd name="connsiteY7" fmla="*/ 1834738 h 4035631"/>
                <a:gd name="connsiteX8" fmla="*/ 1279971 w 3185960"/>
                <a:gd name="connsiteY8" fmla="*/ 2487880 h 4035631"/>
                <a:gd name="connsiteX9" fmla="*/ 1089965 w 3185960"/>
                <a:gd name="connsiteY9" fmla="*/ 2844140 h 4035631"/>
                <a:gd name="connsiteX10" fmla="*/ 870115 w 3185960"/>
                <a:gd name="connsiteY10" fmla="*/ 3024335 h 4035631"/>
                <a:gd name="connsiteX11" fmla="*/ 654091 w 3185960"/>
                <a:gd name="connsiteY11" fmla="*/ 3096343 h 4035631"/>
                <a:gd name="connsiteX12" fmla="*/ 366059 w 3185960"/>
                <a:gd name="connsiteY12" fmla="*/ 3096343 h 4035631"/>
                <a:gd name="connsiteX13" fmla="*/ 6019 w 3185960"/>
                <a:gd name="connsiteY13" fmla="*/ 3024335 h 4035631"/>
                <a:gd name="connsiteX14" fmla="*/ 329945 w 3185960"/>
                <a:gd name="connsiteY14" fmla="*/ 3580410 h 4035631"/>
                <a:gd name="connsiteX15" fmla="*/ 650578 w 3185960"/>
                <a:gd name="connsiteY15" fmla="*/ 3770416 h 4035631"/>
                <a:gd name="connsiteX16" fmla="*/ 1042464 w 3185960"/>
                <a:gd name="connsiteY16" fmla="*/ 3996047 h 4035631"/>
                <a:gd name="connsiteX17" fmla="*/ 1553103 w 3185960"/>
                <a:gd name="connsiteY17" fmla="*/ 4007922 h 4035631"/>
                <a:gd name="connsiteX18" fmla="*/ 2111243 w 3185960"/>
                <a:gd name="connsiteY18" fmla="*/ 3889169 h 4035631"/>
                <a:gd name="connsiteX19" fmla="*/ 2490803 w 3185960"/>
                <a:gd name="connsiteY19" fmla="*/ 3672408 h 4035631"/>
                <a:gd name="connsiteX20" fmla="*/ 2752511 w 3185960"/>
                <a:gd name="connsiteY20" fmla="*/ 3295403 h 4035631"/>
                <a:gd name="connsiteX21" fmla="*/ 3096895 w 3185960"/>
                <a:gd name="connsiteY21" fmla="*/ 2487880 h 4035631"/>
                <a:gd name="connsiteX22" fmla="*/ 3085020 w 3185960"/>
                <a:gd name="connsiteY22" fmla="*/ 1454727 h 4035631"/>
                <a:gd name="connsiteX23" fmla="*/ 2491254 w 3185960"/>
                <a:gd name="connsiteY23" fmla="*/ 932213 h 4035631"/>
                <a:gd name="connsiteX24" fmla="*/ 1992490 w 3185960"/>
                <a:gd name="connsiteY24" fmla="*/ 908462 h 4035631"/>
                <a:gd name="connsiteX25" fmla="*/ 1802485 w 3185960"/>
                <a:gd name="connsiteY25" fmla="*/ 1003465 h 4035631"/>
                <a:gd name="connsiteX26" fmla="*/ 1790610 w 3185960"/>
                <a:gd name="connsiteY26" fmla="*/ 1003465 h 4035631"/>
                <a:gd name="connsiteX27" fmla="*/ 1626707 w 3185960"/>
                <a:gd name="connsiteY27" fmla="*/ 864096 h 4035631"/>
                <a:gd name="connsiteX28" fmla="*/ 1554699 w 3185960"/>
                <a:gd name="connsiteY28" fmla="*/ 648072 h 4035631"/>
                <a:gd name="connsiteX29" fmla="*/ 1529352 w 3185960"/>
                <a:gd name="connsiteY29" fmla="*/ 421574 h 4035631"/>
                <a:gd name="connsiteX30" fmla="*/ 1517477 w 3185960"/>
                <a:gd name="connsiteY30" fmla="*/ 65314 h 4035631"/>
                <a:gd name="connsiteX0" fmla="*/ 1234952 w 2903435"/>
                <a:gd name="connsiteY0" fmla="*/ 65314 h 4035631"/>
                <a:gd name="connsiteX1" fmla="*/ 1139950 w 2903435"/>
                <a:gd name="connsiteY1" fmla="*/ 29688 h 4035631"/>
                <a:gd name="connsiteX2" fmla="*/ 1021196 w 2903435"/>
                <a:gd name="connsiteY2" fmla="*/ 5938 h 4035631"/>
                <a:gd name="connsiteX3" fmla="*/ 854942 w 2903435"/>
                <a:gd name="connsiteY3" fmla="*/ 29688 h 4035631"/>
                <a:gd name="connsiteX4" fmla="*/ 700563 w 2903435"/>
                <a:gd name="connsiteY4" fmla="*/ 100940 h 4035631"/>
                <a:gd name="connsiteX5" fmla="*/ 748064 w 2903435"/>
                <a:gd name="connsiteY5" fmla="*/ 492826 h 4035631"/>
                <a:gd name="connsiteX6" fmla="*/ 926194 w 2903435"/>
                <a:gd name="connsiteY6" fmla="*/ 1181595 h 4035631"/>
                <a:gd name="connsiteX7" fmla="*/ 985570 w 2903435"/>
                <a:gd name="connsiteY7" fmla="*/ 1834738 h 4035631"/>
                <a:gd name="connsiteX8" fmla="*/ 997446 w 2903435"/>
                <a:gd name="connsiteY8" fmla="*/ 2487880 h 4035631"/>
                <a:gd name="connsiteX9" fmla="*/ 807440 w 2903435"/>
                <a:gd name="connsiteY9" fmla="*/ 2844140 h 4035631"/>
                <a:gd name="connsiteX10" fmla="*/ 587590 w 2903435"/>
                <a:gd name="connsiteY10" fmla="*/ 3024335 h 4035631"/>
                <a:gd name="connsiteX11" fmla="*/ 371566 w 2903435"/>
                <a:gd name="connsiteY11" fmla="*/ 3096343 h 4035631"/>
                <a:gd name="connsiteX12" fmla="*/ 83534 w 2903435"/>
                <a:gd name="connsiteY12" fmla="*/ 3096343 h 4035631"/>
                <a:gd name="connsiteX13" fmla="*/ 47420 w 2903435"/>
                <a:gd name="connsiteY13" fmla="*/ 3580410 h 4035631"/>
                <a:gd name="connsiteX14" fmla="*/ 368053 w 2903435"/>
                <a:gd name="connsiteY14" fmla="*/ 3770416 h 4035631"/>
                <a:gd name="connsiteX15" fmla="*/ 759939 w 2903435"/>
                <a:gd name="connsiteY15" fmla="*/ 3996047 h 4035631"/>
                <a:gd name="connsiteX16" fmla="*/ 1270578 w 2903435"/>
                <a:gd name="connsiteY16" fmla="*/ 4007922 h 4035631"/>
                <a:gd name="connsiteX17" fmla="*/ 1828718 w 2903435"/>
                <a:gd name="connsiteY17" fmla="*/ 3889169 h 4035631"/>
                <a:gd name="connsiteX18" fmla="*/ 2208278 w 2903435"/>
                <a:gd name="connsiteY18" fmla="*/ 3672408 h 4035631"/>
                <a:gd name="connsiteX19" fmla="*/ 2469986 w 2903435"/>
                <a:gd name="connsiteY19" fmla="*/ 3295403 h 4035631"/>
                <a:gd name="connsiteX20" fmla="*/ 2814370 w 2903435"/>
                <a:gd name="connsiteY20" fmla="*/ 2487880 h 4035631"/>
                <a:gd name="connsiteX21" fmla="*/ 2802495 w 2903435"/>
                <a:gd name="connsiteY21" fmla="*/ 1454727 h 4035631"/>
                <a:gd name="connsiteX22" fmla="*/ 2208729 w 2903435"/>
                <a:gd name="connsiteY22" fmla="*/ 932213 h 4035631"/>
                <a:gd name="connsiteX23" fmla="*/ 1709965 w 2903435"/>
                <a:gd name="connsiteY23" fmla="*/ 908462 h 4035631"/>
                <a:gd name="connsiteX24" fmla="*/ 1519960 w 2903435"/>
                <a:gd name="connsiteY24" fmla="*/ 1003465 h 4035631"/>
                <a:gd name="connsiteX25" fmla="*/ 1508085 w 2903435"/>
                <a:gd name="connsiteY25" fmla="*/ 1003465 h 4035631"/>
                <a:gd name="connsiteX26" fmla="*/ 1344182 w 2903435"/>
                <a:gd name="connsiteY26" fmla="*/ 864096 h 4035631"/>
                <a:gd name="connsiteX27" fmla="*/ 1272174 w 2903435"/>
                <a:gd name="connsiteY27" fmla="*/ 648072 h 4035631"/>
                <a:gd name="connsiteX28" fmla="*/ 1246827 w 2903435"/>
                <a:gd name="connsiteY28" fmla="*/ 421574 h 4035631"/>
                <a:gd name="connsiteX29" fmla="*/ 1234952 w 2903435"/>
                <a:gd name="connsiteY29" fmla="*/ 65314 h 4035631"/>
                <a:gd name="connsiteX0" fmla="*/ 1249313 w 2917796"/>
                <a:gd name="connsiteY0" fmla="*/ 65314 h 4035631"/>
                <a:gd name="connsiteX1" fmla="*/ 1154311 w 2917796"/>
                <a:gd name="connsiteY1" fmla="*/ 29688 h 4035631"/>
                <a:gd name="connsiteX2" fmla="*/ 1035557 w 2917796"/>
                <a:gd name="connsiteY2" fmla="*/ 5938 h 4035631"/>
                <a:gd name="connsiteX3" fmla="*/ 869303 w 2917796"/>
                <a:gd name="connsiteY3" fmla="*/ 29688 h 4035631"/>
                <a:gd name="connsiteX4" fmla="*/ 714924 w 2917796"/>
                <a:gd name="connsiteY4" fmla="*/ 100940 h 4035631"/>
                <a:gd name="connsiteX5" fmla="*/ 762425 w 2917796"/>
                <a:gd name="connsiteY5" fmla="*/ 492826 h 4035631"/>
                <a:gd name="connsiteX6" fmla="*/ 940555 w 2917796"/>
                <a:gd name="connsiteY6" fmla="*/ 1181595 h 4035631"/>
                <a:gd name="connsiteX7" fmla="*/ 999931 w 2917796"/>
                <a:gd name="connsiteY7" fmla="*/ 1834738 h 4035631"/>
                <a:gd name="connsiteX8" fmla="*/ 1011807 w 2917796"/>
                <a:gd name="connsiteY8" fmla="*/ 2487880 h 4035631"/>
                <a:gd name="connsiteX9" fmla="*/ 821801 w 2917796"/>
                <a:gd name="connsiteY9" fmla="*/ 2844140 h 4035631"/>
                <a:gd name="connsiteX10" fmla="*/ 601951 w 2917796"/>
                <a:gd name="connsiteY10" fmla="*/ 3024335 h 4035631"/>
                <a:gd name="connsiteX11" fmla="*/ 385927 w 2917796"/>
                <a:gd name="connsiteY11" fmla="*/ 3096343 h 4035631"/>
                <a:gd name="connsiteX12" fmla="*/ 97895 w 2917796"/>
                <a:gd name="connsiteY12" fmla="*/ 3096343 h 4035631"/>
                <a:gd name="connsiteX13" fmla="*/ 11730 w 2917796"/>
                <a:gd name="connsiteY13" fmla="*/ 3451067 h 4035631"/>
                <a:gd name="connsiteX14" fmla="*/ 61781 w 2917796"/>
                <a:gd name="connsiteY14" fmla="*/ 3580410 h 4035631"/>
                <a:gd name="connsiteX15" fmla="*/ 382414 w 2917796"/>
                <a:gd name="connsiteY15" fmla="*/ 3770416 h 4035631"/>
                <a:gd name="connsiteX16" fmla="*/ 774300 w 2917796"/>
                <a:gd name="connsiteY16" fmla="*/ 3996047 h 4035631"/>
                <a:gd name="connsiteX17" fmla="*/ 1284939 w 2917796"/>
                <a:gd name="connsiteY17" fmla="*/ 4007922 h 4035631"/>
                <a:gd name="connsiteX18" fmla="*/ 1843079 w 2917796"/>
                <a:gd name="connsiteY18" fmla="*/ 3889169 h 4035631"/>
                <a:gd name="connsiteX19" fmla="*/ 2222639 w 2917796"/>
                <a:gd name="connsiteY19" fmla="*/ 3672408 h 4035631"/>
                <a:gd name="connsiteX20" fmla="*/ 2484347 w 2917796"/>
                <a:gd name="connsiteY20" fmla="*/ 3295403 h 4035631"/>
                <a:gd name="connsiteX21" fmla="*/ 2828731 w 2917796"/>
                <a:gd name="connsiteY21" fmla="*/ 2487880 h 4035631"/>
                <a:gd name="connsiteX22" fmla="*/ 2816856 w 2917796"/>
                <a:gd name="connsiteY22" fmla="*/ 1454727 h 4035631"/>
                <a:gd name="connsiteX23" fmla="*/ 2223090 w 2917796"/>
                <a:gd name="connsiteY23" fmla="*/ 932213 h 4035631"/>
                <a:gd name="connsiteX24" fmla="*/ 1724326 w 2917796"/>
                <a:gd name="connsiteY24" fmla="*/ 908462 h 4035631"/>
                <a:gd name="connsiteX25" fmla="*/ 1534321 w 2917796"/>
                <a:gd name="connsiteY25" fmla="*/ 1003465 h 4035631"/>
                <a:gd name="connsiteX26" fmla="*/ 1522446 w 2917796"/>
                <a:gd name="connsiteY26" fmla="*/ 1003465 h 4035631"/>
                <a:gd name="connsiteX27" fmla="*/ 1358543 w 2917796"/>
                <a:gd name="connsiteY27" fmla="*/ 864096 h 4035631"/>
                <a:gd name="connsiteX28" fmla="*/ 1286535 w 2917796"/>
                <a:gd name="connsiteY28" fmla="*/ 648072 h 4035631"/>
                <a:gd name="connsiteX29" fmla="*/ 1261188 w 2917796"/>
                <a:gd name="connsiteY29" fmla="*/ 421574 h 4035631"/>
                <a:gd name="connsiteX30" fmla="*/ 1249313 w 2917796"/>
                <a:gd name="connsiteY30" fmla="*/ 65314 h 4035631"/>
                <a:gd name="connsiteX0" fmla="*/ 1799491 w 3467974"/>
                <a:gd name="connsiteY0" fmla="*/ 65314 h 4035631"/>
                <a:gd name="connsiteX1" fmla="*/ 1704489 w 3467974"/>
                <a:gd name="connsiteY1" fmla="*/ 29688 h 4035631"/>
                <a:gd name="connsiteX2" fmla="*/ 1585735 w 3467974"/>
                <a:gd name="connsiteY2" fmla="*/ 5938 h 4035631"/>
                <a:gd name="connsiteX3" fmla="*/ 1419481 w 3467974"/>
                <a:gd name="connsiteY3" fmla="*/ 29688 h 4035631"/>
                <a:gd name="connsiteX4" fmla="*/ 1265102 w 3467974"/>
                <a:gd name="connsiteY4" fmla="*/ 100940 h 4035631"/>
                <a:gd name="connsiteX5" fmla="*/ 1312603 w 3467974"/>
                <a:gd name="connsiteY5" fmla="*/ 492826 h 4035631"/>
                <a:gd name="connsiteX6" fmla="*/ 1490733 w 3467974"/>
                <a:gd name="connsiteY6" fmla="*/ 1181595 h 4035631"/>
                <a:gd name="connsiteX7" fmla="*/ 1550109 w 3467974"/>
                <a:gd name="connsiteY7" fmla="*/ 1834738 h 4035631"/>
                <a:gd name="connsiteX8" fmla="*/ 1561985 w 3467974"/>
                <a:gd name="connsiteY8" fmla="*/ 2487880 h 4035631"/>
                <a:gd name="connsiteX9" fmla="*/ 1371979 w 3467974"/>
                <a:gd name="connsiteY9" fmla="*/ 2844140 h 4035631"/>
                <a:gd name="connsiteX10" fmla="*/ 1152129 w 3467974"/>
                <a:gd name="connsiteY10" fmla="*/ 3024335 h 4035631"/>
                <a:gd name="connsiteX11" fmla="*/ 936105 w 3467974"/>
                <a:gd name="connsiteY11" fmla="*/ 3096343 h 4035631"/>
                <a:gd name="connsiteX12" fmla="*/ 648073 w 3467974"/>
                <a:gd name="connsiteY12" fmla="*/ 3096343 h 4035631"/>
                <a:gd name="connsiteX13" fmla="*/ 561908 w 3467974"/>
                <a:gd name="connsiteY13" fmla="*/ 3451067 h 4035631"/>
                <a:gd name="connsiteX14" fmla="*/ 611959 w 3467974"/>
                <a:gd name="connsiteY14" fmla="*/ 3580410 h 4035631"/>
                <a:gd name="connsiteX15" fmla="*/ 0 w 3467974"/>
                <a:gd name="connsiteY15" fmla="*/ 3528391 h 4035631"/>
                <a:gd name="connsiteX16" fmla="*/ 932592 w 3467974"/>
                <a:gd name="connsiteY16" fmla="*/ 3770416 h 4035631"/>
                <a:gd name="connsiteX17" fmla="*/ 1324478 w 3467974"/>
                <a:gd name="connsiteY17" fmla="*/ 3996047 h 4035631"/>
                <a:gd name="connsiteX18" fmla="*/ 1835117 w 3467974"/>
                <a:gd name="connsiteY18" fmla="*/ 4007922 h 4035631"/>
                <a:gd name="connsiteX19" fmla="*/ 2393257 w 3467974"/>
                <a:gd name="connsiteY19" fmla="*/ 3889169 h 4035631"/>
                <a:gd name="connsiteX20" fmla="*/ 2772817 w 3467974"/>
                <a:gd name="connsiteY20" fmla="*/ 3672408 h 4035631"/>
                <a:gd name="connsiteX21" fmla="*/ 3034525 w 3467974"/>
                <a:gd name="connsiteY21" fmla="*/ 3295403 h 4035631"/>
                <a:gd name="connsiteX22" fmla="*/ 3378909 w 3467974"/>
                <a:gd name="connsiteY22" fmla="*/ 2487880 h 4035631"/>
                <a:gd name="connsiteX23" fmla="*/ 3367034 w 3467974"/>
                <a:gd name="connsiteY23" fmla="*/ 1454727 h 4035631"/>
                <a:gd name="connsiteX24" fmla="*/ 2773268 w 3467974"/>
                <a:gd name="connsiteY24" fmla="*/ 932213 h 4035631"/>
                <a:gd name="connsiteX25" fmla="*/ 2274504 w 3467974"/>
                <a:gd name="connsiteY25" fmla="*/ 908462 h 4035631"/>
                <a:gd name="connsiteX26" fmla="*/ 2084499 w 3467974"/>
                <a:gd name="connsiteY26" fmla="*/ 1003465 h 4035631"/>
                <a:gd name="connsiteX27" fmla="*/ 2072624 w 3467974"/>
                <a:gd name="connsiteY27" fmla="*/ 1003465 h 4035631"/>
                <a:gd name="connsiteX28" fmla="*/ 1908721 w 3467974"/>
                <a:gd name="connsiteY28" fmla="*/ 864096 h 4035631"/>
                <a:gd name="connsiteX29" fmla="*/ 1836713 w 3467974"/>
                <a:gd name="connsiteY29" fmla="*/ 648072 h 4035631"/>
                <a:gd name="connsiteX30" fmla="*/ 1811366 w 3467974"/>
                <a:gd name="connsiteY30" fmla="*/ 421574 h 4035631"/>
                <a:gd name="connsiteX31" fmla="*/ 1799491 w 3467974"/>
                <a:gd name="connsiteY31" fmla="*/ 65314 h 4035631"/>
                <a:gd name="connsiteX0" fmla="*/ 2021534 w 3690017"/>
                <a:gd name="connsiteY0" fmla="*/ 65314 h 4035631"/>
                <a:gd name="connsiteX1" fmla="*/ 1926532 w 3690017"/>
                <a:gd name="connsiteY1" fmla="*/ 29688 h 4035631"/>
                <a:gd name="connsiteX2" fmla="*/ 1807778 w 3690017"/>
                <a:gd name="connsiteY2" fmla="*/ 5938 h 4035631"/>
                <a:gd name="connsiteX3" fmla="*/ 1641524 w 3690017"/>
                <a:gd name="connsiteY3" fmla="*/ 29688 h 4035631"/>
                <a:gd name="connsiteX4" fmla="*/ 1487145 w 3690017"/>
                <a:gd name="connsiteY4" fmla="*/ 100940 h 4035631"/>
                <a:gd name="connsiteX5" fmla="*/ 1534646 w 3690017"/>
                <a:gd name="connsiteY5" fmla="*/ 492826 h 4035631"/>
                <a:gd name="connsiteX6" fmla="*/ 1712776 w 3690017"/>
                <a:gd name="connsiteY6" fmla="*/ 1181595 h 4035631"/>
                <a:gd name="connsiteX7" fmla="*/ 1772152 w 3690017"/>
                <a:gd name="connsiteY7" fmla="*/ 1834738 h 4035631"/>
                <a:gd name="connsiteX8" fmla="*/ 1784028 w 3690017"/>
                <a:gd name="connsiteY8" fmla="*/ 2487880 h 4035631"/>
                <a:gd name="connsiteX9" fmla="*/ 1594022 w 3690017"/>
                <a:gd name="connsiteY9" fmla="*/ 2844140 h 4035631"/>
                <a:gd name="connsiteX10" fmla="*/ 1374172 w 3690017"/>
                <a:gd name="connsiteY10" fmla="*/ 3024335 h 4035631"/>
                <a:gd name="connsiteX11" fmla="*/ 1158148 w 3690017"/>
                <a:gd name="connsiteY11" fmla="*/ 3096343 h 4035631"/>
                <a:gd name="connsiteX12" fmla="*/ 870116 w 3690017"/>
                <a:gd name="connsiteY12" fmla="*/ 3096343 h 4035631"/>
                <a:gd name="connsiteX13" fmla="*/ 6019 w 3690017"/>
                <a:gd name="connsiteY13" fmla="*/ 2952327 h 4035631"/>
                <a:gd name="connsiteX14" fmla="*/ 834002 w 3690017"/>
                <a:gd name="connsiteY14" fmla="*/ 3580410 h 4035631"/>
                <a:gd name="connsiteX15" fmla="*/ 222043 w 3690017"/>
                <a:gd name="connsiteY15" fmla="*/ 3528391 h 4035631"/>
                <a:gd name="connsiteX16" fmla="*/ 1154635 w 3690017"/>
                <a:gd name="connsiteY16" fmla="*/ 3770416 h 4035631"/>
                <a:gd name="connsiteX17" fmla="*/ 1546521 w 3690017"/>
                <a:gd name="connsiteY17" fmla="*/ 3996047 h 4035631"/>
                <a:gd name="connsiteX18" fmla="*/ 2057160 w 3690017"/>
                <a:gd name="connsiteY18" fmla="*/ 4007922 h 4035631"/>
                <a:gd name="connsiteX19" fmla="*/ 2615300 w 3690017"/>
                <a:gd name="connsiteY19" fmla="*/ 3889169 h 4035631"/>
                <a:gd name="connsiteX20" fmla="*/ 2994860 w 3690017"/>
                <a:gd name="connsiteY20" fmla="*/ 3672408 h 4035631"/>
                <a:gd name="connsiteX21" fmla="*/ 3256568 w 3690017"/>
                <a:gd name="connsiteY21" fmla="*/ 3295403 h 4035631"/>
                <a:gd name="connsiteX22" fmla="*/ 3600952 w 3690017"/>
                <a:gd name="connsiteY22" fmla="*/ 2487880 h 4035631"/>
                <a:gd name="connsiteX23" fmla="*/ 3589077 w 3690017"/>
                <a:gd name="connsiteY23" fmla="*/ 1454727 h 4035631"/>
                <a:gd name="connsiteX24" fmla="*/ 2995311 w 3690017"/>
                <a:gd name="connsiteY24" fmla="*/ 932213 h 4035631"/>
                <a:gd name="connsiteX25" fmla="*/ 2496547 w 3690017"/>
                <a:gd name="connsiteY25" fmla="*/ 908462 h 4035631"/>
                <a:gd name="connsiteX26" fmla="*/ 2306542 w 3690017"/>
                <a:gd name="connsiteY26" fmla="*/ 1003465 h 4035631"/>
                <a:gd name="connsiteX27" fmla="*/ 2294667 w 3690017"/>
                <a:gd name="connsiteY27" fmla="*/ 1003465 h 4035631"/>
                <a:gd name="connsiteX28" fmla="*/ 2130764 w 3690017"/>
                <a:gd name="connsiteY28" fmla="*/ 864096 h 4035631"/>
                <a:gd name="connsiteX29" fmla="*/ 2058756 w 3690017"/>
                <a:gd name="connsiteY29" fmla="*/ 648072 h 4035631"/>
                <a:gd name="connsiteX30" fmla="*/ 2033409 w 3690017"/>
                <a:gd name="connsiteY30" fmla="*/ 421574 h 4035631"/>
                <a:gd name="connsiteX31" fmla="*/ 2021534 w 3690017"/>
                <a:gd name="connsiteY31" fmla="*/ 65314 h 4035631"/>
                <a:gd name="connsiteX0" fmla="*/ 2159531 w 3828014"/>
                <a:gd name="connsiteY0" fmla="*/ 65314 h 4035631"/>
                <a:gd name="connsiteX1" fmla="*/ 2064529 w 3828014"/>
                <a:gd name="connsiteY1" fmla="*/ 29688 h 4035631"/>
                <a:gd name="connsiteX2" fmla="*/ 1945775 w 3828014"/>
                <a:gd name="connsiteY2" fmla="*/ 5938 h 4035631"/>
                <a:gd name="connsiteX3" fmla="*/ 1779521 w 3828014"/>
                <a:gd name="connsiteY3" fmla="*/ 29688 h 4035631"/>
                <a:gd name="connsiteX4" fmla="*/ 1625142 w 3828014"/>
                <a:gd name="connsiteY4" fmla="*/ 100940 h 4035631"/>
                <a:gd name="connsiteX5" fmla="*/ 1672643 w 3828014"/>
                <a:gd name="connsiteY5" fmla="*/ 492826 h 4035631"/>
                <a:gd name="connsiteX6" fmla="*/ 1850773 w 3828014"/>
                <a:gd name="connsiteY6" fmla="*/ 1181595 h 4035631"/>
                <a:gd name="connsiteX7" fmla="*/ 1910149 w 3828014"/>
                <a:gd name="connsiteY7" fmla="*/ 1834738 h 4035631"/>
                <a:gd name="connsiteX8" fmla="*/ 1922025 w 3828014"/>
                <a:gd name="connsiteY8" fmla="*/ 2487880 h 4035631"/>
                <a:gd name="connsiteX9" fmla="*/ 1732019 w 3828014"/>
                <a:gd name="connsiteY9" fmla="*/ 2844140 h 4035631"/>
                <a:gd name="connsiteX10" fmla="*/ 1512169 w 3828014"/>
                <a:gd name="connsiteY10" fmla="*/ 3024335 h 4035631"/>
                <a:gd name="connsiteX11" fmla="*/ 1296145 w 3828014"/>
                <a:gd name="connsiteY11" fmla="*/ 3096343 h 4035631"/>
                <a:gd name="connsiteX12" fmla="*/ 1008113 w 3828014"/>
                <a:gd name="connsiteY12" fmla="*/ 3096343 h 4035631"/>
                <a:gd name="connsiteX13" fmla="*/ 144016 w 3828014"/>
                <a:gd name="connsiteY13" fmla="*/ 2952327 h 4035631"/>
                <a:gd name="connsiteX14" fmla="*/ 144017 w 3828014"/>
                <a:gd name="connsiteY14" fmla="*/ 3312367 h 4035631"/>
                <a:gd name="connsiteX15" fmla="*/ 360040 w 3828014"/>
                <a:gd name="connsiteY15" fmla="*/ 3528391 h 4035631"/>
                <a:gd name="connsiteX16" fmla="*/ 1292632 w 3828014"/>
                <a:gd name="connsiteY16" fmla="*/ 3770416 h 4035631"/>
                <a:gd name="connsiteX17" fmla="*/ 1684518 w 3828014"/>
                <a:gd name="connsiteY17" fmla="*/ 3996047 h 4035631"/>
                <a:gd name="connsiteX18" fmla="*/ 2195157 w 3828014"/>
                <a:gd name="connsiteY18" fmla="*/ 4007922 h 4035631"/>
                <a:gd name="connsiteX19" fmla="*/ 2753297 w 3828014"/>
                <a:gd name="connsiteY19" fmla="*/ 3889169 h 4035631"/>
                <a:gd name="connsiteX20" fmla="*/ 3132857 w 3828014"/>
                <a:gd name="connsiteY20" fmla="*/ 3672408 h 4035631"/>
                <a:gd name="connsiteX21" fmla="*/ 3394565 w 3828014"/>
                <a:gd name="connsiteY21" fmla="*/ 3295403 h 4035631"/>
                <a:gd name="connsiteX22" fmla="*/ 3738949 w 3828014"/>
                <a:gd name="connsiteY22" fmla="*/ 2487880 h 4035631"/>
                <a:gd name="connsiteX23" fmla="*/ 3727074 w 3828014"/>
                <a:gd name="connsiteY23" fmla="*/ 1454727 h 4035631"/>
                <a:gd name="connsiteX24" fmla="*/ 3133308 w 3828014"/>
                <a:gd name="connsiteY24" fmla="*/ 932213 h 4035631"/>
                <a:gd name="connsiteX25" fmla="*/ 2634544 w 3828014"/>
                <a:gd name="connsiteY25" fmla="*/ 908462 h 4035631"/>
                <a:gd name="connsiteX26" fmla="*/ 2444539 w 3828014"/>
                <a:gd name="connsiteY26" fmla="*/ 1003465 h 4035631"/>
                <a:gd name="connsiteX27" fmla="*/ 2432664 w 3828014"/>
                <a:gd name="connsiteY27" fmla="*/ 1003465 h 4035631"/>
                <a:gd name="connsiteX28" fmla="*/ 2268761 w 3828014"/>
                <a:gd name="connsiteY28" fmla="*/ 864096 h 4035631"/>
                <a:gd name="connsiteX29" fmla="*/ 2196753 w 3828014"/>
                <a:gd name="connsiteY29" fmla="*/ 648072 h 4035631"/>
                <a:gd name="connsiteX30" fmla="*/ 2171406 w 3828014"/>
                <a:gd name="connsiteY30" fmla="*/ 421574 h 4035631"/>
                <a:gd name="connsiteX31" fmla="*/ 2159531 w 3828014"/>
                <a:gd name="connsiteY31" fmla="*/ 65314 h 4035631"/>
                <a:gd name="connsiteX0" fmla="*/ 2159530 w 3828013"/>
                <a:gd name="connsiteY0" fmla="*/ 65314 h 4035631"/>
                <a:gd name="connsiteX1" fmla="*/ 2064528 w 3828013"/>
                <a:gd name="connsiteY1" fmla="*/ 29688 h 4035631"/>
                <a:gd name="connsiteX2" fmla="*/ 1945774 w 3828013"/>
                <a:gd name="connsiteY2" fmla="*/ 5938 h 4035631"/>
                <a:gd name="connsiteX3" fmla="*/ 1779520 w 3828013"/>
                <a:gd name="connsiteY3" fmla="*/ 29688 h 4035631"/>
                <a:gd name="connsiteX4" fmla="*/ 1625141 w 3828013"/>
                <a:gd name="connsiteY4" fmla="*/ 100940 h 4035631"/>
                <a:gd name="connsiteX5" fmla="*/ 1672642 w 3828013"/>
                <a:gd name="connsiteY5" fmla="*/ 492826 h 4035631"/>
                <a:gd name="connsiteX6" fmla="*/ 1850772 w 3828013"/>
                <a:gd name="connsiteY6" fmla="*/ 1181595 h 4035631"/>
                <a:gd name="connsiteX7" fmla="*/ 1910148 w 3828013"/>
                <a:gd name="connsiteY7" fmla="*/ 1834738 h 4035631"/>
                <a:gd name="connsiteX8" fmla="*/ 1922024 w 3828013"/>
                <a:gd name="connsiteY8" fmla="*/ 2487880 h 4035631"/>
                <a:gd name="connsiteX9" fmla="*/ 1732018 w 3828013"/>
                <a:gd name="connsiteY9" fmla="*/ 2844140 h 4035631"/>
                <a:gd name="connsiteX10" fmla="*/ 1512168 w 3828013"/>
                <a:gd name="connsiteY10" fmla="*/ 3024335 h 4035631"/>
                <a:gd name="connsiteX11" fmla="*/ 1296144 w 3828013"/>
                <a:gd name="connsiteY11" fmla="*/ 3096343 h 4035631"/>
                <a:gd name="connsiteX12" fmla="*/ 1008112 w 3828013"/>
                <a:gd name="connsiteY12" fmla="*/ 3096343 h 4035631"/>
                <a:gd name="connsiteX13" fmla="*/ 144016 w 3828013"/>
                <a:gd name="connsiteY13" fmla="*/ 2880319 h 4035631"/>
                <a:gd name="connsiteX14" fmla="*/ 144016 w 3828013"/>
                <a:gd name="connsiteY14" fmla="*/ 3312367 h 4035631"/>
                <a:gd name="connsiteX15" fmla="*/ 360039 w 3828013"/>
                <a:gd name="connsiteY15" fmla="*/ 3528391 h 4035631"/>
                <a:gd name="connsiteX16" fmla="*/ 1292631 w 3828013"/>
                <a:gd name="connsiteY16" fmla="*/ 3770416 h 4035631"/>
                <a:gd name="connsiteX17" fmla="*/ 1684517 w 3828013"/>
                <a:gd name="connsiteY17" fmla="*/ 3996047 h 4035631"/>
                <a:gd name="connsiteX18" fmla="*/ 2195156 w 3828013"/>
                <a:gd name="connsiteY18" fmla="*/ 4007922 h 4035631"/>
                <a:gd name="connsiteX19" fmla="*/ 2753296 w 3828013"/>
                <a:gd name="connsiteY19" fmla="*/ 3889169 h 4035631"/>
                <a:gd name="connsiteX20" fmla="*/ 3132856 w 3828013"/>
                <a:gd name="connsiteY20" fmla="*/ 3672408 h 4035631"/>
                <a:gd name="connsiteX21" fmla="*/ 3394564 w 3828013"/>
                <a:gd name="connsiteY21" fmla="*/ 3295403 h 4035631"/>
                <a:gd name="connsiteX22" fmla="*/ 3738948 w 3828013"/>
                <a:gd name="connsiteY22" fmla="*/ 2487880 h 4035631"/>
                <a:gd name="connsiteX23" fmla="*/ 3727073 w 3828013"/>
                <a:gd name="connsiteY23" fmla="*/ 1454727 h 4035631"/>
                <a:gd name="connsiteX24" fmla="*/ 3133307 w 3828013"/>
                <a:gd name="connsiteY24" fmla="*/ 932213 h 4035631"/>
                <a:gd name="connsiteX25" fmla="*/ 2634543 w 3828013"/>
                <a:gd name="connsiteY25" fmla="*/ 908462 h 4035631"/>
                <a:gd name="connsiteX26" fmla="*/ 2444538 w 3828013"/>
                <a:gd name="connsiteY26" fmla="*/ 1003465 h 4035631"/>
                <a:gd name="connsiteX27" fmla="*/ 2432663 w 3828013"/>
                <a:gd name="connsiteY27" fmla="*/ 1003465 h 4035631"/>
                <a:gd name="connsiteX28" fmla="*/ 2268760 w 3828013"/>
                <a:gd name="connsiteY28" fmla="*/ 864096 h 4035631"/>
                <a:gd name="connsiteX29" fmla="*/ 2196752 w 3828013"/>
                <a:gd name="connsiteY29" fmla="*/ 648072 h 4035631"/>
                <a:gd name="connsiteX30" fmla="*/ 2171405 w 3828013"/>
                <a:gd name="connsiteY30" fmla="*/ 421574 h 4035631"/>
                <a:gd name="connsiteX31" fmla="*/ 2159530 w 3828013"/>
                <a:gd name="connsiteY31" fmla="*/ 65314 h 4035631"/>
                <a:gd name="connsiteX0" fmla="*/ 2159530 w 3828013"/>
                <a:gd name="connsiteY0" fmla="*/ 65314 h 4035631"/>
                <a:gd name="connsiteX1" fmla="*/ 2064528 w 3828013"/>
                <a:gd name="connsiteY1" fmla="*/ 29688 h 4035631"/>
                <a:gd name="connsiteX2" fmla="*/ 1945774 w 3828013"/>
                <a:gd name="connsiteY2" fmla="*/ 5938 h 4035631"/>
                <a:gd name="connsiteX3" fmla="*/ 1779520 w 3828013"/>
                <a:gd name="connsiteY3" fmla="*/ 29688 h 4035631"/>
                <a:gd name="connsiteX4" fmla="*/ 1625141 w 3828013"/>
                <a:gd name="connsiteY4" fmla="*/ 100940 h 4035631"/>
                <a:gd name="connsiteX5" fmla="*/ 1672642 w 3828013"/>
                <a:gd name="connsiteY5" fmla="*/ 492826 h 4035631"/>
                <a:gd name="connsiteX6" fmla="*/ 1850772 w 3828013"/>
                <a:gd name="connsiteY6" fmla="*/ 1181595 h 4035631"/>
                <a:gd name="connsiteX7" fmla="*/ 1910148 w 3828013"/>
                <a:gd name="connsiteY7" fmla="*/ 1834738 h 4035631"/>
                <a:gd name="connsiteX8" fmla="*/ 1922024 w 3828013"/>
                <a:gd name="connsiteY8" fmla="*/ 2487880 h 4035631"/>
                <a:gd name="connsiteX9" fmla="*/ 1732018 w 3828013"/>
                <a:gd name="connsiteY9" fmla="*/ 2844140 h 4035631"/>
                <a:gd name="connsiteX10" fmla="*/ 1512168 w 3828013"/>
                <a:gd name="connsiteY10" fmla="*/ 3024335 h 4035631"/>
                <a:gd name="connsiteX11" fmla="*/ 1296144 w 3828013"/>
                <a:gd name="connsiteY11" fmla="*/ 3096343 h 4035631"/>
                <a:gd name="connsiteX12" fmla="*/ 1008112 w 3828013"/>
                <a:gd name="connsiteY12" fmla="*/ 3096343 h 4035631"/>
                <a:gd name="connsiteX13" fmla="*/ 144016 w 3828013"/>
                <a:gd name="connsiteY13" fmla="*/ 2880319 h 4035631"/>
                <a:gd name="connsiteX14" fmla="*/ 144016 w 3828013"/>
                <a:gd name="connsiteY14" fmla="*/ 3312367 h 4035631"/>
                <a:gd name="connsiteX15" fmla="*/ 432048 w 3828013"/>
                <a:gd name="connsiteY15" fmla="*/ 3528391 h 4035631"/>
                <a:gd name="connsiteX16" fmla="*/ 1292631 w 3828013"/>
                <a:gd name="connsiteY16" fmla="*/ 3770416 h 4035631"/>
                <a:gd name="connsiteX17" fmla="*/ 1684517 w 3828013"/>
                <a:gd name="connsiteY17" fmla="*/ 3996047 h 4035631"/>
                <a:gd name="connsiteX18" fmla="*/ 2195156 w 3828013"/>
                <a:gd name="connsiteY18" fmla="*/ 4007922 h 4035631"/>
                <a:gd name="connsiteX19" fmla="*/ 2753296 w 3828013"/>
                <a:gd name="connsiteY19" fmla="*/ 3889169 h 4035631"/>
                <a:gd name="connsiteX20" fmla="*/ 3132856 w 3828013"/>
                <a:gd name="connsiteY20" fmla="*/ 3672408 h 4035631"/>
                <a:gd name="connsiteX21" fmla="*/ 3394564 w 3828013"/>
                <a:gd name="connsiteY21" fmla="*/ 3295403 h 4035631"/>
                <a:gd name="connsiteX22" fmla="*/ 3738948 w 3828013"/>
                <a:gd name="connsiteY22" fmla="*/ 2487880 h 4035631"/>
                <a:gd name="connsiteX23" fmla="*/ 3727073 w 3828013"/>
                <a:gd name="connsiteY23" fmla="*/ 1454727 h 4035631"/>
                <a:gd name="connsiteX24" fmla="*/ 3133307 w 3828013"/>
                <a:gd name="connsiteY24" fmla="*/ 932213 h 4035631"/>
                <a:gd name="connsiteX25" fmla="*/ 2634543 w 3828013"/>
                <a:gd name="connsiteY25" fmla="*/ 908462 h 4035631"/>
                <a:gd name="connsiteX26" fmla="*/ 2444538 w 3828013"/>
                <a:gd name="connsiteY26" fmla="*/ 1003465 h 4035631"/>
                <a:gd name="connsiteX27" fmla="*/ 2432663 w 3828013"/>
                <a:gd name="connsiteY27" fmla="*/ 1003465 h 4035631"/>
                <a:gd name="connsiteX28" fmla="*/ 2268760 w 3828013"/>
                <a:gd name="connsiteY28" fmla="*/ 864096 h 4035631"/>
                <a:gd name="connsiteX29" fmla="*/ 2196752 w 3828013"/>
                <a:gd name="connsiteY29" fmla="*/ 648072 h 4035631"/>
                <a:gd name="connsiteX30" fmla="*/ 2171405 w 3828013"/>
                <a:gd name="connsiteY30" fmla="*/ 421574 h 4035631"/>
                <a:gd name="connsiteX31" fmla="*/ 2159530 w 3828013"/>
                <a:gd name="connsiteY31" fmla="*/ 65314 h 4035631"/>
                <a:gd name="connsiteX0" fmla="*/ 2087522 w 3756005"/>
                <a:gd name="connsiteY0" fmla="*/ 65314 h 5616623"/>
                <a:gd name="connsiteX1" fmla="*/ 1992520 w 3756005"/>
                <a:gd name="connsiteY1" fmla="*/ 29688 h 5616623"/>
                <a:gd name="connsiteX2" fmla="*/ 1873766 w 3756005"/>
                <a:gd name="connsiteY2" fmla="*/ 5938 h 5616623"/>
                <a:gd name="connsiteX3" fmla="*/ 1707512 w 3756005"/>
                <a:gd name="connsiteY3" fmla="*/ 29688 h 5616623"/>
                <a:gd name="connsiteX4" fmla="*/ 1553133 w 3756005"/>
                <a:gd name="connsiteY4" fmla="*/ 100940 h 5616623"/>
                <a:gd name="connsiteX5" fmla="*/ 1600634 w 3756005"/>
                <a:gd name="connsiteY5" fmla="*/ 492826 h 5616623"/>
                <a:gd name="connsiteX6" fmla="*/ 1778764 w 3756005"/>
                <a:gd name="connsiteY6" fmla="*/ 1181595 h 5616623"/>
                <a:gd name="connsiteX7" fmla="*/ 1838140 w 3756005"/>
                <a:gd name="connsiteY7" fmla="*/ 1834738 h 5616623"/>
                <a:gd name="connsiteX8" fmla="*/ 1850016 w 3756005"/>
                <a:gd name="connsiteY8" fmla="*/ 2487880 h 5616623"/>
                <a:gd name="connsiteX9" fmla="*/ 1660010 w 3756005"/>
                <a:gd name="connsiteY9" fmla="*/ 2844140 h 5616623"/>
                <a:gd name="connsiteX10" fmla="*/ 1440160 w 3756005"/>
                <a:gd name="connsiteY10" fmla="*/ 3024335 h 5616623"/>
                <a:gd name="connsiteX11" fmla="*/ 1224136 w 3756005"/>
                <a:gd name="connsiteY11" fmla="*/ 3096343 h 5616623"/>
                <a:gd name="connsiteX12" fmla="*/ 936104 w 3756005"/>
                <a:gd name="connsiteY12" fmla="*/ 3096343 h 5616623"/>
                <a:gd name="connsiteX13" fmla="*/ 72008 w 3756005"/>
                <a:gd name="connsiteY13" fmla="*/ 2880319 h 5616623"/>
                <a:gd name="connsiteX14" fmla="*/ 504056 w 3756005"/>
                <a:gd name="connsiteY14" fmla="*/ 5616623 h 5616623"/>
                <a:gd name="connsiteX15" fmla="*/ 360040 w 3756005"/>
                <a:gd name="connsiteY15" fmla="*/ 3528391 h 5616623"/>
                <a:gd name="connsiteX16" fmla="*/ 1220623 w 3756005"/>
                <a:gd name="connsiteY16" fmla="*/ 3770416 h 5616623"/>
                <a:gd name="connsiteX17" fmla="*/ 1612509 w 3756005"/>
                <a:gd name="connsiteY17" fmla="*/ 3996047 h 5616623"/>
                <a:gd name="connsiteX18" fmla="*/ 2123148 w 3756005"/>
                <a:gd name="connsiteY18" fmla="*/ 4007922 h 5616623"/>
                <a:gd name="connsiteX19" fmla="*/ 2681288 w 3756005"/>
                <a:gd name="connsiteY19" fmla="*/ 3889169 h 5616623"/>
                <a:gd name="connsiteX20" fmla="*/ 3060848 w 3756005"/>
                <a:gd name="connsiteY20" fmla="*/ 3672408 h 5616623"/>
                <a:gd name="connsiteX21" fmla="*/ 3322556 w 3756005"/>
                <a:gd name="connsiteY21" fmla="*/ 3295403 h 5616623"/>
                <a:gd name="connsiteX22" fmla="*/ 3666940 w 3756005"/>
                <a:gd name="connsiteY22" fmla="*/ 2487880 h 5616623"/>
                <a:gd name="connsiteX23" fmla="*/ 3655065 w 3756005"/>
                <a:gd name="connsiteY23" fmla="*/ 1454727 h 5616623"/>
                <a:gd name="connsiteX24" fmla="*/ 3061299 w 3756005"/>
                <a:gd name="connsiteY24" fmla="*/ 932213 h 5616623"/>
                <a:gd name="connsiteX25" fmla="*/ 2562535 w 3756005"/>
                <a:gd name="connsiteY25" fmla="*/ 908462 h 5616623"/>
                <a:gd name="connsiteX26" fmla="*/ 2372530 w 3756005"/>
                <a:gd name="connsiteY26" fmla="*/ 1003465 h 5616623"/>
                <a:gd name="connsiteX27" fmla="*/ 2360655 w 3756005"/>
                <a:gd name="connsiteY27" fmla="*/ 1003465 h 5616623"/>
                <a:gd name="connsiteX28" fmla="*/ 2196752 w 3756005"/>
                <a:gd name="connsiteY28" fmla="*/ 864096 h 5616623"/>
                <a:gd name="connsiteX29" fmla="*/ 2124744 w 3756005"/>
                <a:gd name="connsiteY29" fmla="*/ 648072 h 5616623"/>
                <a:gd name="connsiteX30" fmla="*/ 2099397 w 3756005"/>
                <a:gd name="connsiteY30" fmla="*/ 421574 h 5616623"/>
                <a:gd name="connsiteX31" fmla="*/ 2087522 w 3756005"/>
                <a:gd name="connsiteY31" fmla="*/ 65314 h 5616623"/>
                <a:gd name="connsiteX0" fmla="*/ 2155999 w 3824482"/>
                <a:gd name="connsiteY0" fmla="*/ 65314 h 5616623"/>
                <a:gd name="connsiteX1" fmla="*/ 2060997 w 3824482"/>
                <a:gd name="connsiteY1" fmla="*/ 29688 h 5616623"/>
                <a:gd name="connsiteX2" fmla="*/ 1942243 w 3824482"/>
                <a:gd name="connsiteY2" fmla="*/ 5938 h 5616623"/>
                <a:gd name="connsiteX3" fmla="*/ 1775989 w 3824482"/>
                <a:gd name="connsiteY3" fmla="*/ 29688 h 5616623"/>
                <a:gd name="connsiteX4" fmla="*/ 1621610 w 3824482"/>
                <a:gd name="connsiteY4" fmla="*/ 100940 h 5616623"/>
                <a:gd name="connsiteX5" fmla="*/ 1669111 w 3824482"/>
                <a:gd name="connsiteY5" fmla="*/ 492826 h 5616623"/>
                <a:gd name="connsiteX6" fmla="*/ 1847241 w 3824482"/>
                <a:gd name="connsiteY6" fmla="*/ 1181595 h 5616623"/>
                <a:gd name="connsiteX7" fmla="*/ 1906617 w 3824482"/>
                <a:gd name="connsiteY7" fmla="*/ 1834738 h 5616623"/>
                <a:gd name="connsiteX8" fmla="*/ 1918493 w 3824482"/>
                <a:gd name="connsiteY8" fmla="*/ 2487880 h 5616623"/>
                <a:gd name="connsiteX9" fmla="*/ 1728487 w 3824482"/>
                <a:gd name="connsiteY9" fmla="*/ 2844140 h 5616623"/>
                <a:gd name="connsiteX10" fmla="*/ 1508637 w 3824482"/>
                <a:gd name="connsiteY10" fmla="*/ 3024335 h 5616623"/>
                <a:gd name="connsiteX11" fmla="*/ 1292613 w 3824482"/>
                <a:gd name="connsiteY11" fmla="*/ 3096343 h 5616623"/>
                <a:gd name="connsiteX12" fmla="*/ 1004581 w 3824482"/>
                <a:gd name="connsiteY12" fmla="*/ 3096343 h 5616623"/>
                <a:gd name="connsiteX13" fmla="*/ 140485 w 3824482"/>
                <a:gd name="connsiteY13" fmla="*/ 2880319 h 5616623"/>
                <a:gd name="connsiteX14" fmla="*/ 161672 w 3824482"/>
                <a:gd name="connsiteY14" fmla="*/ 3482598 h 5616623"/>
                <a:gd name="connsiteX15" fmla="*/ 572533 w 3824482"/>
                <a:gd name="connsiteY15" fmla="*/ 5616623 h 5616623"/>
                <a:gd name="connsiteX16" fmla="*/ 428517 w 3824482"/>
                <a:gd name="connsiteY16" fmla="*/ 3528391 h 5616623"/>
                <a:gd name="connsiteX17" fmla="*/ 1289100 w 3824482"/>
                <a:gd name="connsiteY17" fmla="*/ 3770416 h 5616623"/>
                <a:gd name="connsiteX18" fmla="*/ 1680986 w 3824482"/>
                <a:gd name="connsiteY18" fmla="*/ 3996047 h 5616623"/>
                <a:gd name="connsiteX19" fmla="*/ 2191625 w 3824482"/>
                <a:gd name="connsiteY19" fmla="*/ 4007922 h 5616623"/>
                <a:gd name="connsiteX20" fmla="*/ 2749765 w 3824482"/>
                <a:gd name="connsiteY20" fmla="*/ 3889169 h 5616623"/>
                <a:gd name="connsiteX21" fmla="*/ 3129325 w 3824482"/>
                <a:gd name="connsiteY21" fmla="*/ 3672408 h 5616623"/>
                <a:gd name="connsiteX22" fmla="*/ 3391033 w 3824482"/>
                <a:gd name="connsiteY22" fmla="*/ 3295403 h 5616623"/>
                <a:gd name="connsiteX23" fmla="*/ 3735417 w 3824482"/>
                <a:gd name="connsiteY23" fmla="*/ 2487880 h 5616623"/>
                <a:gd name="connsiteX24" fmla="*/ 3723542 w 3824482"/>
                <a:gd name="connsiteY24" fmla="*/ 1454727 h 5616623"/>
                <a:gd name="connsiteX25" fmla="*/ 3129776 w 3824482"/>
                <a:gd name="connsiteY25" fmla="*/ 932213 h 5616623"/>
                <a:gd name="connsiteX26" fmla="*/ 2631012 w 3824482"/>
                <a:gd name="connsiteY26" fmla="*/ 908462 h 5616623"/>
                <a:gd name="connsiteX27" fmla="*/ 2441007 w 3824482"/>
                <a:gd name="connsiteY27" fmla="*/ 1003465 h 5616623"/>
                <a:gd name="connsiteX28" fmla="*/ 2429132 w 3824482"/>
                <a:gd name="connsiteY28" fmla="*/ 1003465 h 5616623"/>
                <a:gd name="connsiteX29" fmla="*/ 2265229 w 3824482"/>
                <a:gd name="connsiteY29" fmla="*/ 864096 h 5616623"/>
                <a:gd name="connsiteX30" fmla="*/ 2193221 w 3824482"/>
                <a:gd name="connsiteY30" fmla="*/ 648072 h 5616623"/>
                <a:gd name="connsiteX31" fmla="*/ 2167874 w 3824482"/>
                <a:gd name="connsiteY31" fmla="*/ 421574 h 5616623"/>
                <a:gd name="connsiteX32" fmla="*/ 2155999 w 3824482"/>
                <a:gd name="connsiteY32" fmla="*/ 65314 h 5616623"/>
                <a:gd name="connsiteX0" fmla="*/ 2231538 w 3900021"/>
                <a:gd name="connsiteY0" fmla="*/ 65314 h 6144682"/>
                <a:gd name="connsiteX1" fmla="*/ 2136536 w 3900021"/>
                <a:gd name="connsiteY1" fmla="*/ 29688 h 6144682"/>
                <a:gd name="connsiteX2" fmla="*/ 2017782 w 3900021"/>
                <a:gd name="connsiteY2" fmla="*/ 5938 h 6144682"/>
                <a:gd name="connsiteX3" fmla="*/ 1851528 w 3900021"/>
                <a:gd name="connsiteY3" fmla="*/ 29688 h 6144682"/>
                <a:gd name="connsiteX4" fmla="*/ 1697149 w 3900021"/>
                <a:gd name="connsiteY4" fmla="*/ 100940 h 6144682"/>
                <a:gd name="connsiteX5" fmla="*/ 1744650 w 3900021"/>
                <a:gd name="connsiteY5" fmla="*/ 492826 h 6144682"/>
                <a:gd name="connsiteX6" fmla="*/ 1922780 w 3900021"/>
                <a:gd name="connsiteY6" fmla="*/ 1181595 h 6144682"/>
                <a:gd name="connsiteX7" fmla="*/ 1982156 w 3900021"/>
                <a:gd name="connsiteY7" fmla="*/ 1834738 h 6144682"/>
                <a:gd name="connsiteX8" fmla="*/ 1994032 w 3900021"/>
                <a:gd name="connsiteY8" fmla="*/ 2487880 h 6144682"/>
                <a:gd name="connsiteX9" fmla="*/ 1804026 w 3900021"/>
                <a:gd name="connsiteY9" fmla="*/ 2844140 h 6144682"/>
                <a:gd name="connsiteX10" fmla="*/ 1584176 w 3900021"/>
                <a:gd name="connsiteY10" fmla="*/ 3024335 h 6144682"/>
                <a:gd name="connsiteX11" fmla="*/ 1368152 w 3900021"/>
                <a:gd name="connsiteY11" fmla="*/ 3096343 h 6144682"/>
                <a:gd name="connsiteX12" fmla="*/ 1080120 w 3900021"/>
                <a:gd name="connsiteY12" fmla="*/ 3096343 h 6144682"/>
                <a:gd name="connsiteX13" fmla="*/ 216024 w 3900021"/>
                <a:gd name="connsiteY13" fmla="*/ 2880319 h 6144682"/>
                <a:gd name="connsiteX14" fmla="*/ 72008 w 3900021"/>
                <a:gd name="connsiteY14" fmla="*/ 5688631 h 6144682"/>
                <a:gd name="connsiteX15" fmla="*/ 648072 w 3900021"/>
                <a:gd name="connsiteY15" fmla="*/ 5616623 h 6144682"/>
                <a:gd name="connsiteX16" fmla="*/ 504056 w 3900021"/>
                <a:gd name="connsiteY16" fmla="*/ 3528391 h 6144682"/>
                <a:gd name="connsiteX17" fmla="*/ 1364639 w 3900021"/>
                <a:gd name="connsiteY17" fmla="*/ 3770416 h 6144682"/>
                <a:gd name="connsiteX18" fmla="*/ 1756525 w 3900021"/>
                <a:gd name="connsiteY18" fmla="*/ 3996047 h 6144682"/>
                <a:gd name="connsiteX19" fmla="*/ 2267164 w 3900021"/>
                <a:gd name="connsiteY19" fmla="*/ 4007922 h 6144682"/>
                <a:gd name="connsiteX20" fmla="*/ 2825304 w 3900021"/>
                <a:gd name="connsiteY20" fmla="*/ 3889169 h 6144682"/>
                <a:gd name="connsiteX21" fmla="*/ 3204864 w 3900021"/>
                <a:gd name="connsiteY21" fmla="*/ 3672408 h 6144682"/>
                <a:gd name="connsiteX22" fmla="*/ 3466572 w 3900021"/>
                <a:gd name="connsiteY22" fmla="*/ 3295403 h 6144682"/>
                <a:gd name="connsiteX23" fmla="*/ 3810956 w 3900021"/>
                <a:gd name="connsiteY23" fmla="*/ 2487880 h 6144682"/>
                <a:gd name="connsiteX24" fmla="*/ 3799081 w 3900021"/>
                <a:gd name="connsiteY24" fmla="*/ 1454727 h 6144682"/>
                <a:gd name="connsiteX25" fmla="*/ 3205315 w 3900021"/>
                <a:gd name="connsiteY25" fmla="*/ 932213 h 6144682"/>
                <a:gd name="connsiteX26" fmla="*/ 2706551 w 3900021"/>
                <a:gd name="connsiteY26" fmla="*/ 908462 h 6144682"/>
                <a:gd name="connsiteX27" fmla="*/ 2516546 w 3900021"/>
                <a:gd name="connsiteY27" fmla="*/ 1003465 h 6144682"/>
                <a:gd name="connsiteX28" fmla="*/ 2504671 w 3900021"/>
                <a:gd name="connsiteY28" fmla="*/ 1003465 h 6144682"/>
                <a:gd name="connsiteX29" fmla="*/ 2340768 w 3900021"/>
                <a:gd name="connsiteY29" fmla="*/ 864096 h 6144682"/>
                <a:gd name="connsiteX30" fmla="*/ 2268760 w 3900021"/>
                <a:gd name="connsiteY30" fmla="*/ 648072 h 6144682"/>
                <a:gd name="connsiteX31" fmla="*/ 2243413 w 3900021"/>
                <a:gd name="connsiteY31" fmla="*/ 421574 h 6144682"/>
                <a:gd name="connsiteX32" fmla="*/ 2231538 w 3900021"/>
                <a:gd name="connsiteY32" fmla="*/ 65314 h 6144682"/>
                <a:gd name="connsiteX0" fmla="*/ 2399556 w 4068039"/>
                <a:gd name="connsiteY0" fmla="*/ 65314 h 6156683"/>
                <a:gd name="connsiteX1" fmla="*/ 2304554 w 4068039"/>
                <a:gd name="connsiteY1" fmla="*/ 29688 h 6156683"/>
                <a:gd name="connsiteX2" fmla="*/ 2185800 w 4068039"/>
                <a:gd name="connsiteY2" fmla="*/ 5938 h 6156683"/>
                <a:gd name="connsiteX3" fmla="*/ 2019546 w 4068039"/>
                <a:gd name="connsiteY3" fmla="*/ 29688 h 6156683"/>
                <a:gd name="connsiteX4" fmla="*/ 1865167 w 4068039"/>
                <a:gd name="connsiteY4" fmla="*/ 100940 h 6156683"/>
                <a:gd name="connsiteX5" fmla="*/ 1912668 w 4068039"/>
                <a:gd name="connsiteY5" fmla="*/ 492826 h 6156683"/>
                <a:gd name="connsiteX6" fmla="*/ 2090798 w 4068039"/>
                <a:gd name="connsiteY6" fmla="*/ 1181595 h 6156683"/>
                <a:gd name="connsiteX7" fmla="*/ 2150174 w 4068039"/>
                <a:gd name="connsiteY7" fmla="*/ 1834738 h 6156683"/>
                <a:gd name="connsiteX8" fmla="*/ 2162050 w 4068039"/>
                <a:gd name="connsiteY8" fmla="*/ 2487880 h 6156683"/>
                <a:gd name="connsiteX9" fmla="*/ 1972044 w 4068039"/>
                <a:gd name="connsiteY9" fmla="*/ 2844140 h 6156683"/>
                <a:gd name="connsiteX10" fmla="*/ 1752194 w 4068039"/>
                <a:gd name="connsiteY10" fmla="*/ 3024335 h 6156683"/>
                <a:gd name="connsiteX11" fmla="*/ 1536170 w 4068039"/>
                <a:gd name="connsiteY11" fmla="*/ 3096343 h 6156683"/>
                <a:gd name="connsiteX12" fmla="*/ 1248138 w 4068039"/>
                <a:gd name="connsiteY12" fmla="*/ 3096343 h 6156683"/>
                <a:gd name="connsiteX13" fmla="*/ 168019 w 4068039"/>
                <a:gd name="connsiteY13" fmla="*/ 2808310 h 6156683"/>
                <a:gd name="connsiteX14" fmla="*/ 240026 w 4068039"/>
                <a:gd name="connsiteY14" fmla="*/ 5688631 h 6156683"/>
                <a:gd name="connsiteX15" fmla="*/ 816090 w 4068039"/>
                <a:gd name="connsiteY15" fmla="*/ 5616623 h 6156683"/>
                <a:gd name="connsiteX16" fmla="*/ 672074 w 4068039"/>
                <a:gd name="connsiteY16" fmla="*/ 3528391 h 6156683"/>
                <a:gd name="connsiteX17" fmla="*/ 1532657 w 4068039"/>
                <a:gd name="connsiteY17" fmla="*/ 3770416 h 6156683"/>
                <a:gd name="connsiteX18" fmla="*/ 1924543 w 4068039"/>
                <a:gd name="connsiteY18" fmla="*/ 3996047 h 6156683"/>
                <a:gd name="connsiteX19" fmla="*/ 2435182 w 4068039"/>
                <a:gd name="connsiteY19" fmla="*/ 4007922 h 6156683"/>
                <a:gd name="connsiteX20" fmla="*/ 2993322 w 4068039"/>
                <a:gd name="connsiteY20" fmla="*/ 3889169 h 6156683"/>
                <a:gd name="connsiteX21" fmla="*/ 3372882 w 4068039"/>
                <a:gd name="connsiteY21" fmla="*/ 3672408 h 6156683"/>
                <a:gd name="connsiteX22" fmla="*/ 3634590 w 4068039"/>
                <a:gd name="connsiteY22" fmla="*/ 3295403 h 6156683"/>
                <a:gd name="connsiteX23" fmla="*/ 3978974 w 4068039"/>
                <a:gd name="connsiteY23" fmla="*/ 2487880 h 6156683"/>
                <a:gd name="connsiteX24" fmla="*/ 3967099 w 4068039"/>
                <a:gd name="connsiteY24" fmla="*/ 1454727 h 6156683"/>
                <a:gd name="connsiteX25" fmla="*/ 3373333 w 4068039"/>
                <a:gd name="connsiteY25" fmla="*/ 932213 h 6156683"/>
                <a:gd name="connsiteX26" fmla="*/ 2874569 w 4068039"/>
                <a:gd name="connsiteY26" fmla="*/ 908462 h 6156683"/>
                <a:gd name="connsiteX27" fmla="*/ 2684564 w 4068039"/>
                <a:gd name="connsiteY27" fmla="*/ 1003465 h 6156683"/>
                <a:gd name="connsiteX28" fmla="*/ 2672689 w 4068039"/>
                <a:gd name="connsiteY28" fmla="*/ 1003465 h 6156683"/>
                <a:gd name="connsiteX29" fmla="*/ 2508786 w 4068039"/>
                <a:gd name="connsiteY29" fmla="*/ 864096 h 6156683"/>
                <a:gd name="connsiteX30" fmla="*/ 2436778 w 4068039"/>
                <a:gd name="connsiteY30" fmla="*/ 648072 h 6156683"/>
                <a:gd name="connsiteX31" fmla="*/ 2411431 w 4068039"/>
                <a:gd name="connsiteY31" fmla="*/ 421574 h 6156683"/>
                <a:gd name="connsiteX32" fmla="*/ 2399556 w 4068039"/>
                <a:gd name="connsiteY32" fmla="*/ 65314 h 6156683"/>
                <a:gd name="connsiteX0" fmla="*/ 2421946 w 4090429"/>
                <a:gd name="connsiteY0" fmla="*/ 65314 h 5994378"/>
                <a:gd name="connsiteX1" fmla="*/ 2326944 w 4090429"/>
                <a:gd name="connsiteY1" fmla="*/ 29688 h 5994378"/>
                <a:gd name="connsiteX2" fmla="*/ 2208190 w 4090429"/>
                <a:gd name="connsiteY2" fmla="*/ 5938 h 5994378"/>
                <a:gd name="connsiteX3" fmla="*/ 2041936 w 4090429"/>
                <a:gd name="connsiteY3" fmla="*/ 29688 h 5994378"/>
                <a:gd name="connsiteX4" fmla="*/ 1887557 w 4090429"/>
                <a:gd name="connsiteY4" fmla="*/ 100940 h 5994378"/>
                <a:gd name="connsiteX5" fmla="*/ 1935058 w 4090429"/>
                <a:gd name="connsiteY5" fmla="*/ 492826 h 5994378"/>
                <a:gd name="connsiteX6" fmla="*/ 2113188 w 4090429"/>
                <a:gd name="connsiteY6" fmla="*/ 1181595 h 5994378"/>
                <a:gd name="connsiteX7" fmla="*/ 2172564 w 4090429"/>
                <a:gd name="connsiteY7" fmla="*/ 1834738 h 5994378"/>
                <a:gd name="connsiteX8" fmla="*/ 2184440 w 4090429"/>
                <a:gd name="connsiteY8" fmla="*/ 2487880 h 5994378"/>
                <a:gd name="connsiteX9" fmla="*/ 1994434 w 4090429"/>
                <a:gd name="connsiteY9" fmla="*/ 2844140 h 5994378"/>
                <a:gd name="connsiteX10" fmla="*/ 1774584 w 4090429"/>
                <a:gd name="connsiteY10" fmla="*/ 3024335 h 5994378"/>
                <a:gd name="connsiteX11" fmla="*/ 1558560 w 4090429"/>
                <a:gd name="connsiteY11" fmla="*/ 3096343 h 5994378"/>
                <a:gd name="connsiteX12" fmla="*/ 1270528 w 4090429"/>
                <a:gd name="connsiteY12" fmla="*/ 3096343 h 5994378"/>
                <a:gd name="connsiteX13" fmla="*/ 190409 w 4090429"/>
                <a:gd name="connsiteY13" fmla="*/ 2808310 h 5994378"/>
                <a:gd name="connsiteX14" fmla="*/ 128075 w 4090429"/>
                <a:gd name="connsiteY14" fmla="*/ 3782142 h 5994378"/>
                <a:gd name="connsiteX15" fmla="*/ 262416 w 4090429"/>
                <a:gd name="connsiteY15" fmla="*/ 5688631 h 5994378"/>
                <a:gd name="connsiteX16" fmla="*/ 838480 w 4090429"/>
                <a:gd name="connsiteY16" fmla="*/ 5616623 h 5994378"/>
                <a:gd name="connsiteX17" fmla="*/ 694464 w 4090429"/>
                <a:gd name="connsiteY17" fmla="*/ 3528391 h 5994378"/>
                <a:gd name="connsiteX18" fmla="*/ 1555047 w 4090429"/>
                <a:gd name="connsiteY18" fmla="*/ 3770416 h 5994378"/>
                <a:gd name="connsiteX19" fmla="*/ 1946933 w 4090429"/>
                <a:gd name="connsiteY19" fmla="*/ 3996047 h 5994378"/>
                <a:gd name="connsiteX20" fmla="*/ 2457572 w 4090429"/>
                <a:gd name="connsiteY20" fmla="*/ 4007922 h 5994378"/>
                <a:gd name="connsiteX21" fmla="*/ 3015712 w 4090429"/>
                <a:gd name="connsiteY21" fmla="*/ 3889169 h 5994378"/>
                <a:gd name="connsiteX22" fmla="*/ 3395272 w 4090429"/>
                <a:gd name="connsiteY22" fmla="*/ 3672408 h 5994378"/>
                <a:gd name="connsiteX23" fmla="*/ 3656980 w 4090429"/>
                <a:gd name="connsiteY23" fmla="*/ 3295403 h 5994378"/>
                <a:gd name="connsiteX24" fmla="*/ 4001364 w 4090429"/>
                <a:gd name="connsiteY24" fmla="*/ 2487880 h 5994378"/>
                <a:gd name="connsiteX25" fmla="*/ 3989489 w 4090429"/>
                <a:gd name="connsiteY25" fmla="*/ 1454727 h 5994378"/>
                <a:gd name="connsiteX26" fmla="*/ 3395723 w 4090429"/>
                <a:gd name="connsiteY26" fmla="*/ 932213 h 5994378"/>
                <a:gd name="connsiteX27" fmla="*/ 2896959 w 4090429"/>
                <a:gd name="connsiteY27" fmla="*/ 908462 h 5994378"/>
                <a:gd name="connsiteX28" fmla="*/ 2706954 w 4090429"/>
                <a:gd name="connsiteY28" fmla="*/ 1003465 h 5994378"/>
                <a:gd name="connsiteX29" fmla="*/ 2695079 w 4090429"/>
                <a:gd name="connsiteY29" fmla="*/ 1003465 h 5994378"/>
                <a:gd name="connsiteX30" fmla="*/ 2531176 w 4090429"/>
                <a:gd name="connsiteY30" fmla="*/ 864096 h 5994378"/>
                <a:gd name="connsiteX31" fmla="*/ 2459168 w 4090429"/>
                <a:gd name="connsiteY31" fmla="*/ 648072 h 5994378"/>
                <a:gd name="connsiteX32" fmla="*/ 2433821 w 4090429"/>
                <a:gd name="connsiteY32" fmla="*/ 421574 h 5994378"/>
                <a:gd name="connsiteX33" fmla="*/ 2421946 w 4090429"/>
                <a:gd name="connsiteY33" fmla="*/ 65314 h 5994378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6 w 4163541"/>
                <a:gd name="connsiteY17" fmla="*/ 3528391 h 6000666"/>
                <a:gd name="connsiteX18" fmla="*/ 1628159 w 4163541"/>
                <a:gd name="connsiteY18" fmla="*/ 3770416 h 6000666"/>
                <a:gd name="connsiteX19" fmla="*/ 2020045 w 4163541"/>
                <a:gd name="connsiteY19" fmla="*/ 3996047 h 6000666"/>
                <a:gd name="connsiteX20" fmla="*/ 2530684 w 4163541"/>
                <a:gd name="connsiteY20" fmla="*/ 4007922 h 6000666"/>
                <a:gd name="connsiteX21" fmla="*/ 3088824 w 4163541"/>
                <a:gd name="connsiteY21" fmla="*/ 3889169 h 6000666"/>
                <a:gd name="connsiteX22" fmla="*/ 3468384 w 4163541"/>
                <a:gd name="connsiteY22" fmla="*/ 3672408 h 6000666"/>
                <a:gd name="connsiteX23" fmla="*/ 3730092 w 4163541"/>
                <a:gd name="connsiteY23" fmla="*/ 3295403 h 6000666"/>
                <a:gd name="connsiteX24" fmla="*/ 4074476 w 4163541"/>
                <a:gd name="connsiteY24" fmla="*/ 2487880 h 6000666"/>
                <a:gd name="connsiteX25" fmla="*/ 4062601 w 4163541"/>
                <a:gd name="connsiteY25" fmla="*/ 1454727 h 6000666"/>
                <a:gd name="connsiteX26" fmla="*/ 3468835 w 4163541"/>
                <a:gd name="connsiteY26" fmla="*/ 932213 h 6000666"/>
                <a:gd name="connsiteX27" fmla="*/ 2970071 w 4163541"/>
                <a:gd name="connsiteY27" fmla="*/ 908462 h 6000666"/>
                <a:gd name="connsiteX28" fmla="*/ 2780066 w 4163541"/>
                <a:gd name="connsiteY28" fmla="*/ 1003465 h 6000666"/>
                <a:gd name="connsiteX29" fmla="*/ 2768191 w 4163541"/>
                <a:gd name="connsiteY29" fmla="*/ 1003465 h 6000666"/>
                <a:gd name="connsiteX30" fmla="*/ 2604288 w 4163541"/>
                <a:gd name="connsiteY30" fmla="*/ 864096 h 6000666"/>
                <a:gd name="connsiteX31" fmla="*/ 2532280 w 4163541"/>
                <a:gd name="connsiteY31" fmla="*/ 648072 h 6000666"/>
                <a:gd name="connsiteX32" fmla="*/ 2506933 w 4163541"/>
                <a:gd name="connsiteY32" fmla="*/ 421574 h 6000666"/>
                <a:gd name="connsiteX33" fmla="*/ 2495058 w 4163541"/>
                <a:gd name="connsiteY33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816042 w 4163541"/>
                <a:gd name="connsiteY17" fmla="*/ 4365466 h 6000666"/>
                <a:gd name="connsiteX18" fmla="*/ 767576 w 4163541"/>
                <a:gd name="connsiteY18" fmla="*/ 3528391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6 w 4163541"/>
                <a:gd name="connsiteY18" fmla="*/ 3528391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7 w 4163541"/>
                <a:gd name="connsiteY18" fmla="*/ 3456382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7 w 4163541"/>
                <a:gd name="connsiteY18" fmla="*/ 3456382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6000666"/>
                <a:gd name="connsiteX1" fmla="*/ 2400056 w 4163541"/>
                <a:gd name="connsiteY1" fmla="*/ 29688 h 6000666"/>
                <a:gd name="connsiteX2" fmla="*/ 2281302 w 4163541"/>
                <a:gd name="connsiteY2" fmla="*/ 5938 h 6000666"/>
                <a:gd name="connsiteX3" fmla="*/ 2115048 w 4163541"/>
                <a:gd name="connsiteY3" fmla="*/ 29688 h 6000666"/>
                <a:gd name="connsiteX4" fmla="*/ 1960669 w 4163541"/>
                <a:gd name="connsiteY4" fmla="*/ 100940 h 6000666"/>
                <a:gd name="connsiteX5" fmla="*/ 2008170 w 4163541"/>
                <a:gd name="connsiteY5" fmla="*/ 492826 h 6000666"/>
                <a:gd name="connsiteX6" fmla="*/ 2186300 w 4163541"/>
                <a:gd name="connsiteY6" fmla="*/ 1181595 h 6000666"/>
                <a:gd name="connsiteX7" fmla="*/ 2245676 w 4163541"/>
                <a:gd name="connsiteY7" fmla="*/ 1834738 h 6000666"/>
                <a:gd name="connsiteX8" fmla="*/ 2257552 w 4163541"/>
                <a:gd name="connsiteY8" fmla="*/ 2487880 h 6000666"/>
                <a:gd name="connsiteX9" fmla="*/ 2067546 w 4163541"/>
                <a:gd name="connsiteY9" fmla="*/ 2844140 h 6000666"/>
                <a:gd name="connsiteX10" fmla="*/ 1847696 w 4163541"/>
                <a:gd name="connsiteY10" fmla="*/ 3024335 h 6000666"/>
                <a:gd name="connsiteX11" fmla="*/ 1631672 w 4163541"/>
                <a:gd name="connsiteY11" fmla="*/ 3096343 h 6000666"/>
                <a:gd name="connsiteX12" fmla="*/ 1343640 w 4163541"/>
                <a:gd name="connsiteY12" fmla="*/ 3096343 h 6000666"/>
                <a:gd name="connsiteX13" fmla="*/ 263521 w 4163541"/>
                <a:gd name="connsiteY13" fmla="*/ 2808310 h 6000666"/>
                <a:gd name="connsiteX14" fmla="*/ 12001 w 4163541"/>
                <a:gd name="connsiteY14" fmla="*/ 3744414 h 6000666"/>
                <a:gd name="connsiteX15" fmla="*/ 335528 w 4163541"/>
                <a:gd name="connsiteY15" fmla="*/ 5688631 h 6000666"/>
                <a:gd name="connsiteX16" fmla="*/ 911592 w 4163541"/>
                <a:gd name="connsiteY16" fmla="*/ 5616623 h 6000666"/>
                <a:gd name="connsiteX17" fmla="*/ 767577 w 4163541"/>
                <a:gd name="connsiteY17" fmla="*/ 4320478 h 6000666"/>
                <a:gd name="connsiteX18" fmla="*/ 767577 w 4163541"/>
                <a:gd name="connsiteY18" fmla="*/ 3456382 h 6000666"/>
                <a:gd name="connsiteX19" fmla="*/ 1628159 w 4163541"/>
                <a:gd name="connsiteY19" fmla="*/ 3770416 h 6000666"/>
                <a:gd name="connsiteX20" fmla="*/ 2020045 w 4163541"/>
                <a:gd name="connsiteY20" fmla="*/ 3996047 h 6000666"/>
                <a:gd name="connsiteX21" fmla="*/ 2530684 w 4163541"/>
                <a:gd name="connsiteY21" fmla="*/ 4007922 h 6000666"/>
                <a:gd name="connsiteX22" fmla="*/ 3088824 w 4163541"/>
                <a:gd name="connsiteY22" fmla="*/ 3889169 h 6000666"/>
                <a:gd name="connsiteX23" fmla="*/ 3468384 w 4163541"/>
                <a:gd name="connsiteY23" fmla="*/ 3672408 h 6000666"/>
                <a:gd name="connsiteX24" fmla="*/ 3730092 w 4163541"/>
                <a:gd name="connsiteY24" fmla="*/ 3295403 h 6000666"/>
                <a:gd name="connsiteX25" fmla="*/ 4074476 w 4163541"/>
                <a:gd name="connsiteY25" fmla="*/ 2487880 h 6000666"/>
                <a:gd name="connsiteX26" fmla="*/ 4062601 w 4163541"/>
                <a:gd name="connsiteY26" fmla="*/ 1454727 h 6000666"/>
                <a:gd name="connsiteX27" fmla="*/ 3468835 w 4163541"/>
                <a:gd name="connsiteY27" fmla="*/ 932213 h 6000666"/>
                <a:gd name="connsiteX28" fmla="*/ 2970071 w 4163541"/>
                <a:gd name="connsiteY28" fmla="*/ 908462 h 6000666"/>
                <a:gd name="connsiteX29" fmla="*/ 2780066 w 4163541"/>
                <a:gd name="connsiteY29" fmla="*/ 1003465 h 6000666"/>
                <a:gd name="connsiteX30" fmla="*/ 2768191 w 4163541"/>
                <a:gd name="connsiteY30" fmla="*/ 1003465 h 6000666"/>
                <a:gd name="connsiteX31" fmla="*/ 2604288 w 4163541"/>
                <a:gd name="connsiteY31" fmla="*/ 864096 h 6000666"/>
                <a:gd name="connsiteX32" fmla="*/ 2532280 w 4163541"/>
                <a:gd name="connsiteY32" fmla="*/ 648072 h 6000666"/>
                <a:gd name="connsiteX33" fmla="*/ 2506933 w 4163541"/>
                <a:gd name="connsiteY33" fmla="*/ 421574 h 6000666"/>
                <a:gd name="connsiteX34" fmla="*/ 2495058 w 4163541"/>
                <a:gd name="connsiteY34" fmla="*/ 65314 h 6000666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631672 w 4163541"/>
                <a:gd name="connsiteY11" fmla="*/ 3096343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628159 w 4163541"/>
                <a:gd name="connsiteY19" fmla="*/ 377041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631672 w 4163541"/>
                <a:gd name="connsiteY11" fmla="*/ 3096343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415649 w 4163541"/>
                <a:gd name="connsiteY19" fmla="*/ 367240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631672 w 4163541"/>
                <a:gd name="connsiteY11" fmla="*/ 3096343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415649 w 4163541"/>
                <a:gd name="connsiteY19" fmla="*/ 367240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415649 w 4163541"/>
                <a:gd name="connsiteY19" fmla="*/ 3672406 h 5988664"/>
                <a:gd name="connsiteX20" fmla="*/ 2020045 w 4163541"/>
                <a:gd name="connsiteY20" fmla="*/ 3996047 h 5988664"/>
                <a:gd name="connsiteX21" fmla="*/ 2530684 w 4163541"/>
                <a:gd name="connsiteY21" fmla="*/ 4007922 h 5988664"/>
                <a:gd name="connsiteX22" fmla="*/ 3088824 w 4163541"/>
                <a:gd name="connsiteY22" fmla="*/ 3889169 h 5988664"/>
                <a:gd name="connsiteX23" fmla="*/ 3468384 w 4163541"/>
                <a:gd name="connsiteY23" fmla="*/ 3672408 h 5988664"/>
                <a:gd name="connsiteX24" fmla="*/ 3730092 w 4163541"/>
                <a:gd name="connsiteY24" fmla="*/ 3295403 h 5988664"/>
                <a:gd name="connsiteX25" fmla="*/ 4074476 w 4163541"/>
                <a:gd name="connsiteY25" fmla="*/ 2487880 h 5988664"/>
                <a:gd name="connsiteX26" fmla="*/ 4062601 w 4163541"/>
                <a:gd name="connsiteY26" fmla="*/ 1454727 h 5988664"/>
                <a:gd name="connsiteX27" fmla="*/ 3468835 w 4163541"/>
                <a:gd name="connsiteY27" fmla="*/ 932213 h 5988664"/>
                <a:gd name="connsiteX28" fmla="*/ 2970071 w 4163541"/>
                <a:gd name="connsiteY28" fmla="*/ 908462 h 5988664"/>
                <a:gd name="connsiteX29" fmla="*/ 2780066 w 4163541"/>
                <a:gd name="connsiteY29" fmla="*/ 1003465 h 5988664"/>
                <a:gd name="connsiteX30" fmla="*/ 2768191 w 4163541"/>
                <a:gd name="connsiteY30" fmla="*/ 1003465 h 5988664"/>
                <a:gd name="connsiteX31" fmla="*/ 2604288 w 4163541"/>
                <a:gd name="connsiteY31" fmla="*/ 864096 h 5988664"/>
                <a:gd name="connsiteX32" fmla="*/ 2532280 w 4163541"/>
                <a:gd name="connsiteY32" fmla="*/ 648072 h 5988664"/>
                <a:gd name="connsiteX33" fmla="*/ 2506933 w 4163541"/>
                <a:gd name="connsiteY33" fmla="*/ 421574 h 5988664"/>
                <a:gd name="connsiteX34" fmla="*/ 2495058 w 4163541"/>
                <a:gd name="connsiteY34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026203 w 4163541"/>
                <a:gd name="connsiteY19" fmla="*/ 3570373 h 5988664"/>
                <a:gd name="connsiteX20" fmla="*/ 1415649 w 4163541"/>
                <a:gd name="connsiteY20" fmla="*/ 3672406 h 5988664"/>
                <a:gd name="connsiteX21" fmla="*/ 2020045 w 4163541"/>
                <a:gd name="connsiteY21" fmla="*/ 3996047 h 5988664"/>
                <a:gd name="connsiteX22" fmla="*/ 2530684 w 4163541"/>
                <a:gd name="connsiteY22" fmla="*/ 4007922 h 5988664"/>
                <a:gd name="connsiteX23" fmla="*/ 3088824 w 4163541"/>
                <a:gd name="connsiteY23" fmla="*/ 3889169 h 5988664"/>
                <a:gd name="connsiteX24" fmla="*/ 3468384 w 4163541"/>
                <a:gd name="connsiteY24" fmla="*/ 3672408 h 5988664"/>
                <a:gd name="connsiteX25" fmla="*/ 3730092 w 4163541"/>
                <a:gd name="connsiteY25" fmla="*/ 3295403 h 5988664"/>
                <a:gd name="connsiteX26" fmla="*/ 4074476 w 4163541"/>
                <a:gd name="connsiteY26" fmla="*/ 2487880 h 5988664"/>
                <a:gd name="connsiteX27" fmla="*/ 4062601 w 4163541"/>
                <a:gd name="connsiteY27" fmla="*/ 1454727 h 5988664"/>
                <a:gd name="connsiteX28" fmla="*/ 3468835 w 4163541"/>
                <a:gd name="connsiteY28" fmla="*/ 932213 h 5988664"/>
                <a:gd name="connsiteX29" fmla="*/ 2970071 w 4163541"/>
                <a:gd name="connsiteY29" fmla="*/ 908462 h 5988664"/>
                <a:gd name="connsiteX30" fmla="*/ 2780066 w 4163541"/>
                <a:gd name="connsiteY30" fmla="*/ 1003465 h 5988664"/>
                <a:gd name="connsiteX31" fmla="*/ 2768191 w 4163541"/>
                <a:gd name="connsiteY31" fmla="*/ 1003465 h 5988664"/>
                <a:gd name="connsiteX32" fmla="*/ 2604288 w 4163541"/>
                <a:gd name="connsiteY32" fmla="*/ 864096 h 5988664"/>
                <a:gd name="connsiteX33" fmla="*/ 2532280 w 4163541"/>
                <a:gd name="connsiteY33" fmla="*/ 648072 h 5988664"/>
                <a:gd name="connsiteX34" fmla="*/ 2506933 w 4163541"/>
                <a:gd name="connsiteY34" fmla="*/ 421574 h 5988664"/>
                <a:gd name="connsiteX35" fmla="*/ 2495058 w 4163541"/>
                <a:gd name="connsiteY35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1031701 w 4163541"/>
                <a:gd name="connsiteY19" fmla="*/ 3384376 h 5988664"/>
                <a:gd name="connsiteX20" fmla="*/ 1415649 w 4163541"/>
                <a:gd name="connsiteY20" fmla="*/ 3672406 h 5988664"/>
                <a:gd name="connsiteX21" fmla="*/ 2020045 w 4163541"/>
                <a:gd name="connsiteY21" fmla="*/ 3996047 h 5988664"/>
                <a:gd name="connsiteX22" fmla="*/ 2530684 w 4163541"/>
                <a:gd name="connsiteY22" fmla="*/ 4007922 h 5988664"/>
                <a:gd name="connsiteX23" fmla="*/ 3088824 w 4163541"/>
                <a:gd name="connsiteY23" fmla="*/ 3889169 h 5988664"/>
                <a:gd name="connsiteX24" fmla="*/ 3468384 w 4163541"/>
                <a:gd name="connsiteY24" fmla="*/ 3672408 h 5988664"/>
                <a:gd name="connsiteX25" fmla="*/ 3730092 w 4163541"/>
                <a:gd name="connsiteY25" fmla="*/ 3295403 h 5988664"/>
                <a:gd name="connsiteX26" fmla="*/ 4074476 w 4163541"/>
                <a:gd name="connsiteY26" fmla="*/ 2487880 h 5988664"/>
                <a:gd name="connsiteX27" fmla="*/ 4062601 w 4163541"/>
                <a:gd name="connsiteY27" fmla="*/ 1454727 h 5988664"/>
                <a:gd name="connsiteX28" fmla="*/ 3468835 w 4163541"/>
                <a:gd name="connsiteY28" fmla="*/ 932213 h 5988664"/>
                <a:gd name="connsiteX29" fmla="*/ 2970071 w 4163541"/>
                <a:gd name="connsiteY29" fmla="*/ 908462 h 5988664"/>
                <a:gd name="connsiteX30" fmla="*/ 2780066 w 4163541"/>
                <a:gd name="connsiteY30" fmla="*/ 1003465 h 5988664"/>
                <a:gd name="connsiteX31" fmla="*/ 2768191 w 4163541"/>
                <a:gd name="connsiteY31" fmla="*/ 1003465 h 5988664"/>
                <a:gd name="connsiteX32" fmla="*/ 2604288 w 4163541"/>
                <a:gd name="connsiteY32" fmla="*/ 864096 h 5988664"/>
                <a:gd name="connsiteX33" fmla="*/ 2532280 w 4163541"/>
                <a:gd name="connsiteY33" fmla="*/ 648072 h 5988664"/>
                <a:gd name="connsiteX34" fmla="*/ 2506933 w 4163541"/>
                <a:gd name="connsiteY34" fmla="*/ 421574 h 5988664"/>
                <a:gd name="connsiteX35" fmla="*/ 2495058 w 4163541"/>
                <a:gd name="connsiteY35" fmla="*/ 65314 h 5988664"/>
                <a:gd name="connsiteX0" fmla="*/ 2495058 w 4163541"/>
                <a:gd name="connsiteY0" fmla="*/ 65314 h 5988664"/>
                <a:gd name="connsiteX1" fmla="*/ 2400056 w 4163541"/>
                <a:gd name="connsiteY1" fmla="*/ 29688 h 5988664"/>
                <a:gd name="connsiteX2" fmla="*/ 2281302 w 4163541"/>
                <a:gd name="connsiteY2" fmla="*/ 5938 h 5988664"/>
                <a:gd name="connsiteX3" fmla="*/ 2115048 w 4163541"/>
                <a:gd name="connsiteY3" fmla="*/ 29688 h 5988664"/>
                <a:gd name="connsiteX4" fmla="*/ 1960669 w 4163541"/>
                <a:gd name="connsiteY4" fmla="*/ 100940 h 5988664"/>
                <a:gd name="connsiteX5" fmla="*/ 2008170 w 4163541"/>
                <a:gd name="connsiteY5" fmla="*/ 492826 h 5988664"/>
                <a:gd name="connsiteX6" fmla="*/ 2186300 w 4163541"/>
                <a:gd name="connsiteY6" fmla="*/ 1181595 h 5988664"/>
                <a:gd name="connsiteX7" fmla="*/ 2245676 w 4163541"/>
                <a:gd name="connsiteY7" fmla="*/ 1834738 h 5988664"/>
                <a:gd name="connsiteX8" fmla="*/ 2257552 w 4163541"/>
                <a:gd name="connsiteY8" fmla="*/ 2487880 h 5988664"/>
                <a:gd name="connsiteX9" fmla="*/ 2067546 w 4163541"/>
                <a:gd name="connsiteY9" fmla="*/ 2844140 h 5988664"/>
                <a:gd name="connsiteX10" fmla="*/ 1847696 w 4163541"/>
                <a:gd name="connsiteY10" fmla="*/ 3024335 h 5988664"/>
                <a:gd name="connsiteX11" fmla="*/ 1487657 w 4163541"/>
                <a:gd name="connsiteY11" fmla="*/ 3168350 h 5988664"/>
                <a:gd name="connsiteX12" fmla="*/ 1343640 w 4163541"/>
                <a:gd name="connsiteY12" fmla="*/ 3096343 h 5988664"/>
                <a:gd name="connsiteX13" fmla="*/ 263521 w 4163541"/>
                <a:gd name="connsiteY13" fmla="*/ 2808310 h 5988664"/>
                <a:gd name="connsiteX14" fmla="*/ 12001 w 4163541"/>
                <a:gd name="connsiteY14" fmla="*/ 3816422 h 5988664"/>
                <a:gd name="connsiteX15" fmla="*/ 335528 w 4163541"/>
                <a:gd name="connsiteY15" fmla="*/ 5688631 h 5988664"/>
                <a:gd name="connsiteX16" fmla="*/ 911592 w 4163541"/>
                <a:gd name="connsiteY16" fmla="*/ 5616623 h 5988664"/>
                <a:gd name="connsiteX17" fmla="*/ 767577 w 4163541"/>
                <a:gd name="connsiteY17" fmla="*/ 4320478 h 5988664"/>
                <a:gd name="connsiteX18" fmla="*/ 767577 w 4163541"/>
                <a:gd name="connsiteY18" fmla="*/ 3456382 h 5988664"/>
                <a:gd name="connsiteX19" fmla="*/ 959693 w 4163541"/>
                <a:gd name="connsiteY19" fmla="*/ 3456384 h 5988664"/>
                <a:gd name="connsiteX20" fmla="*/ 1415649 w 4163541"/>
                <a:gd name="connsiteY20" fmla="*/ 3672406 h 5988664"/>
                <a:gd name="connsiteX21" fmla="*/ 2020045 w 4163541"/>
                <a:gd name="connsiteY21" fmla="*/ 3996047 h 5988664"/>
                <a:gd name="connsiteX22" fmla="*/ 2530684 w 4163541"/>
                <a:gd name="connsiteY22" fmla="*/ 4007922 h 5988664"/>
                <a:gd name="connsiteX23" fmla="*/ 3088824 w 4163541"/>
                <a:gd name="connsiteY23" fmla="*/ 3889169 h 5988664"/>
                <a:gd name="connsiteX24" fmla="*/ 3468384 w 4163541"/>
                <a:gd name="connsiteY24" fmla="*/ 3672408 h 5988664"/>
                <a:gd name="connsiteX25" fmla="*/ 3730092 w 4163541"/>
                <a:gd name="connsiteY25" fmla="*/ 3295403 h 5988664"/>
                <a:gd name="connsiteX26" fmla="*/ 4074476 w 4163541"/>
                <a:gd name="connsiteY26" fmla="*/ 2487880 h 5988664"/>
                <a:gd name="connsiteX27" fmla="*/ 4062601 w 4163541"/>
                <a:gd name="connsiteY27" fmla="*/ 1454727 h 5988664"/>
                <a:gd name="connsiteX28" fmla="*/ 3468835 w 4163541"/>
                <a:gd name="connsiteY28" fmla="*/ 932213 h 5988664"/>
                <a:gd name="connsiteX29" fmla="*/ 2970071 w 4163541"/>
                <a:gd name="connsiteY29" fmla="*/ 908462 h 5988664"/>
                <a:gd name="connsiteX30" fmla="*/ 2780066 w 4163541"/>
                <a:gd name="connsiteY30" fmla="*/ 1003465 h 5988664"/>
                <a:gd name="connsiteX31" fmla="*/ 2768191 w 4163541"/>
                <a:gd name="connsiteY31" fmla="*/ 1003465 h 5988664"/>
                <a:gd name="connsiteX32" fmla="*/ 2604288 w 4163541"/>
                <a:gd name="connsiteY32" fmla="*/ 864096 h 5988664"/>
                <a:gd name="connsiteX33" fmla="*/ 2532280 w 4163541"/>
                <a:gd name="connsiteY33" fmla="*/ 648072 h 5988664"/>
                <a:gd name="connsiteX34" fmla="*/ 2506933 w 4163541"/>
                <a:gd name="connsiteY34" fmla="*/ 421574 h 5988664"/>
                <a:gd name="connsiteX35" fmla="*/ 2495058 w 4163541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456384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456384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456384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491074 w 4159557"/>
                <a:gd name="connsiteY0" fmla="*/ 65314 h 5988664"/>
                <a:gd name="connsiteX1" fmla="*/ 2396072 w 4159557"/>
                <a:gd name="connsiteY1" fmla="*/ 29688 h 5988664"/>
                <a:gd name="connsiteX2" fmla="*/ 2277318 w 4159557"/>
                <a:gd name="connsiteY2" fmla="*/ 5938 h 5988664"/>
                <a:gd name="connsiteX3" fmla="*/ 2111064 w 4159557"/>
                <a:gd name="connsiteY3" fmla="*/ 29688 h 5988664"/>
                <a:gd name="connsiteX4" fmla="*/ 1956685 w 4159557"/>
                <a:gd name="connsiteY4" fmla="*/ 100940 h 5988664"/>
                <a:gd name="connsiteX5" fmla="*/ 2004186 w 4159557"/>
                <a:gd name="connsiteY5" fmla="*/ 492826 h 5988664"/>
                <a:gd name="connsiteX6" fmla="*/ 2182316 w 4159557"/>
                <a:gd name="connsiteY6" fmla="*/ 1181595 h 5988664"/>
                <a:gd name="connsiteX7" fmla="*/ 2241692 w 4159557"/>
                <a:gd name="connsiteY7" fmla="*/ 1834738 h 5988664"/>
                <a:gd name="connsiteX8" fmla="*/ 2253568 w 4159557"/>
                <a:gd name="connsiteY8" fmla="*/ 2487880 h 5988664"/>
                <a:gd name="connsiteX9" fmla="*/ 2063562 w 4159557"/>
                <a:gd name="connsiteY9" fmla="*/ 2844140 h 5988664"/>
                <a:gd name="connsiteX10" fmla="*/ 1843712 w 4159557"/>
                <a:gd name="connsiteY10" fmla="*/ 3024335 h 5988664"/>
                <a:gd name="connsiteX11" fmla="*/ 1483673 w 4159557"/>
                <a:gd name="connsiteY11" fmla="*/ 3168350 h 5988664"/>
                <a:gd name="connsiteX12" fmla="*/ 1339656 w 4159557"/>
                <a:gd name="connsiteY12" fmla="*/ 3096343 h 5988664"/>
                <a:gd name="connsiteX13" fmla="*/ 379645 w 4159557"/>
                <a:gd name="connsiteY13" fmla="*/ 2952328 h 5988664"/>
                <a:gd name="connsiteX14" fmla="*/ 8017 w 4159557"/>
                <a:gd name="connsiteY14" fmla="*/ 3816422 h 5988664"/>
                <a:gd name="connsiteX15" fmla="*/ 331544 w 4159557"/>
                <a:gd name="connsiteY15" fmla="*/ 5688631 h 5988664"/>
                <a:gd name="connsiteX16" fmla="*/ 907608 w 4159557"/>
                <a:gd name="connsiteY16" fmla="*/ 5616623 h 5988664"/>
                <a:gd name="connsiteX17" fmla="*/ 763593 w 4159557"/>
                <a:gd name="connsiteY17" fmla="*/ 4320478 h 5988664"/>
                <a:gd name="connsiteX18" fmla="*/ 763593 w 4159557"/>
                <a:gd name="connsiteY18" fmla="*/ 3456382 h 5988664"/>
                <a:gd name="connsiteX19" fmla="*/ 955709 w 4159557"/>
                <a:gd name="connsiteY19" fmla="*/ 3528392 h 5988664"/>
                <a:gd name="connsiteX20" fmla="*/ 1411665 w 4159557"/>
                <a:gd name="connsiteY20" fmla="*/ 3672406 h 5988664"/>
                <a:gd name="connsiteX21" fmla="*/ 2016061 w 4159557"/>
                <a:gd name="connsiteY21" fmla="*/ 3996047 h 5988664"/>
                <a:gd name="connsiteX22" fmla="*/ 2526700 w 4159557"/>
                <a:gd name="connsiteY22" fmla="*/ 4007922 h 5988664"/>
                <a:gd name="connsiteX23" fmla="*/ 3084840 w 4159557"/>
                <a:gd name="connsiteY23" fmla="*/ 3889169 h 5988664"/>
                <a:gd name="connsiteX24" fmla="*/ 3464400 w 4159557"/>
                <a:gd name="connsiteY24" fmla="*/ 3672408 h 5988664"/>
                <a:gd name="connsiteX25" fmla="*/ 3726108 w 4159557"/>
                <a:gd name="connsiteY25" fmla="*/ 3295403 h 5988664"/>
                <a:gd name="connsiteX26" fmla="*/ 4070492 w 4159557"/>
                <a:gd name="connsiteY26" fmla="*/ 2487880 h 5988664"/>
                <a:gd name="connsiteX27" fmla="*/ 4058617 w 4159557"/>
                <a:gd name="connsiteY27" fmla="*/ 1454727 h 5988664"/>
                <a:gd name="connsiteX28" fmla="*/ 3464851 w 4159557"/>
                <a:gd name="connsiteY28" fmla="*/ 932213 h 5988664"/>
                <a:gd name="connsiteX29" fmla="*/ 2966087 w 4159557"/>
                <a:gd name="connsiteY29" fmla="*/ 908462 h 5988664"/>
                <a:gd name="connsiteX30" fmla="*/ 2776082 w 4159557"/>
                <a:gd name="connsiteY30" fmla="*/ 1003465 h 5988664"/>
                <a:gd name="connsiteX31" fmla="*/ 2764207 w 4159557"/>
                <a:gd name="connsiteY31" fmla="*/ 1003465 h 5988664"/>
                <a:gd name="connsiteX32" fmla="*/ 2600304 w 4159557"/>
                <a:gd name="connsiteY32" fmla="*/ 864096 h 5988664"/>
                <a:gd name="connsiteX33" fmla="*/ 2528296 w 4159557"/>
                <a:gd name="connsiteY33" fmla="*/ 648072 h 5988664"/>
                <a:gd name="connsiteX34" fmla="*/ 2502949 w 4159557"/>
                <a:gd name="connsiteY34" fmla="*/ 421574 h 5988664"/>
                <a:gd name="connsiteX35" fmla="*/ 2491074 w 4159557"/>
                <a:gd name="connsiteY35" fmla="*/ 65314 h 5988664"/>
                <a:gd name="connsiteX0" fmla="*/ 2335470 w 4003953"/>
                <a:gd name="connsiteY0" fmla="*/ 65314 h 5988664"/>
                <a:gd name="connsiteX1" fmla="*/ 2240468 w 4003953"/>
                <a:gd name="connsiteY1" fmla="*/ 29688 h 5988664"/>
                <a:gd name="connsiteX2" fmla="*/ 2121714 w 4003953"/>
                <a:gd name="connsiteY2" fmla="*/ 5938 h 5988664"/>
                <a:gd name="connsiteX3" fmla="*/ 1955460 w 4003953"/>
                <a:gd name="connsiteY3" fmla="*/ 29688 h 5988664"/>
                <a:gd name="connsiteX4" fmla="*/ 1801081 w 4003953"/>
                <a:gd name="connsiteY4" fmla="*/ 100940 h 5988664"/>
                <a:gd name="connsiteX5" fmla="*/ 1848582 w 4003953"/>
                <a:gd name="connsiteY5" fmla="*/ 492826 h 5988664"/>
                <a:gd name="connsiteX6" fmla="*/ 2026712 w 4003953"/>
                <a:gd name="connsiteY6" fmla="*/ 1181595 h 5988664"/>
                <a:gd name="connsiteX7" fmla="*/ 2086088 w 4003953"/>
                <a:gd name="connsiteY7" fmla="*/ 1834738 h 5988664"/>
                <a:gd name="connsiteX8" fmla="*/ 2097964 w 4003953"/>
                <a:gd name="connsiteY8" fmla="*/ 2487880 h 5988664"/>
                <a:gd name="connsiteX9" fmla="*/ 1907958 w 4003953"/>
                <a:gd name="connsiteY9" fmla="*/ 2844140 h 5988664"/>
                <a:gd name="connsiteX10" fmla="*/ 1688108 w 4003953"/>
                <a:gd name="connsiteY10" fmla="*/ 3024335 h 5988664"/>
                <a:gd name="connsiteX11" fmla="*/ 1328069 w 4003953"/>
                <a:gd name="connsiteY11" fmla="*/ 3168350 h 5988664"/>
                <a:gd name="connsiteX12" fmla="*/ 1184052 w 4003953"/>
                <a:gd name="connsiteY12" fmla="*/ 3096343 h 5988664"/>
                <a:gd name="connsiteX13" fmla="*/ 224041 w 4003953"/>
                <a:gd name="connsiteY13" fmla="*/ 2952328 h 5988664"/>
                <a:gd name="connsiteX14" fmla="*/ 8017 w 4003953"/>
                <a:gd name="connsiteY14" fmla="*/ 3816424 h 5988664"/>
                <a:gd name="connsiteX15" fmla="*/ 175940 w 4003953"/>
                <a:gd name="connsiteY15" fmla="*/ 5688631 h 5988664"/>
                <a:gd name="connsiteX16" fmla="*/ 752004 w 4003953"/>
                <a:gd name="connsiteY16" fmla="*/ 5616623 h 5988664"/>
                <a:gd name="connsiteX17" fmla="*/ 607989 w 4003953"/>
                <a:gd name="connsiteY17" fmla="*/ 4320478 h 5988664"/>
                <a:gd name="connsiteX18" fmla="*/ 607989 w 4003953"/>
                <a:gd name="connsiteY18" fmla="*/ 3456382 h 5988664"/>
                <a:gd name="connsiteX19" fmla="*/ 800105 w 4003953"/>
                <a:gd name="connsiteY19" fmla="*/ 3528392 h 5988664"/>
                <a:gd name="connsiteX20" fmla="*/ 1256061 w 4003953"/>
                <a:gd name="connsiteY20" fmla="*/ 3672406 h 5988664"/>
                <a:gd name="connsiteX21" fmla="*/ 1860457 w 4003953"/>
                <a:gd name="connsiteY21" fmla="*/ 3996047 h 5988664"/>
                <a:gd name="connsiteX22" fmla="*/ 2371096 w 4003953"/>
                <a:gd name="connsiteY22" fmla="*/ 4007922 h 5988664"/>
                <a:gd name="connsiteX23" fmla="*/ 2929236 w 4003953"/>
                <a:gd name="connsiteY23" fmla="*/ 3889169 h 5988664"/>
                <a:gd name="connsiteX24" fmla="*/ 3308796 w 4003953"/>
                <a:gd name="connsiteY24" fmla="*/ 3672408 h 5988664"/>
                <a:gd name="connsiteX25" fmla="*/ 3570504 w 4003953"/>
                <a:gd name="connsiteY25" fmla="*/ 3295403 h 5988664"/>
                <a:gd name="connsiteX26" fmla="*/ 3914888 w 4003953"/>
                <a:gd name="connsiteY26" fmla="*/ 2487880 h 5988664"/>
                <a:gd name="connsiteX27" fmla="*/ 3903013 w 4003953"/>
                <a:gd name="connsiteY27" fmla="*/ 1454727 h 5988664"/>
                <a:gd name="connsiteX28" fmla="*/ 3309247 w 4003953"/>
                <a:gd name="connsiteY28" fmla="*/ 932213 h 5988664"/>
                <a:gd name="connsiteX29" fmla="*/ 2810483 w 4003953"/>
                <a:gd name="connsiteY29" fmla="*/ 908462 h 5988664"/>
                <a:gd name="connsiteX30" fmla="*/ 2620478 w 4003953"/>
                <a:gd name="connsiteY30" fmla="*/ 1003465 h 5988664"/>
                <a:gd name="connsiteX31" fmla="*/ 2608603 w 4003953"/>
                <a:gd name="connsiteY31" fmla="*/ 1003465 h 5988664"/>
                <a:gd name="connsiteX32" fmla="*/ 2444700 w 4003953"/>
                <a:gd name="connsiteY32" fmla="*/ 864096 h 5988664"/>
                <a:gd name="connsiteX33" fmla="*/ 2372692 w 4003953"/>
                <a:gd name="connsiteY33" fmla="*/ 648072 h 5988664"/>
                <a:gd name="connsiteX34" fmla="*/ 2347345 w 4003953"/>
                <a:gd name="connsiteY34" fmla="*/ 421574 h 5988664"/>
                <a:gd name="connsiteX35" fmla="*/ 2335470 w 4003953"/>
                <a:gd name="connsiteY35" fmla="*/ 65314 h 5988664"/>
                <a:gd name="connsiteX0" fmla="*/ 2379443 w 4047926"/>
                <a:gd name="connsiteY0" fmla="*/ 65314 h 5837150"/>
                <a:gd name="connsiteX1" fmla="*/ 2284441 w 4047926"/>
                <a:gd name="connsiteY1" fmla="*/ 29688 h 5837150"/>
                <a:gd name="connsiteX2" fmla="*/ 2165687 w 4047926"/>
                <a:gd name="connsiteY2" fmla="*/ 5938 h 5837150"/>
                <a:gd name="connsiteX3" fmla="*/ 1999433 w 4047926"/>
                <a:gd name="connsiteY3" fmla="*/ 29688 h 5837150"/>
                <a:gd name="connsiteX4" fmla="*/ 1845054 w 4047926"/>
                <a:gd name="connsiteY4" fmla="*/ 100940 h 5837150"/>
                <a:gd name="connsiteX5" fmla="*/ 1892555 w 4047926"/>
                <a:gd name="connsiteY5" fmla="*/ 492826 h 5837150"/>
                <a:gd name="connsiteX6" fmla="*/ 2070685 w 4047926"/>
                <a:gd name="connsiteY6" fmla="*/ 1181595 h 5837150"/>
                <a:gd name="connsiteX7" fmla="*/ 2130061 w 4047926"/>
                <a:gd name="connsiteY7" fmla="*/ 1834738 h 5837150"/>
                <a:gd name="connsiteX8" fmla="*/ 2141937 w 4047926"/>
                <a:gd name="connsiteY8" fmla="*/ 2487880 h 5837150"/>
                <a:gd name="connsiteX9" fmla="*/ 1951931 w 4047926"/>
                <a:gd name="connsiteY9" fmla="*/ 2844140 h 5837150"/>
                <a:gd name="connsiteX10" fmla="*/ 1732081 w 4047926"/>
                <a:gd name="connsiteY10" fmla="*/ 3024335 h 5837150"/>
                <a:gd name="connsiteX11" fmla="*/ 1372042 w 4047926"/>
                <a:gd name="connsiteY11" fmla="*/ 3168350 h 5837150"/>
                <a:gd name="connsiteX12" fmla="*/ 1228025 w 4047926"/>
                <a:gd name="connsiteY12" fmla="*/ 3096343 h 5837150"/>
                <a:gd name="connsiteX13" fmla="*/ 268014 w 4047926"/>
                <a:gd name="connsiteY13" fmla="*/ 2952328 h 5837150"/>
                <a:gd name="connsiteX14" fmla="*/ 51990 w 4047926"/>
                <a:gd name="connsiteY14" fmla="*/ 3816424 h 5837150"/>
                <a:gd name="connsiteX15" fmla="*/ 123998 w 4047926"/>
                <a:gd name="connsiteY15" fmla="*/ 5256584 h 5837150"/>
                <a:gd name="connsiteX16" fmla="*/ 795977 w 4047926"/>
                <a:gd name="connsiteY16" fmla="*/ 5616623 h 5837150"/>
                <a:gd name="connsiteX17" fmla="*/ 651962 w 4047926"/>
                <a:gd name="connsiteY17" fmla="*/ 4320478 h 5837150"/>
                <a:gd name="connsiteX18" fmla="*/ 651962 w 4047926"/>
                <a:gd name="connsiteY18" fmla="*/ 3456382 h 5837150"/>
                <a:gd name="connsiteX19" fmla="*/ 844078 w 4047926"/>
                <a:gd name="connsiteY19" fmla="*/ 3528392 h 5837150"/>
                <a:gd name="connsiteX20" fmla="*/ 1300034 w 4047926"/>
                <a:gd name="connsiteY20" fmla="*/ 3672406 h 5837150"/>
                <a:gd name="connsiteX21" fmla="*/ 1904430 w 4047926"/>
                <a:gd name="connsiteY21" fmla="*/ 3996047 h 5837150"/>
                <a:gd name="connsiteX22" fmla="*/ 2415069 w 4047926"/>
                <a:gd name="connsiteY22" fmla="*/ 4007922 h 5837150"/>
                <a:gd name="connsiteX23" fmla="*/ 2973209 w 4047926"/>
                <a:gd name="connsiteY23" fmla="*/ 3889169 h 5837150"/>
                <a:gd name="connsiteX24" fmla="*/ 3352769 w 4047926"/>
                <a:gd name="connsiteY24" fmla="*/ 3672408 h 5837150"/>
                <a:gd name="connsiteX25" fmla="*/ 3614477 w 4047926"/>
                <a:gd name="connsiteY25" fmla="*/ 3295403 h 5837150"/>
                <a:gd name="connsiteX26" fmla="*/ 3958861 w 4047926"/>
                <a:gd name="connsiteY26" fmla="*/ 2487880 h 5837150"/>
                <a:gd name="connsiteX27" fmla="*/ 3946986 w 4047926"/>
                <a:gd name="connsiteY27" fmla="*/ 1454727 h 5837150"/>
                <a:gd name="connsiteX28" fmla="*/ 3353220 w 4047926"/>
                <a:gd name="connsiteY28" fmla="*/ 932213 h 5837150"/>
                <a:gd name="connsiteX29" fmla="*/ 2854456 w 4047926"/>
                <a:gd name="connsiteY29" fmla="*/ 908462 h 5837150"/>
                <a:gd name="connsiteX30" fmla="*/ 2664451 w 4047926"/>
                <a:gd name="connsiteY30" fmla="*/ 1003465 h 5837150"/>
                <a:gd name="connsiteX31" fmla="*/ 2652576 w 4047926"/>
                <a:gd name="connsiteY31" fmla="*/ 1003465 h 5837150"/>
                <a:gd name="connsiteX32" fmla="*/ 2488673 w 4047926"/>
                <a:gd name="connsiteY32" fmla="*/ 864096 h 5837150"/>
                <a:gd name="connsiteX33" fmla="*/ 2416665 w 4047926"/>
                <a:gd name="connsiteY33" fmla="*/ 648072 h 5837150"/>
                <a:gd name="connsiteX34" fmla="*/ 2391318 w 4047926"/>
                <a:gd name="connsiteY34" fmla="*/ 421574 h 5837150"/>
                <a:gd name="connsiteX35" fmla="*/ 2379443 w 4047926"/>
                <a:gd name="connsiteY35" fmla="*/ 65314 h 5837150"/>
                <a:gd name="connsiteX0" fmla="*/ 2339454 w 4007937"/>
                <a:gd name="connsiteY0" fmla="*/ 65314 h 5837150"/>
                <a:gd name="connsiteX1" fmla="*/ 2244452 w 4007937"/>
                <a:gd name="connsiteY1" fmla="*/ 29688 h 5837150"/>
                <a:gd name="connsiteX2" fmla="*/ 2125698 w 4007937"/>
                <a:gd name="connsiteY2" fmla="*/ 5938 h 5837150"/>
                <a:gd name="connsiteX3" fmla="*/ 1959444 w 4007937"/>
                <a:gd name="connsiteY3" fmla="*/ 29688 h 5837150"/>
                <a:gd name="connsiteX4" fmla="*/ 1805065 w 4007937"/>
                <a:gd name="connsiteY4" fmla="*/ 100940 h 5837150"/>
                <a:gd name="connsiteX5" fmla="*/ 1852566 w 4007937"/>
                <a:gd name="connsiteY5" fmla="*/ 492826 h 5837150"/>
                <a:gd name="connsiteX6" fmla="*/ 2030696 w 4007937"/>
                <a:gd name="connsiteY6" fmla="*/ 1181595 h 5837150"/>
                <a:gd name="connsiteX7" fmla="*/ 2090072 w 4007937"/>
                <a:gd name="connsiteY7" fmla="*/ 1834738 h 5837150"/>
                <a:gd name="connsiteX8" fmla="*/ 2101948 w 4007937"/>
                <a:gd name="connsiteY8" fmla="*/ 2487880 h 5837150"/>
                <a:gd name="connsiteX9" fmla="*/ 1911942 w 4007937"/>
                <a:gd name="connsiteY9" fmla="*/ 2844140 h 5837150"/>
                <a:gd name="connsiteX10" fmla="*/ 1692092 w 4007937"/>
                <a:gd name="connsiteY10" fmla="*/ 3024335 h 5837150"/>
                <a:gd name="connsiteX11" fmla="*/ 1332053 w 4007937"/>
                <a:gd name="connsiteY11" fmla="*/ 3168350 h 5837150"/>
                <a:gd name="connsiteX12" fmla="*/ 1188036 w 4007937"/>
                <a:gd name="connsiteY12" fmla="*/ 3096343 h 5837150"/>
                <a:gd name="connsiteX13" fmla="*/ 228025 w 4007937"/>
                <a:gd name="connsiteY13" fmla="*/ 2952328 h 5837150"/>
                <a:gd name="connsiteX14" fmla="*/ 12001 w 4007937"/>
                <a:gd name="connsiteY14" fmla="*/ 3816424 h 5837150"/>
                <a:gd name="connsiteX15" fmla="*/ 156017 w 4007937"/>
                <a:gd name="connsiteY15" fmla="*/ 5400600 h 5837150"/>
                <a:gd name="connsiteX16" fmla="*/ 755988 w 4007937"/>
                <a:gd name="connsiteY16" fmla="*/ 5616623 h 5837150"/>
                <a:gd name="connsiteX17" fmla="*/ 611973 w 4007937"/>
                <a:gd name="connsiteY17" fmla="*/ 4320478 h 5837150"/>
                <a:gd name="connsiteX18" fmla="*/ 611973 w 4007937"/>
                <a:gd name="connsiteY18" fmla="*/ 3456382 h 5837150"/>
                <a:gd name="connsiteX19" fmla="*/ 804089 w 4007937"/>
                <a:gd name="connsiteY19" fmla="*/ 3528392 h 5837150"/>
                <a:gd name="connsiteX20" fmla="*/ 1260045 w 4007937"/>
                <a:gd name="connsiteY20" fmla="*/ 3672406 h 5837150"/>
                <a:gd name="connsiteX21" fmla="*/ 1864441 w 4007937"/>
                <a:gd name="connsiteY21" fmla="*/ 3996047 h 5837150"/>
                <a:gd name="connsiteX22" fmla="*/ 2375080 w 4007937"/>
                <a:gd name="connsiteY22" fmla="*/ 4007922 h 5837150"/>
                <a:gd name="connsiteX23" fmla="*/ 2933220 w 4007937"/>
                <a:gd name="connsiteY23" fmla="*/ 3889169 h 5837150"/>
                <a:gd name="connsiteX24" fmla="*/ 3312780 w 4007937"/>
                <a:gd name="connsiteY24" fmla="*/ 3672408 h 5837150"/>
                <a:gd name="connsiteX25" fmla="*/ 3574488 w 4007937"/>
                <a:gd name="connsiteY25" fmla="*/ 3295403 h 5837150"/>
                <a:gd name="connsiteX26" fmla="*/ 3918872 w 4007937"/>
                <a:gd name="connsiteY26" fmla="*/ 2487880 h 5837150"/>
                <a:gd name="connsiteX27" fmla="*/ 3906997 w 4007937"/>
                <a:gd name="connsiteY27" fmla="*/ 1454727 h 5837150"/>
                <a:gd name="connsiteX28" fmla="*/ 3313231 w 4007937"/>
                <a:gd name="connsiteY28" fmla="*/ 932213 h 5837150"/>
                <a:gd name="connsiteX29" fmla="*/ 2814467 w 4007937"/>
                <a:gd name="connsiteY29" fmla="*/ 908462 h 5837150"/>
                <a:gd name="connsiteX30" fmla="*/ 2624462 w 4007937"/>
                <a:gd name="connsiteY30" fmla="*/ 1003465 h 5837150"/>
                <a:gd name="connsiteX31" fmla="*/ 2612587 w 4007937"/>
                <a:gd name="connsiteY31" fmla="*/ 1003465 h 5837150"/>
                <a:gd name="connsiteX32" fmla="*/ 2448684 w 4007937"/>
                <a:gd name="connsiteY32" fmla="*/ 864096 h 5837150"/>
                <a:gd name="connsiteX33" fmla="*/ 2376676 w 4007937"/>
                <a:gd name="connsiteY33" fmla="*/ 648072 h 5837150"/>
                <a:gd name="connsiteX34" fmla="*/ 2351329 w 4007937"/>
                <a:gd name="connsiteY34" fmla="*/ 421574 h 5837150"/>
                <a:gd name="connsiteX35" fmla="*/ 2339454 w 4007937"/>
                <a:gd name="connsiteY35" fmla="*/ 65314 h 5837150"/>
                <a:gd name="connsiteX0" fmla="*/ 2339454 w 4007937"/>
                <a:gd name="connsiteY0" fmla="*/ 65314 h 5837150"/>
                <a:gd name="connsiteX1" fmla="*/ 2244452 w 4007937"/>
                <a:gd name="connsiteY1" fmla="*/ 29688 h 5837150"/>
                <a:gd name="connsiteX2" fmla="*/ 2125698 w 4007937"/>
                <a:gd name="connsiteY2" fmla="*/ 5938 h 5837150"/>
                <a:gd name="connsiteX3" fmla="*/ 1959444 w 4007937"/>
                <a:gd name="connsiteY3" fmla="*/ 29688 h 5837150"/>
                <a:gd name="connsiteX4" fmla="*/ 1805065 w 4007937"/>
                <a:gd name="connsiteY4" fmla="*/ 100940 h 5837150"/>
                <a:gd name="connsiteX5" fmla="*/ 1852566 w 4007937"/>
                <a:gd name="connsiteY5" fmla="*/ 492826 h 5837150"/>
                <a:gd name="connsiteX6" fmla="*/ 2030696 w 4007937"/>
                <a:gd name="connsiteY6" fmla="*/ 1181595 h 5837150"/>
                <a:gd name="connsiteX7" fmla="*/ 2090072 w 4007937"/>
                <a:gd name="connsiteY7" fmla="*/ 1834738 h 5837150"/>
                <a:gd name="connsiteX8" fmla="*/ 2101948 w 4007937"/>
                <a:gd name="connsiteY8" fmla="*/ 2487880 h 5837150"/>
                <a:gd name="connsiteX9" fmla="*/ 1911942 w 4007937"/>
                <a:gd name="connsiteY9" fmla="*/ 2844140 h 5837150"/>
                <a:gd name="connsiteX10" fmla="*/ 1692092 w 4007937"/>
                <a:gd name="connsiteY10" fmla="*/ 3024335 h 5837150"/>
                <a:gd name="connsiteX11" fmla="*/ 1332053 w 4007937"/>
                <a:gd name="connsiteY11" fmla="*/ 3168350 h 5837150"/>
                <a:gd name="connsiteX12" fmla="*/ 1188036 w 4007937"/>
                <a:gd name="connsiteY12" fmla="*/ 3096343 h 5837150"/>
                <a:gd name="connsiteX13" fmla="*/ 228025 w 4007937"/>
                <a:gd name="connsiteY13" fmla="*/ 2952328 h 5837150"/>
                <a:gd name="connsiteX14" fmla="*/ 12001 w 4007937"/>
                <a:gd name="connsiteY14" fmla="*/ 3816424 h 5837150"/>
                <a:gd name="connsiteX15" fmla="*/ 156017 w 4007937"/>
                <a:gd name="connsiteY15" fmla="*/ 5400600 h 5837150"/>
                <a:gd name="connsiteX16" fmla="*/ 755988 w 4007937"/>
                <a:gd name="connsiteY16" fmla="*/ 5616623 h 5837150"/>
                <a:gd name="connsiteX17" fmla="*/ 611973 w 4007937"/>
                <a:gd name="connsiteY17" fmla="*/ 4320478 h 5837150"/>
                <a:gd name="connsiteX18" fmla="*/ 611973 w 4007937"/>
                <a:gd name="connsiteY18" fmla="*/ 3456382 h 5837150"/>
                <a:gd name="connsiteX19" fmla="*/ 804089 w 4007937"/>
                <a:gd name="connsiteY19" fmla="*/ 3528392 h 5837150"/>
                <a:gd name="connsiteX20" fmla="*/ 1260045 w 4007937"/>
                <a:gd name="connsiteY20" fmla="*/ 3672406 h 5837150"/>
                <a:gd name="connsiteX21" fmla="*/ 1864441 w 4007937"/>
                <a:gd name="connsiteY21" fmla="*/ 3996047 h 5837150"/>
                <a:gd name="connsiteX22" fmla="*/ 2375080 w 4007937"/>
                <a:gd name="connsiteY22" fmla="*/ 4007922 h 5837150"/>
                <a:gd name="connsiteX23" fmla="*/ 2933220 w 4007937"/>
                <a:gd name="connsiteY23" fmla="*/ 3889169 h 5837150"/>
                <a:gd name="connsiteX24" fmla="*/ 3312780 w 4007937"/>
                <a:gd name="connsiteY24" fmla="*/ 3672408 h 5837150"/>
                <a:gd name="connsiteX25" fmla="*/ 3574488 w 4007937"/>
                <a:gd name="connsiteY25" fmla="*/ 3295403 h 5837150"/>
                <a:gd name="connsiteX26" fmla="*/ 3918872 w 4007937"/>
                <a:gd name="connsiteY26" fmla="*/ 2487880 h 5837150"/>
                <a:gd name="connsiteX27" fmla="*/ 3906997 w 4007937"/>
                <a:gd name="connsiteY27" fmla="*/ 1454727 h 5837150"/>
                <a:gd name="connsiteX28" fmla="*/ 3313231 w 4007937"/>
                <a:gd name="connsiteY28" fmla="*/ 932213 h 5837150"/>
                <a:gd name="connsiteX29" fmla="*/ 2814467 w 4007937"/>
                <a:gd name="connsiteY29" fmla="*/ 908462 h 5837150"/>
                <a:gd name="connsiteX30" fmla="*/ 2624462 w 4007937"/>
                <a:gd name="connsiteY30" fmla="*/ 1003465 h 5837150"/>
                <a:gd name="connsiteX31" fmla="*/ 2612587 w 4007937"/>
                <a:gd name="connsiteY31" fmla="*/ 1003465 h 5837150"/>
                <a:gd name="connsiteX32" fmla="*/ 2448684 w 4007937"/>
                <a:gd name="connsiteY32" fmla="*/ 864096 h 5837150"/>
                <a:gd name="connsiteX33" fmla="*/ 2376676 w 4007937"/>
                <a:gd name="connsiteY33" fmla="*/ 648072 h 5837150"/>
                <a:gd name="connsiteX34" fmla="*/ 2351329 w 4007937"/>
                <a:gd name="connsiteY34" fmla="*/ 421574 h 5837150"/>
                <a:gd name="connsiteX35" fmla="*/ 2339454 w 4007937"/>
                <a:gd name="connsiteY35" fmla="*/ 65314 h 5837150"/>
                <a:gd name="connsiteX0" fmla="*/ 2339454 w 4007937"/>
                <a:gd name="connsiteY0" fmla="*/ 65314 h 5837150"/>
                <a:gd name="connsiteX1" fmla="*/ 2244452 w 4007937"/>
                <a:gd name="connsiteY1" fmla="*/ 29688 h 5837150"/>
                <a:gd name="connsiteX2" fmla="*/ 2125698 w 4007937"/>
                <a:gd name="connsiteY2" fmla="*/ 5938 h 5837150"/>
                <a:gd name="connsiteX3" fmla="*/ 1959444 w 4007937"/>
                <a:gd name="connsiteY3" fmla="*/ 29688 h 5837150"/>
                <a:gd name="connsiteX4" fmla="*/ 1805065 w 4007937"/>
                <a:gd name="connsiteY4" fmla="*/ 100940 h 5837150"/>
                <a:gd name="connsiteX5" fmla="*/ 1852566 w 4007937"/>
                <a:gd name="connsiteY5" fmla="*/ 492826 h 5837150"/>
                <a:gd name="connsiteX6" fmla="*/ 2030696 w 4007937"/>
                <a:gd name="connsiteY6" fmla="*/ 1181595 h 5837150"/>
                <a:gd name="connsiteX7" fmla="*/ 2090072 w 4007937"/>
                <a:gd name="connsiteY7" fmla="*/ 1834738 h 5837150"/>
                <a:gd name="connsiteX8" fmla="*/ 2101948 w 4007937"/>
                <a:gd name="connsiteY8" fmla="*/ 2487880 h 5837150"/>
                <a:gd name="connsiteX9" fmla="*/ 1911942 w 4007937"/>
                <a:gd name="connsiteY9" fmla="*/ 2844140 h 5837150"/>
                <a:gd name="connsiteX10" fmla="*/ 1692092 w 4007937"/>
                <a:gd name="connsiteY10" fmla="*/ 3024335 h 5837150"/>
                <a:gd name="connsiteX11" fmla="*/ 1332053 w 4007937"/>
                <a:gd name="connsiteY11" fmla="*/ 3168350 h 5837150"/>
                <a:gd name="connsiteX12" fmla="*/ 1188036 w 4007937"/>
                <a:gd name="connsiteY12" fmla="*/ 3096343 h 5837150"/>
                <a:gd name="connsiteX13" fmla="*/ 228025 w 4007937"/>
                <a:gd name="connsiteY13" fmla="*/ 2952328 h 5837150"/>
                <a:gd name="connsiteX14" fmla="*/ 12001 w 4007937"/>
                <a:gd name="connsiteY14" fmla="*/ 3816424 h 5837150"/>
                <a:gd name="connsiteX15" fmla="*/ 156017 w 4007937"/>
                <a:gd name="connsiteY15" fmla="*/ 5400600 h 5837150"/>
                <a:gd name="connsiteX16" fmla="*/ 755988 w 4007937"/>
                <a:gd name="connsiteY16" fmla="*/ 5616623 h 5837150"/>
                <a:gd name="connsiteX17" fmla="*/ 611973 w 4007937"/>
                <a:gd name="connsiteY17" fmla="*/ 4320478 h 5837150"/>
                <a:gd name="connsiteX18" fmla="*/ 611973 w 4007937"/>
                <a:gd name="connsiteY18" fmla="*/ 3456382 h 5837150"/>
                <a:gd name="connsiteX19" fmla="*/ 804089 w 4007937"/>
                <a:gd name="connsiteY19" fmla="*/ 3528392 h 5837150"/>
                <a:gd name="connsiteX20" fmla="*/ 1260045 w 4007937"/>
                <a:gd name="connsiteY20" fmla="*/ 3672406 h 5837150"/>
                <a:gd name="connsiteX21" fmla="*/ 1864441 w 4007937"/>
                <a:gd name="connsiteY21" fmla="*/ 3996047 h 5837150"/>
                <a:gd name="connsiteX22" fmla="*/ 2375080 w 4007937"/>
                <a:gd name="connsiteY22" fmla="*/ 4007922 h 5837150"/>
                <a:gd name="connsiteX23" fmla="*/ 2933220 w 4007937"/>
                <a:gd name="connsiteY23" fmla="*/ 3889169 h 5837150"/>
                <a:gd name="connsiteX24" fmla="*/ 3312780 w 4007937"/>
                <a:gd name="connsiteY24" fmla="*/ 3672408 h 5837150"/>
                <a:gd name="connsiteX25" fmla="*/ 3574488 w 4007937"/>
                <a:gd name="connsiteY25" fmla="*/ 3295403 h 5837150"/>
                <a:gd name="connsiteX26" fmla="*/ 3918872 w 4007937"/>
                <a:gd name="connsiteY26" fmla="*/ 2487880 h 5837150"/>
                <a:gd name="connsiteX27" fmla="*/ 3906997 w 4007937"/>
                <a:gd name="connsiteY27" fmla="*/ 1454727 h 5837150"/>
                <a:gd name="connsiteX28" fmla="*/ 3313231 w 4007937"/>
                <a:gd name="connsiteY28" fmla="*/ 932213 h 5837150"/>
                <a:gd name="connsiteX29" fmla="*/ 2814467 w 4007937"/>
                <a:gd name="connsiteY29" fmla="*/ 908462 h 5837150"/>
                <a:gd name="connsiteX30" fmla="*/ 2624462 w 4007937"/>
                <a:gd name="connsiteY30" fmla="*/ 1003465 h 5837150"/>
                <a:gd name="connsiteX31" fmla="*/ 2612587 w 4007937"/>
                <a:gd name="connsiteY31" fmla="*/ 1003465 h 5837150"/>
                <a:gd name="connsiteX32" fmla="*/ 2448684 w 4007937"/>
                <a:gd name="connsiteY32" fmla="*/ 864096 h 5837150"/>
                <a:gd name="connsiteX33" fmla="*/ 2376676 w 4007937"/>
                <a:gd name="connsiteY33" fmla="*/ 648072 h 5837150"/>
                <a:gd name="connsiteX34" fmla="*/ 2351329 w 4007937"/>
                <a:gd name="connsiteY34" fmla="*/ 421574 h 5837150"/>
                <a:gd name="connsiteX35" fmla="*/ 2339454 w 4007937"/>
                <a:gd name="connsiteY35" fmla="*/ 65314 h 5837150"/>
                <a:gd name="connsiteX0" fmla="*/ 2339454 w 4007937"/>
                <a:gd name="connsiteY0" fmla="*/ 65314 h 5549119"/>
                <a:gd name="connsiteX1" fmla="*/ 2244452 w 4007937"/>
                <a:gd name="connsiteY1" fmla="*/ 29688 h 5549119"/>
                <a:gd name="connsiteX2" fmla="*/ 2125698 w 4007937"/>
                <a:gd name="connsiteY2" fmla="*/ 5938 h 5549119"/>
                <a:gd name="connsiteX3" fmla="*/ 1959444 w 4007937"/>
                <a:gd name="connsiteY3" fmla="*/ 29688 h 5549119"/>
                <a:gd name="connsiteX4" fmla="*/ 1805065 w 4007937"/>
                <a:gd name="connsiteY4" fmla="*/ 100940 h 5549119"/>
                <a:gd name="connsiteX5" fmla="*/ 1852566 w 4007937"/>
                <a:gd name="connsiteY5" fmla="*/ 492826 h 5549119"/>
                <a:gd name="connsiteX6" fmla="*/ 2030696 w 4007937"/>
                <a:gd name="connsiteY6" fmla="*/ 1181595 h 5549119"/>
                <a:gd name="connsiteX7" fmla="*/ 2090072 w 4007937"/>
                <a:gd name="connsiteY7" fmla="*/ 1834738 h 5549119"/>
                <a:gd name="connsiteX8" fmla="*/ 2101948 w 4007937"/>
                <a:gd name="connsiteY8" fmla="*/ 2487880 h 5549119"/>
                <a:gd name="connsiteX9" fmla="*/ 1911942 w 4007937"/>
                <a:gd name="connsiteY9" fmla="*/ 2844140 h 5549119"/>
                <a:gd name="connsiteX10" fmla="*/ 1692092 w 4007937"/>
                <a:gd name="connsiteY10" fmla="*/ 3024335 h 5549119"/>
                <a:gd name="connsiteX11" fmla="*/ 1332053 w 4007937"/>
                <a:gd name="connsiteY11" fmla="*/ 3168350 h 5549119"/>
                <a:gd name="connsiteX12" fmla="*/ 1188036 w 4007937"/>
                <a:gd name="connsiteY12" fmla="*/ 3096343 h 5549119"/>
                <a:gd name="connsiteX13" fmla="*/ 228025 w 4007937"/>
                <a:gd name="connsiteY13" fmla="*/ 2952328 h 5549119"/>
                <a:gd name="connsiteX14" fmla="*/ 12001 w 4007937"/>
                <a:gd name="connsiteY14" fmla="*/ 3816424 h 5549119"/>
                <a:gd name="connsiteX15" fmla="*/ 156017 w 4007937"/>
                <a:gd name="connsiteY15" fmla="*/ 5400600 h 5549119"/>
                <a:gd name="connsiteX16" fmla="*/ 732081 w 4007937"/>
                <a:gd name="connsiteY16" fmla="*/ 5328592 h 5549119"/>
                <a:gd name="connsiteX17" fmla="*/ 611973 w 4007937"/>
                <a:gd name="connsiteY17" fmla="*/ 4320478 h 5549119"/>
                <a:gd name="connsiteX18" fmla="*/ 611973 w 4007937"/>
                <a:gd name="connsiteY18" fmla="*/ 3456382 h 5549119"/>
                <a:gd name="connsiteX19" fmla="*/ 804089 w 4007937"/>
                <a:gd name="connsiteY19" fmla="*/ 3528392 h 5549119"/>
                <a:gd name="connsiteX20" fmla="*/ 1260045 w 4007937"/>
                <a:gd name="connsiteY20" fmla="*/ 3672406 h 5549119"/>
                <a:gd name="connsiteX21" fmla="*/ 1864441 w 4007937"/>
                <a:gd name="connsiteY21" fmla="*/ 3996047 h 5549119"/>
                <a:gd name="connsiteX22" fmla="*/ 2375080 w 4007937"/>
                <a:gd name="connsiteY22" fmla="*/ 4007922 h 5549119"/>
                <a:gd name="connsiteX23" fmla="*/ 2933220 w 4007937"/>
                <a:gd name="connsiteY23" fmla="*/ 3889169 h 5549119"/>
                <a:gd name="connsiteX24" fmla="*/ 3312780 w 4007937"/>
                <a:gd name="connsiteY24" fmla="*/ 3672408 h 5549119"/>
                <a:gd name="connsiteX25" fmla="*/ 3574488 w 4007937"/>
                <a:gd name="connsiteY25" fmla="*/ 3295403 h 5549119"/>
                <a:gd name="connsiteX26" fmla="*/ 3918872 w 4007937"/>
                <a:gd name="connsiteY26" fmla="*/ 2487880 h 5549119"/>
                <a:gd name="connsiteX27" fmla="*/ 3906997 w 4007937"/>
                <a:gd name="connsiteY27" fmla="*/ 1454727 h 5549119"/>
                <a:gd name="connsiteX28" fmla="*/ 3313231 w 4007937"/>
                <a:gd name="connsiteY28" fmla="*/ 932213 h 5549119"/>
                <a:gd name="connsiteX29" fmla="*/ 2814467 w 4007937"/>
                <a:gd name="connsiteY29" fmla="*/ 908462 h 5549119"/>
                <a:gd name="connsiteX30" fmla="*/ 2624462 w 4007937"/>
                <a:gd name="connsiteY30" fmla="*/ 1003465 h 5549119"/>
                <a:gd name="connsiteX31" fmla="*/ 2612587 w 4007937"/>
                <a:gd name="connsiteY31" fmla="*/ 1003465 h 5549119"/>
                <a:gd name="connsiteX32" fmla="*/ 2448684 w 4007937"/>
                <a:gd name="connsiteY32" fmla="*/ 864096 h 5549119"/>
                <a:gd name="connsiteX33" fmla="*/ 2376676 w 4007937"/>
                <a:gd name="connsiteY33" fmla="*/ 648072 h 5549119"/>
                <a:gd name="connsiteX34" fmla="*/ 2351329 w 4007937"/>
                <a:gd name="connsiteY34" fmla="*/ 421574 h 5549119"/>
                <a:gd name="connsiteX35" fmla="*/ 2339454 w 4007937"/>
                <a:gd name="connsiteY35" fmla="*/ 65314 h 5549119"/>
                <a:gd name="connsiteX0" fmla="*/ 2339454 w 4007937"/>
                <a:gd name="connsiteY0" fmla="*/ 65314 h 5549119"/>
                <a:gd name="connsiteX1" fmla="*/ 2244452 w 4007937"/>
                <a:gd name="connsiteY1" fmla="*/ 29688 h 5549119"/>
                <a:gd name="connsiteX2" fmla="*/ 2125698 w 4007937"/>
                <a:gd name="connsiteY2" fmla="*/ 5938 h 5549119"/>
                <a:gd name="connsiteX3" fmla="*/ 1959444 w 4007937"/>
                <a:gd name="connsiteY3" fmla="*/ 29688 h 5549119"/>
                <a:gd name="connsiteX4" fmla="*/ 1805065 w 4007937"/>
                <a:gd name="connsiteY4" fmla="*/ 100940 h 5549119"/>
                <a:gd name="connsiteX5" fmla="*/ 1852566 w 4007937"/>
                <a:gd name="connsiteY5" fmla="*/ 492826 h 5549119"/>
                <a:gd name="connsiteX6" fmla="*/ 2030696 w 4007937"/>
                <a:gd name="connsiteY6" fmla="*/ 1181595 h 5549119"/>
                <a:gd name="connsiteX7" fmla="*/ 2090072 w 4007937"/>
                <a:gd name="connsiteY7" fmla="*/ 1834738 h 5549119"/>
                <a:gd name="connsiteX8" fmla="*/ 2101948 w 4007937"/>
                <a:gd name="connsiteY8" fmla="*/ 2487880 h 5549119"/>
                <a:gd name="connsiteX9" fmla="*/ 1911942 w 4007937"/>
                <a:gd name="connsiteY9" fmla="*/ 2844140 h 5549119"/>
                <a:gd name="connsiteX10" fmla="*/ 1692092 w 4007937"/>
                <a:gd name="connsiteY10" fmla="*/ 3024335 h 5549119"/>
                <a:gd name="connsiteX11" fmla="*/ 1332053 w 4007937"/>
                <a:gd name="connsiteY11" fmla="*/ 3168350 h 5549119"/>
                <a:gd name="connsiteX12" fmla="*/ 1188036 w 4007937"/>
                <a:gd name="connsiteY12" fmla="*/ 3096343 h 5549119"/>
                <a:gd name="connsiteX13" fmla="*/ 228025 w 4007937"/>
                <a:gd name="connsiteY13" fmla="*/ 2952328 h 5549119"/>
                <a:gd name="connsiteX14" fmla="*/ 12001 w 4007937"/>
                <a:gd name="connsiteY14" fmla="*/ 3816424 h 5549119"/>
                <a:gd name="connsiteX15" fmla="*/ 156017 w 4007937"/>
                <a:gd name="connsiteY15" fmla="*/ 5400600 h 5549119"/>
                <a:gd name="connsiteX16" fmla="*/ 732081 w 4007937"/>
                <a:gd name="connsiteY16" fmla="*/ 5328592 h 5549119"/>
                <a:gd name="connsiteX17" fmla="*/ 611973 w 4007937"/>
                <a:gd name="connsiteY17" fmla="*/ 4320478 h 5549119"/>
                <a:gd name="connsiteX18" fmla="*/ 611973 w 4007937"/>
                <a:gd name="connsiteY18" fmla="*/ 3456382 h 5549119"/>
                <a:gd name="connsiteX19" fmla="*/ 804089 w 4007937"/>
                <a:gd name="connsiteY19" fmla="*/ 3528392 h 5549119"/>
                <a:gd name="connsiteX20" fmla="*/ 1260045 w 4007937"/>
                <a:gd name="connsiteY20" fmla="*/ 3672406 h 5549119"/>
                <a:gd name="connsiteX21" fmla="*/ 1864441 w 4007937"/>
                <a:gd name="connsiteY21" fmla="*/ 3996047 h 5549119"/>
                <a:gd name="connsiteX22" fmla="*/ 2375080 w 4007937"/>
                <a:gd name="connsiteY22" fmla="*/ 4007922 h 5549119"/>
                <a:gd name="connsiteX23" fmla="*/ 2933220 w 4007937"/>
                <a:gd name="connsiteY23" fmla="*/ 3889169 h 5549119"/>
                <a:gd name="connsiteX24" fmla="*/ 3312780 w 4007937"/>
                <a:gd name="connsiteY24" fmla="*/ 3672408 h 5549119"/>
                <a:gd name="connsiteX25" fmla="*/ 3574488 w 4007937"/>
                <a:gd name="connsiteY25" fmla="*/ 3295403 h 5549119"/>
                <a:gd name="connsiteX26" fmla="*/ 3918872 w 4007937"/>
                <a:gd name="connsiteY26" fmla="*/ 2487880 h 5549119"/>
                <a:gd name="connsiteX27" fmla="*/ 3906997 w 4007937"/>
                <a:gd name="connsiteY27" fmla="*/ 1454727 h 5549119"/>
                <a:gd name="connsiteX28" fmla="*/ 3313231 w 4007937"/>
                <a:gd name="connsiteY28" fmla="*/ 932213 h 5549119"/>
                <a:gd name="connsiteX29" fmla="*/ 2814467 w 4007937"/>
                <a:gd name="connsiteY29" fmla="*/ 908462 h 5549119"/>
                <a:gd name="connsiteX30" fmla="*/ 2624462 w 4007937"/>
                <a:gd name="connsiteY30" fmla="*/ 1003465 h 5549119"/>
                <a:gd name="connsiteX31" fmla="*/ 2612587 w 4007937"/>
                <a:gd name="connsiteY31" fmla="*/ 1003465 h 5549119"/>
                <a:gd name="connsiteX32" fmla="*/ 2448684 w 4007937"/>
                <a:gd name="connsiteY32" fmla="*/ 864096 h 5549119"/>
                <a:gd name="connsiteX33" fmla="*/ 2376676 w 4007937"/>
                <a:gd name="connsiteY33" fmla="*/ 648072 h 5549119"/>
                <a:gd name="connsiteX34" fmla="*/ 2351329 w 4007937"/>
                <a:gd name="connsiteY34" fmla="*/ 421574 h 5549119"/>
                <a:gd name="connsiteX35" fmla="*/ 2339454 w 4007937"/>
                <a:gd name="connsiteY35" fmla="*/ 65314 h 5549119"/>
                <a:gd name="connsiteX0" fmla="*/ 2339454 w 4007937"/>
                <a:gd name="connsiteY0" fmla="*/ 65314 h 5400600"/>
                <a:gd name="connsiteX1" fmla="*/ 2244452 w 4007937"/>
                <a:gd name="connsiteY1" fmla="*/ 29688 h 5400600"/>
                <a:gd name="connsiteX2" fmla="*/ 2125698 w 4007937"/>
                <a:gd name="connsiteY2" fmla="*/ 5938 h 5400600"/>
                <a:gd name="connsiteX3" fmla="*/ 1959444 w 4007937"/>
                <a:gd name="connsiteY3" fmla="*/ 29688 h 5400600"/>
                <a:gd name="connsiteX4" fmla="*/ 1805065 w 4007937"/>
                <a:gd name="connsiteY4" fmla="*/ 100940 h 5400600"/>
                <a:gd name="connsiteX5" fmla="*/ 1852566 w 4007937"/>
                <a:gd name="connsiteY5" fmla="*/ 492826 h 5400600"/>
                <a:gd name="connsiteX6" fmla="*/ 2030696 w 4007937"/>
                <a:gd name="connsiteY6" fmla="*/ 1181595 h 5400600"/>
                <a:gd name="connsiteX7" fmla="*/ 2090072 w 4007937"/>
                <a:gd name="connsiteY7" fmla="*/ 1834738 h 5400600"/>
                <a:gd name="connsiteX8" fmla="*/ 2101948 w 4007937"/>
                <a:gd name="connsiteY8" fmla="*/ 2487880 h 5400600"/>
                <a:gd name="connsiteX9" fmla="*/ 1911942 w 4007937"/>
                <a:gd name="connsiteY9" fmla="*/ 2844140 h 5400600"/>
                <a:gd name="connsiteX10" fmla="*/ 1692092 w 4007937"/>
                <a:gd name="connsiteY10" fmla="*/ 3024335 h 5400600"/>
                <a:gd name="connsiteX11" fmla="*/ 1332053 w 4007937"/>
                <a:gd name="connsiteY11" fmla="*/ 3168350 h 5400600"/>
                <a:gd name="connsiteX12" fmla="*/ 1188036 w 4007937"/>
                <a:gd name="connsiteY12" fmla="*/ 3096343 h 5400600"/>
                <a:gd name="connsiteX13" fmla="*/ 228025 w 4007937"/>
                <a:gd name="connsiteY13" fmla="*/ 2952328 h 5400600"/>
                <a:gd name="connsiteX14" fmla="*/ 12001 w 4007937"/>
                <a:gd name="connsiteY14" fmla="*/ 3816424 h 5400600"/>
                <a:gd name="connsiteX15" fmla="*/ 156017 w 4007937"/>
                <a:gd name="connsiteY15" fmla="*/ 5400600 h 5400600"/>
                <a:gd name="connsiteX16" fmla="*/ 732081 w 4007937"/>
                <a:gd name="connsiteY16" fmla="*/ 5328592 h 5400600"/>
                <a:gd name="connsiteX17" fmla="*/ 611973 w 4007937"/>
                <a:gd name="connsiteY17" fmla="*/ 4320478 h 5400600"/>
                <a:gd name="connsiteX18" fmla="*/ 611973 w 4007937"/>
                <a:gd name="connsiteY18" fmla="*/ 3456382 h 5400600"/>
                <a:gd name="connsiteX19" fmla="*/ 804089 w 4007937"/>
                <a:gd name="connsiteY19" fmla="*/ 3528392 h 5400600"/>
                <a:gd name="connsiteX20" fmla="*/ 1260045 w 4007937"/>
                <a:gd name="connsiteY20" fmla="*/ 3672406 h 5400600"/>
                <a:gd name="connsiteX21" fmla="*/ 1864441 w 4007937"/>
                <a:gd name="connsiteY21" fmla="*/ 3996047 h 5400600"/>
                <a:gd name="connsiteX22" fmla="*/ 2375080 w 4007937"/>
                <a:gd name="connsiteY22" fmla="*/ 4007922 h 5400600"/>
                <a:gd name="connsiteX23" fmla="*/ 2933220 w 4007937"/>
                <a:gd name="connsiteY23" fmla="*/ 3889169 h 5400600"/>
                <a:gd name="connsiteX24" fmla="*/ 3312780 w 4007937"/>
                <a:gd name="connsiteY24" fmla="*/ 3672408 h 5400600"/>
                <a:gd name="connsiteX25" fmla="*/ 3574488 w 4007937"/>
                <a:gd name="connsiteY25" fmla="*/ 3295403 h 5400600"/>
                <a:gd name="connsiteX26" fmla="*/ 3918872 w 4007937"/>
                <a:gd name="connsiteY26" fmla="*/ 2487880 h 5400600"/>
                <a:gd name="connsiteX27" fmla="*/ 3906997 w 4007937"/>
                <a:gd name="connsiteY27" fmla="*/ 1454727 h 5400600"/>
                <a:gd name="connsiteX28" fmla="*/ 3313231 w 4007937"/>
                <a:gd name="connsiteY28" fmla="*/ 932213 h 5400600"/>
                <a:gd name="connsiteX29" fmla="*/ 2814467 w 4007937"/>
                <a:gd name="connsiteY29" fmla="*/ 908462 h 5400600"/>
                <a:gd name="connsiteX30" fmla="*/ 2624462 w 4007937"/>
                <a:gd name="connsiteY30" fmla="*/ 1003465 h 5400600"/>
                <a:gd name="connsiteX31" fmla="*/ 2612587 w 4007937"/>
                <a:gd name="connsiteY31" fmla="*/ 1003465 h 5400600"/>
                <a:gd name="connsiteX32" fmla="*/ 2448684 w 4007937"/>
                <a:gd name="connsiteY32" fmla="*/ 864096 h 5400600"/>
                <a:gd name="connsiteX33" fmla="*/ 2376676 w 4007937"/>
                <a:gd name="connsiteY33" fmla="*/ 648072 h 5400600"/>
                <a:gd name="connsiteX34" fmla="*/ 2351329 w 4007937"/>
                <a:gd name="connsiteY34" fmla="*/ 421574 h 5400600"/>
                <a:gd name="connsiteX35" fmla="*/ 2339454 w 4007937"/>
                <a:gd name="connsiteY35" fmla="*/ 65314 h 5400600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605888 w 4001852"/>
                <a:gd name="connsiteY18" fmla="*/ 3456382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653987 w 4001852"/>
                <a:gd name="connsiteY18" fmla="*/ 3528393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528393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253960 w 4001852"/>
                <a:gd name="connsiteY20" fmla="*/ 3672406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1181951 w 4001852"/>
                <a:gd name="connsiteY12" fmla="*/ 3096343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158043 w 4001852"/>
                <a:gd name="connsiteY20" fmla="*/ 3672409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870011 w 4001852"/>
                <a:gd name="connsiteY12" fmla="*/ 3096345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158043 w 4001852"/>
                <a:gd name="connsiteY20" fmla="*/ 3672409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33369 w 4001852"/>
                <a:gd name="connsiteY0" fmla="*/ 65314 h 5400601"/>
                <a:gd name="connsiteX1" fmla="*/ 2238367 w 4001852"/>
                <a:gd name="connsiteY1" fmla="*/ 29688 h 5400601"/>
                <a:gd name="connsiteX2" fmla="*/ 2119613 w 4001852"/>
                <a:gd name="connsiteY2" fmla="*/ 5938 h 5400601"/>
                <a:gd name="connsiteX3" fmla="*/ 1953359 w 4001852"/>
                <a:gd name="connsiteY3" fmla="*/ 29688 h 5400601"/>
                <a:gd name="connsiteX4" fmla="*/ 1798980 w 4001852"/>
                <a:gd name="connsiteY4" fmla="*/ 100940 h 5400601"/>
                <a:gd name="connsiteX5" fmla="*/ 1846481 w 4001852"/>
                <a:gd name="connsiteY5" fmla="*/ 492826 h 5400601"/>
                <a:gd name="connsiteX6" fmla="*/ 2024611 w 4001852"/>
                <a:gd name="connsiteY6" fmla="*/ 1181595 h 5400601"/>
                <a:gd name="connsiteX7" fmla="*/ 2083987 w 4001852"/>
                <a:gd name="connsiteY7" fmla="*/ 1834738 h 5400601"/>
                <a:gd name="connsiteX8" fmla="*/ 2095863 w 4001852"/>
                <a:gd name="connsiteY8" fmla="*/ 2487880 h 5400601"/>
                <a:gd name="connsiteX9" fmla="*/ 1905857 w 4001852"/>
                <a:gd name="connsiteY9" fmla="*/ 2844140 h 5400601"/>
                <a:gd name="connsiteX10" fmla="*/ 1686007 w 4001852"/>
                <a:gd name="connsiteY10" fmla="*/ 3024335 h 5400601"/>
                <a:gd name="connsiteX11" fmla="*/ 1325968 w 4001852"/>
                <a:gd name="connsiteY11" fmla="*/ 3168350 h 5400601"/>
                <a:gd name="connsiteX12" fmla="*/ 870011 w 4001852"/>
                <a:gd name="connsiteY12" fmla="*/ 2952329 h 5400601"/>
                <a:gd name="connsiteX13" fmla="*/ 221940 w 4001852"/>
                <a:gd name="connsiteY13" fmla="*/ 2952328 h 5400601"/>
                <a:gd name="connsiteX14" fmla="*/ 5916 w 4001852"/>
                <a:gd name="connsiteY14" fmla="*/ 3816424 h 5400601"/>
                <a:gd name="connsiteX15" fmla="*/ 221940 w 4001852"/>
                <a:gd name="connsiteY15" fmla="*/ 5400601 h 5400601"/>
                <a:gd name="connsiteX16" fmla="*/ 725996 w 4001852"/>
                <a:gd name="connsiteY16" fmla="*/ 5328592 h 5400601"/>
                <a:gd name="connsiteX17" fmla="*/ 605888 w 4001852"/>
                <a:gd name="connsiteY17" fmla="*/ 4320478 h 5400601"/>
                <a:gd name="connsiteX18" fmla="*/ 581979 w 4001852"/>
                <a:gd name="connsiteY18" fmla="*/ 3816425 h 5400601"/>
                <a:gd name="connsiteX19" fmla="*/ 798004 w 4001852"/>
                <a:gd name="connsiteY19" fmla="*/ 3528392 h 5400601"/>
                <a:gd name="connsiteX20" fmla="*/ 1158043 w 4001852"/>
                <a:gd name="connsiteY20" fmla="*/ 3672409 h 5400601"/>
                <a:gd name="connsiteX21" fmla="*/ 1858356 w 4001852"/>
                <a:gd name="connsiteY21" fmla="*/ 3996047 h 5400601"/>
                <a:gd name="connsiteX22" fmla="*/ 2368995 w 4001852"/>
                <a:gd name="connsiteY22" fmla="*/ 4007922 h 5400601"/>
                <a:gd name="connsiteX23" fmla="*/ 2927135 w 4001852"/>
                <a:gd name="connsiteY23" fmla="*/ 3889169 h 5400601"/>
                <a:gd name="connsiteX24" fmla="*/ 3306695 w 4001852"/>
                <a:gd name="connsiteY24" fmla="*/ 3672408 h 5400601"/>
                <a:gd name="connsiteX25" fmla="*/ 3568403 w 4001852"/>
                <a:gd name="connsiteY25" fmla="*/ 3295403 h 5400601"/>
                <a:gd name="connsiteX26" fmla="*/ 3912787 w 4001852"/>
                <a:gd name="connsiteY26" fmla="*/ 2487880 h 5400601"/>
                <a:gd name="connsiteX27" fmla="*/ 3900912 w 4001852"/>
                <a:gd name="connsiteY27" fmla="*/ 1454727 h 5400601"/>
                <a:gd name="connsiteX28" fmla="*/ 3307146 w 4001852"/>
                <a:gd name="connsiteY28" fmla="*/ 932213 h 5400601"/>
                <a:gd name="connsiteX29" fmla="*/ 2808382 w 4001852"/>
                <a:gd name="connsiteY29" fmla="*/ 908462 h 5400601"/>
                <a:gd name="connsiteX30" fmla="*/ 2618377 w 4001852"/>
                <a:gd name="connsiteY30" fmla="*/ 1003465 h 5400601"/>
                <a:gd name="connsiteX31" fmla="*/ 2606502 w 4001852"/>
                <a:gd name="connsiteY31" fmla="*/ 1003465 h 5400601"/>
                <a:gd name="connsiteX32" fmla="*/ 2442599 w 4001852"/>
                <a:gd name="connsiteY32" fmla="*/ 864096 h 5400601"/>
                <a:gd name="connsiteX33" fmla="*/ 2370591 w 4001852"/>
                <a:gd name="connsiteY33" fmla="*/ 648072 h 5400601"/>
                <a:gd name="connsiteX34" fmla="*/ 2345244 w 4001852"/>
                <a:gd name="connsiteY34" fmla="*/ 421574 h 5400601"/>
                <a:gd name="connsiteX35" fmla="*/ 2333369 w 4001852"/>
                <a:gd name="connsiteY35" fmla="*/ 65314 h 5400601"/>
                <a:gd name="connsiteX0" fmla="*/ 2351456 w 4019939"/>
                <a:gd name="connsiteY0" fmla="*/ 65314 h 5400601"/>
                <a:gd name="connsiteX1" fmla="*/ 2256454 w 4019939"/>
                <a:gd name="connsiteY1" fmla="*/ 29688 h 5400601"/>
                <a:gd name="connsiteX2" fmla="*/ 2137700 w 4019939"/>
                <a:gd name="connsiteY2" fmla="*/ 5938 h 5400601"/>
                <a:gd name="connsiteX3" fmla="*/ 1971446 w 4019939"/>
                <a:gd name="connsiteY3" fmla="*/ 29688 h 5400601"/>
                <a:gd name="connsiteX4" fmla="*/ 1817067 w 4019939"/>
                <a:gd name="connsiteY4" fmla="*/ 100940 h 5400601"/>
                <a:gd name="connsiteX5" fmla="*/ 1864568 w 4019939"/>
                <a:gd name="connsiteY5" fmla="*/ 492826 h 5400601"/>
                <a:gd name="connsiteX6" fmla="*/ 2042698 w 4019939"/>
                <a:gd name="connsiteY6" fmla="*/ 1181595 h 5400601"/>
                <a:gd name="connsiteX7" fmla="*/ 2102074 w 4019939"/>
                <a:gd name="connsiteY7" fmla="*/ 1834738 h 5400601"/>
                <a:gd name="connsiteX8" fmla="*/ 2113950 w 4019939"/>
                <a:gd name="connsiteY8" fmla="*/ 2487880 h 5400601"/>
                <a:gd name="connsiteX9" fmla="*/ 1923944 w 4019939"/>
                <a:gd name="connsiteY9" fmla="*/ 2844140 h 5400601"/>
                <a:gd name="connsiteX10" fmla="*/ 1704094 w 4019939"/>
                <a:gd name="connsiteY10" fmla="*/ 3024335 h 5400601"/>
                <a:gd name="connsiteX11" fmla="*/ 1344055 w 4019939"/>
                <a:gd name="connsiteY11" fmla="*/ 3168350 h 5400601"/>
                <a:gd name="connsiteX12" fmla="*/ 888098 w 4019939"/>
                <a:gd name="connsiteY12" fmla="*/ 2952329 h 5400601"/>
                <a:gd name="connsiteX13" fmla="*/ 384042 w 4019939"/>
                <a:gd name="connsiteY13" fmla="*/ 3024337 h 5400601"/>
                <a:gd name="connsiteX14" fmla="*/ 24003 w 4019939"/>
                <a:gd name="connsiteY14" fmla="*/ 3816424 h 5400601"/>
                <a:gd name="connsiteX15" fmla="*/ 240027 w 4019939"/>
                <a:gd name="connsiteY15" fmla="*/ 5400601 h 5400601"/>
                <a:gd name="connsiteX16" fmla="*/ 744083 w 4019939"/>
                <a:gd name="connsiteY16" fmla="*/ 5328592 h 5400601"/>
                <a:gd name="connsiteX17" fmla="*/ 623975 w 4019939"/>
                <a:gd name="connsiteY17" fmla="*/ 4320478 h 5400601"/>
                <a:gd name="connsiteX18" fmla="*/ 600066 w 4019939"/>
                <a:gd name="connsiteY18" fmla="*/ 3816425 h 5400601"/>
                <a:gd name="connsiteX19" fmla="*/ 816091 w 4019939"/>
                <a:gd name="connsiteY19" fmla="*/ 3528392 h 5400601"/>
                <a:gd name="connsiteX20" fmla="*/ 1176130 w 4019939"/>
                <a:gd name="connsiteY20" fmla="*/ 3672409 h 5400601"/>
                <a:gd name="connsiteX21" fmla="*/ 1876443 w 4019939"/>
                <a:gd name="connsiteY21" fmla="*/ 3996047 h 5400601"/>
                <a:gd name="connsiteX22" fmla="*/ 2387082 w 4019939"/>
                <a:gd name="connsiteY22" fmla="*/ 4007922 h 5400601"/>
                <a:gd name="connsiteX23" fmla="*/ 2945222 w 4019939"/>
                <a:gd name="connsiteY23" fmla="*/ 3889169 h 5400601"/>
                <a:gd name="connsiteX24" fmla="*/ 3324782 w 4019939"/>
                <a:gd name="connsiteY24" fmla="*/ 3672408 h 5400601"/>
                <a:gd name="connsiteX25" fmla="*/ 3586490 w 4019939"/>
                <a:gd name="connsiteY25" fmla="*/ 3295403 h 5400601"/>
                <a:gd name="connsiteX26" fmla="*/ 3930874 w 4019939"/>
                <a:gd name="connsiteY26" fmla="*/ 2487880 h 5400601"/>
                <a:gd name="connsiteX27" fmla="*/ 3918999 w 4019939"/>
                <a:gd name="connsiteY27" fmla="*/ 1454727 h 5400601"/>
                <a:gd name="connsiteX28" fmla="*/ 3325233 w 4019939"/>
                <a:gd name="connsiteY28" fmla="*/ 932213 h 5400601"/>
                <a:gd name="connsiteX29" fmla="*/ 2826469 w 4019939"/>
                <a:gd name="connsiteY29" fmla="*/ 908462 h 5400601"/>
                <a:gd name="connsiteX30" fmla="*/ 2636464 w 4019939"/>
                <a:gd name="connsiteY30" fmla="*/ 1003465 h 5400601"/>
                <a:gd name="connsiteX31" fmla="*/ 2624589 w 4019939"/>
                <a:gd name="connsiteY31" fmla="*/ 1003465 h 5400601"/>
                <a:gd name="connsiteX32" fmla="*/ 2460686 w 4019939"/>
                <a:gd name="connsiteY32" fmla="*/ 864096 h 5400601"/>
                <a:gd name="connsiteX33" fmla="*/ 2388678 w 4019939"/>
                <a:gd name="connsiteY33" fmla="*/ 648072 h 5400601"/>
                <a:gd name="connsiteX34" fmla="*/ 2363331 w 4019939"/>
                <a:gd name="connsiteY34" fmla="*/ 421574 h 5400601"/>
                <a:gd name="connsiteX35" fmla="*/ 2351456 w 4019939"/>
                <a:gd name="connsiteY35" fmla="*/ 65314 h 5400601"/>
                <a:gd name="connsiteX0" fmla="*/ 2343455 w 4011938"/>
                <a:gd name="connsiteY0" fmla="*/ 65314 h 5387910"/>
                <a:gd name="connsiteX1" fmla="*/ 2248453 w 4011938"/>
                <a:gd name="connsiteY1" fmla="*/ 29688 h 5387910"/>
                <a:gd name="connsiteX2" fmla="*/ 2129699 w 4011938"/>
                <a:gd name="connsiteY2" fmla="*/ 5938 h 5387910"/>
                <a:gd name="connsiteX3" fmla="*/ 1963445 w 4011938"/>
                <a:gd name="connsiteY3" fmla="*/ 29688 h 5387910"/>
                <a:gd name="connsiteX4" fmla="*/ 1809066 w 4011938"/>
                <a:gd name="connsiteY4" fmla="*/ 100940 h 5387910"/>
                <a:gd name="connsiteX5" fmla="*/ 1856567 w 4011938"/>
                <a:gd name="connsiteY5" fmla="*/ 492826 h 5387910"/>
                <a:gd name="connsiteX6" fmla="*/ 2034697 w 4011938"/>
                <a:gd name="connsiteY6" fmla="*/ 1181595 h 5387910"/>
                <a:gd name="connsiteX7" fmla="*/ 2094073 w 4011938"/>
                <a:gd name="connsiteY7" fmla="*/ 1834738 h 5387910"/>
                <a:gd name="connsiteX8" fmla="*/ 2105949 w 4011938"/>
                <a:gd name="connsiteY8" fmla="*/ 2487880 h 5387910"/>
                <a:gd name="connsiteX9" fmla="*/ 1915943 w 4011938"/>
                <a:gd name="connsiteY9" fmla="*/ 2844140 h 5387910"/>
                <a:gd name="connsiteX10" fmla="*/ 1696093 w 4011938"/>
                <a:gd name="connsiteY10" fmla="*/ 3024335 h 5387910"/>
                <a:gd name="connsiteX11" fmla="*/ 1336054 w 4011938"/>
                <a:gd name="connsiteY11" fmla="*/ 3168350 h 5387910"/>
                <a:gd name="connsiteX12" fmla="*/ 880097 w 4011938"/>
                <a:gd name="connsiteY12" fmla="*/ 2952329 h 5387910"/>
                <a:gd name="connsiteX13" fmla="*/ 376041 w 4011938"/>
                <a:gd name="connsiteY13" fmla="*/ 3024337 h 5387910"/>
                <a:gd name="connsiteX14" fmla="*/ 16002 w 4011938"/>
                <a:gd name="connsiteY14" fmla="*/ 3816424 h 5387910"/>
                <a:gd name="connsiteX15" fmla="*/ 280031 w 4011938"/>
                <a:gd name="connsiteY15" fmla="*/ 5328592 h 5387910"/>
                <a:gd name="connsiteX16" fmla="*/ 736082 w 4011938"/>
                <a:gd name="connsiteY16" fmla="*/ 5328592 h 5387910"/>
                <a:gd name="connsiteX17" fmla="*/ 615974 w 4011938"/>
                <a:gd name="connsiteY17" fmla="*/ 4320478 h 5387910"/>
                <a:gd name="connsiteX18" fmla="*/ 592065 w 4011938"/>
                <a:gd name="connsiteY18" fmla="*/ 3816425 h 5387910"/>
                <a:gd name="connsiteX19" fmla="*/ 808090 w 4011938"/>
                <a:gd name="connsiteY19" fmla="*/ 3528392 h 5387910"/>
                <a:gd name="connsiteX20" fmla="*/ 1168129 w 4011938"/>
                <a:gd name="connsiteY20" fmla="*/ 3672409 h 5387910"/>
                <a:gd name="connsiteX21" fmla="*/ 1868442 w 4011938"/>
                <a:gd name="connsiteY21" fmla="*/ 3996047 h 5387910"/>
                <a:gd name="connsiteX22" fmla="*/ 2379081 w 4011938"/>
                <a:gd name="connsiteY22" fmla="*/ 4007922 h 5387910"/>
                <a:gd name="connsiteX23" fmla="*/ 2937221 w 4011938"/>
                <a:gd name="connsiteY23" fmla="*/ 3889169 h 5387910"/>
                <a:gd name="connsiteX24" fmla="*/ 3316781 w 4011938"/>
                <a:gd name="connsiteY24" fmla="*/ 3672408 h 5387910"/>
                <a:gd name="connsiteX25" fmla="*/ 3578489 w 4011938"/>
                <a:gd name="connsiteY25" fmla="*/ 3295403 h 5387910"/>
                <a:gd name="connsiteX26" fmla="*/ 3922873 w 4011938"/>
                <a:gd name="connsiteY26" fmla="*/ 2487880 h 5387910"/>
                <a:gd name="connsiteX27" fmla="*/ 3910998 w 4011938"/>
                <a:gd name="connsiteY27" fmla="*/ 1454727 h 5387910"/>
                <a:gd name="connsiteX28" fmla="*/ 3317232 w 4011938"/>
                <a:gd name="connsiteY28" fmla="*/ 932213 h 5387910"/>
                <a:gd name="connsiteX29" fmla="*/ 2818468 w 4011938"/>
                <a:gd name="connsiteY29" fmla="*/ 908462 h 5387910"/>
                <a:gd name="connsiteX30" fmla="*/ 2628463 w 4011938"/>
                <a:gd name="connsiteY30" fmla="*/ 1003465 h 5387910"/>
                <a:gd name="connsiteX31" fmla="*/ 2616588 w 4011938"/>
                <a:gd name="connsiteY31" fmla="*/ 1003465 h 5387910"/>
                <a:gd name="connsiteX32" fmla="*/ 2452685 w 4011938"/>
                <a:gd name="connsiteY32" fmla="*/ 864096 h 5387910"/>
                <a:gd name="connsiteX33" fmla="*/ 2380677 w 4011938"/>
                <a:gd name="connsiteY33" fmla="*/ 648072 h 5387910"/>
                <a:gd name="connsiteX34" fmla="*/ 2355330 w 4011938"/>
                <a:gd name="connsiteY34" fmla="*/ 421574 h 5387910"/>
                <a:gd name="connsiteX35" fmla="*/ 2343455 w 4011938"/>
                <a:gd name="connsiteY35" fmla="*/ 65314 h 5387910"/>
                <a:gd name="connsiteX0" fmla="*/ 2354122 w 4022605"/>
                <a:gd name="connsiteY0" fmla="*/ 65314 h 5387910"/>
                <a:gd name="connsiteX1" fmla="*/ 2259120 w 4022605"/>
                <a:gd name="connsiteY1" fmla="*/ 29688 h 5387910"/>
                <a:gd name="connsiteX2" fmla="*/ 2140366 w 4022605"/>
                <a:gd name="connsiteY2" fmla="*/ 5938 h 5387910"/>
                <a:gd name="connsiteX3" fmla="*/ 1974112 w 4022605"/>
                <a:gd name="connsiteY3" fmla="*/ 29688 h 5387910"/>
                <a:gd name="connsiteX4" fmla="*/ 1819733 w 4022605"/>
                <a:gd name="connsiteY4" fmla="*/ 100940 h 5387910"/>
                <a:gd name="connsiteX5" fmla="*/ 1867234 w 4022605"/>
                <a:gd name="connsiteY5" fmla="*/ 492826 h 5387910"/>
                <a:gd name="connsiteX6" fmla="*/ 2045364 w 4022605"/>
                <a:gd name="connsiteY6" fmla="*/ 1181595 h 5387910"/>
                <a:gd name="connsiteX7" fmla="*/ 2104740 w 4022605"/>
                <a:gd name="connsiteY7" fmla="*/ 1834738 h 5387910"/>
                <a:gd name="connsiteX8" fmla="*/ 2116616 w 4022605"/>
                <a:gd name="connsiteY8" fmla="*/ 2487880 h 5387910"/>
                <a:gd name="connsiteX9" fmla="*/ 1926610 w 4022605"/>
                <a:gd name="connsiteY9" fmla="*/ 2844140 h 5387910"/>
                <a:gd name="connsiteX10" fmla="*/ 1706760 w 4022605"/>
                <a:gd name="connsiteY10" fmla="*/ 3024335 h 5387910"/>
                <a:gd name="connsiteX11" fmla="*/ 1346721 w 4022605"/>
                <a:gd name="connsiteY11" fmla="*/ 3168350 h 5387910"/>
                <a:gd name="connsiteX12" fmla="*/ 890764 w 4022605"/>
                <a:gd name="connsiteY12" fmla="*/ 2952329 h 5387910"/>
                <a:gd name="connsiteX13" fmla="*/ 386708 w 4022605"/>
                <a:gd name="connsiteY13" fmla="*/ 3024337 h 5387910"/>
                <a:gd name="connsiteX14" fmla="*/ 26669 w 4022605"/>
                <a:gd name="connsiteY14" fmla="*/ 3816424 h 5387910"/>
                <a:gd name="connsiteX15" fmla="*/ 226691 w 4022605"/>
                <a:gd name="connsiteY15" fmla="*/ 5256584 h 5387910"/>
                <a:gd name="connsiteX16" fmla="*/ 746749 w 4022605"/>
                <a:gd name="connsiteY16" fmla="*/ 5328592 h 5387910"/>
                <a:gd name="connsiteX17" fmla="*/ 626641 w 4022605"/>
                <a:gd name="connsiteY17" fmla="*/ 4320478 h 5387910"/>
                <a:gd name="connsiteX18" fmla="*/ 602732 w 4022605"/>
                <a:gd name="connsiteY18" fmla="*/ 3816425 h 5387910"/>
                <a:gd name="connsiteX19" fmla="*/ 818757 w 4022605"/>
                <a:gd name="connsiteY19" fmla="*/ 3528392 h 5387910"/>
                <a:gd name="connsiteX20" fmla="*/ 1178796 w 4022605"/>
                <a:gd name="connsiteY20" fmla="*/ 3672409 h 5387910"/>
                <a:gd name="connsiteX21" fmla="*/ 1879109 w 4022605"/>
                <a:gd name="connsiteY21" fmla="*/ 3996047 h 5387910"/>
                <a:gd name="connsiteX22" fmla="*/ 2389748 w 4022605"/>
                <a:gd name="connsiteY22" fmla="*/ 4007922 h 5387910"/>
                <a:gd name="connsiteX23" fmla="*/ 2947888 w 4022605"/>
                <a:gd name="connsiteY23" fmla="*/ 3889169 h 5387910"/>
                <a:gd name="connsiteX24" fmla="*/ 3327448 w 4022605"/>
                <a:gd name="connsiteY24" fmla="*/ 3672408 h 5387910"/>
                <a:gd name="connsiteX25" fmla="*/ 3589156 w 4022605"/>
                <a:gd name="connsiteY25" fmla="*/ 3295403 h 5387910"/>
                <a:gd name="connsiteX26" fmla="*/ 3933540 w 4022605"/>
                <a:gd name="connsiteY26" fmla="*/ 2487880 h 5387910"/>
                <a:gd name="connsiteX27" fmla="*/ 3921665 w 4022605"/>
                <a:gd name="connsiteY27" fmla="*/ 1454727 h 5387910"/>
                <a:gd name="connsiteX28" fmla="*/ 3327899 w 4022605"/>
                <a:gd name="connsiteY28" fmla="*/ 932213 h 5387910"/>
                <a:gd name="connsiteX29" fmla="*/ 2829135 w 4022605"/>
                <a:gd name="connsiteY29" fmla="*/ 908462 h 5387910"/>
                <a:gd name="connsiteX30" fmla="*/ 2639130 w 4022605"/>
                <a:gd name="connsiteY30" fmla="*/ 1003465 h 5387910"/>
                <a:gd name="connsiteX31" fmla="*/ 2627255 w 4022605"/>
                <a:gd name="connsiteY31" fmla="*/ 1003465 h 5387910"/>
                <a:gd name="connsiteX32" fmla="*/ 2463352 w 4022605"/>
                <a:gd name="connsiteY32" fmla="*/ 864096 h 5387910"/>
                <a:gd name="connsiteX33" fmla="*/ 2391344 w 4022605"/>
                <a:gd name="connsiteY33" fmla="*/ 648072 h 5387910"/>
                <a:gd name="connsiteX34" fmla="*/ 2365997 w 4022605"/>
                <a:gd name="connsiteY34" fmla="*/ 421574 h 5387910"/>
                <a:gd name="connsiteX35" fmla="*/ 2354122 w 4022605"/>
                <a:gd name="connsiteY35" fmla="*/ 65314 h 5387910"/>
                <a:gd name="connsiteX0" fmla="*/ 2354122 w 4022605"/>
                <a:gd name="connsiteY0" fmla="*/ 65314 h 5387910"/>
                <a:gd name="connsiteX1" fmla="*/ 2259120 w 4022605"/>
                <a:gd name="connsiteY1" fmla="*/ 29688 h 5387910"/>
                <a:gd name="connsiteX2" fmla="*/ 2140366 w 4022605"/>
                <a:gd name="connsiteY2" fmla="*/ 5938 h 5387910"/>
                <a:gd name="connsiteX3" fmla="*/ 1974112 w 4022605"/>
                <a:gd name="connsiteY3" fmla="*/ 29688 h 5387910"/>
                <a:gd name="connsiteX4" fmla="*/ 1819733 w 4022605"/>
                <a:gd name="connsiteY4" fmla="*/ 100940 h 5387910"/>
                <a:gd name="connsiteX5" fmla="*/ 1867234 w 4022605"/>
                <a:gd name="connsiteY5" fmla="*/ 492826 h 5387910"/>
                <a:gd name="connsiteX6" fmla="*/ 2045364 w 4022605"/>
                <a:gd name="connsiteY6" fmla="*/ 1181595 h 5387910"/>
                <a:gd name="connsiteX7" fmla="*/ 2104740 w 4022605"/>
                <a:gd name="connsiteY7" fmla="*/ 1834738 h 5387910"/>
                <a:gd name="connsiteX8" fmla="*/ 2116616 w 4022605"/>
                <a:gd name="connsiteY8" fmla="*/ 2487880 h 5387910"/>
                <a:gd name="connsiteX9" fmla="*/ 1926610 w 4022605"/>
                <a:gd name="connsiteY9" fmla="*/ 2844140 h 5387910"/>
                <a:gd name="connsiteX10" fmla="*/ 1706760 w 4022605"/>
                <a:gd name="connsiteY10" fmla="*/ 3024335 h 5387910"/>
                <a:gd name="connsiteX11" fmla="*/ 1346721 w 4022605"/>
                <a:gd name="connsiteY11" fmla="*/ 3168350 h 5387910"/>
                <a:gd name="connsiteX12" fmla="*/ 890764 w 4022605"/>
                <a:gd name="connsiteY12" fmla="*/ 2952329 h 5387910"/>
                <a:gd name="connsiteX13" fmla="*/ 386708 w 4022605"/>
                <a:gd name="connsiteY13" fmla="*/ 3024337 h 5387910"/>
                <a:gd name="connsiteX14" fmla="*/ 26669 w 4022605"/>
                <a:gd name="connsiteY14" fmla="*/ 3816424 h 5387910"/>
                <a:gd name="connsiteX15" fmla="*/ 226691 w 4022605"/>
                <a:gd name="connsiteY15" fmla="*/ 5256584 h 5387910"/>
                <a:gd name="connsiteX16" fmla="*/ 746749 w 4022605"/>
                <a:gd name="connsiteY16" fmla="*/ 5328592 h 5387910"/>
                <a:gd name="connsiteX17" fmla="*/ 626641 w 4022605"/>
                <a:gd name="connsiteY17" fmla="*/ 4320478 h 5387910"/>
                <a:gd name="connsiteX18" fmla="*/ 602732 w 4022605"/>
                <a:gd name="connsiteY18" fmla="*/ 3816425 h 5387910"/>
                <a:gd name="connsiteX19" fmla="*/ 818757 w 4022605"/>
                <a:gd name="connsiteY19" fmla="*/ 3528392 h 5387910"/>
                <a:gd name="connsiteX20" fmla="*/ 1178796 w 4022605"/>
                <a:gd name="connsiteY20" fmla="*/ 3672409 h 5387910"/>
                <a:gd name="connsiteX21" fmla="*/ 1879109 w 4022605"/>
                <a:gd name="connsiteY21" fmla="*/ 3996047 h 5387910"/>
                <a:gd name="connsiteX22" fmla="*/ 2389748 w 4022605"/>
                <a:gd name="connsiteY22" fmla="*/ 4007922 h 5387910"/>
                <a:gd name="connsiteX23" fmla="*/ 2947888 w 4022605"/>
                <a:gd name="connsiteY23" fmla="*/ 3889169 h 5387910"/>
                <a:gd name="connsiteX24" fmla="*/ 3327448 w 4022605"/>
                <a:gd name="connsiteY24" fmla="*/ 3672408 h 5387910"/>
                <a:gd name="connsiteX25" fmla="*/ 3589156 w 4022605"/>
                <a:gd name="connsiteY25" fmla="*/ 3295403 h 5387910"/>
                <a:gd name="connsiteX26" fmla="*/ 3933540 w 4022605"/>
                <a:gd name="connsiteY26" fmla="*/ 2487880 h 5387910"/>
                <a:gd name="connsiteX27" fmla="*/ 3921665 w 4022605"/>
                <a:gd name="connsiteY27" fmla="*/ 1454727 h 5387910"/>
                <a:gd name="connsiteX28" fmla="*/ 3327899 w 4022605"/>
                <a:gd name="connsiteY28" fmla="*/ 932213 h 5387910"/>
                <a:gd name="connsiteX29" fmla="*/ 2829135 w 4022605"/>
                <a:gd name="connsiteY29" fmla="*/ 908462 h 5387910"/>
                <a:gd name="connsiteX30" fmla="*/ 2639130 w 4022605"/>
                <a:gd name="connsiteY30" fmla="*/ 1003465 h 5387910"/>
                <a:gd name="connsiteX31" fmla="*/ 2627255 w 4022605"/>
                <a:gd name="connsiteY31" fmla="*/ 1003465 h 5387910"/>
                <a:gd name="connsiteX32" fmla="*/ 2463352 w 4022605"/>
                <a:gd name="connsiteY32" fmla="*/ 864096 h 5387910"/>
                <a:gd name="connsiteX33" fmla="*/ 2391344 w 4022605"/>
                <a:gd name="connsiteY33" fmla="*/ 648072 h 5387910"/>
                <a:gd name="connsiteX34" fmla="*/ 2365997 w 4022605"/>
                <a:gd name="connsiteY34" fmla="*/ 421574 h 5387910"/>
                <a:gd name="connsiteX35" fmla="*/ 2354122 w 4022605"/>
                <a:gd name="connsiteY35" fmla="*/ 65314 h 5387910"/>
                <a:gd name="connsiteX0" fmla="*/ 2354122 w 4022605"/>
                <a:gd name="connsiteY0" fmla="*/ 65314 h 5387910"/>
                <a:gd name="connsiteX1" fmla="*/ 2259120 w 4022605"/>
                <a:gd name="connsiteY1" fmla="*/ 29688 h 5387910"/>
                <a:gd name="connsiteX2" fmla="*/ 2140366 w 4022605"/>
                <a:gd name="connsiteY2" fmla="*/ 5938 h 5387910"/>
                <a:gd name="connsiteX3" fmla="*/ 1974112 w 4022605"/>
                <a:gd name="connsiteY3" fmla="*/ 29688 h 5387910"/>
                <a:gd name="connsiteX4" fmla="*/ 1819733 w 4022605"/>
                <a:gd name="connsiteY4" fmla="*/ 100940 h 5387910"/>
                <a:gd name="connsiteX5" fmla="*/ 1867234 w 4022605"/>
                <a:gd name="connsiteY5" fmla="*/ 492826 h 5387910"/>
                <a:gd name="connsiteX6" fmla="*/ 2045364 w 4022605"/>
                <a:gd name="connsiteY6" fmla="*/ 1181595 h 5387910"/>
                <a:gd name="connsiteX7" fmla="*/ 2104740 w 4022605"/>
                <a:gd name="connsiteY7" fmla="*/ 1834738 h 5387910"/>
                <a:gd name="connsiteX8" fmla="*/ 2116616 w 4022605"/>
                <a:gd name="connsiteY8" fmla="*/ 2487880 h 5387910"/>
                <a:gd name="connsiteX9" fmla="*/ 1926610 w 4022605"/>
                <a:gd name="connsiteY9" fmla="*/ 2844140 h 5387910"/>
                <a:gd name="connsiteX10" fmla="*/ 1706760 w 4022605"/>
                <a:gd name="connsiteY10" fmla="*/ 3024335 h 5387910"/>
                <a:gd name="connsiteX11" fmla="*/ 1306812 w 4022605"/>
                <a:gd name="connsiteY11" fmla="*/ 3240360 h 5387910"/>
                <a:gd name="connsiteX12" fmla="*/ 890764 w 4022605"/>
                <a:gd name="connsiteY12" fmla="*/ 2952329 h 5387910"/>
                <a:gd name="connsiteX13" fmla="*/ 386708 w 4022605"/>
                <a:gd name="connsiteY13" fmla="*/ 3024337 h 5387910"/>
                <a:gd name="connsiteX14" fmla="*/ 26669 w 4022605"/>
                <a:gd name="connsiteY14" fmla="*/ 3816424 h 5387910"/>
                <a:gd name="connsiteX15" fmla="*/ 226691 w 4022605"/>
                <a:gd name="connsiteY15" fmla="*/ 5256584 h 5387910"/>
                <a:gd name="connsiteX16" fmla="*/ 746749 w 4022605"/>
                <a:gd name="connsiteY16" fmla="*/ 5328592 h 5387910"/>
                <a:gd name="connsiteX17" fmla="*/ 626641 w 4022605"/>
                <a:gd name="connsiteY17" fmla="*/ 4320478 h 5387910"/>
                <a:gd name="connsiteX18" fmla="*/ 602732 w 4022605"/>
                <a:gd name="connsiteY18" fmla="*/ 3816425 h 5387910"/>
                <a:gd name="connsiteX19" fmla="*/ 818757 w 4022605"/>
                <a:gd name="connsiteY19" fmla="*/ 3528392 h 5387910"/>
                <a:gd name="connsiteX20" fmla="*/ 1178796 w 4022605"/>
                <a:gd name="connsiteY20" fmla="*/ 3672409 h 5387910"/>
                <a:gd name="connsiteX21" fmla="*/ 1879109 w 4022605"/>
                <a:gd name="connsiteY21" fmla="*/ 3996047 h 5387910"/>
                <a:gd name="connsiteX22" fmla="*/ 2389748 w 4022605"/>
                <a:gd name="connsiteY22" fmla="*/ 4007922 h 5387910"/>
                <a:gd name="connsiteX23" fmla="*/ 2947888 w 4022605"/>
                <a:gd name="connsiteY23" fmla="*/ 3889169 h 5387910"/>
                <a:gd name="connsiteX24" fmla="*/ 3327448 w 4022605"/>
                <a:gd name="connsiteY24" fmla="*/ 3672408 h 5387910"/>
                <a:gd name="connsiteX25" fmla="*/ 3589156 w 4022605"/>
                <a:gd name="connsiteY25" fmla="*/ 3295403 h 5387910"/>
                <a:gd name="connsiteX26" fmla="*/ 3933540 w 4022605"/>
                <a:gd name="connsiteY26" fmla="*/ 2487880 h 5387910"/>
                <a:gd name="connsiteX27" fmla="*/ 3921665 w 4022605"/>
                <a:gd name="connsiteY27" fmla="*/ 1454727 h 5387910"/>
                <a:gd name="connsiteX28" fmla="*/ 3327899 w 4022605"/>
                <a:gd name="connsiteY28" fmla="*/ 932213 h 5387910"/>
                <a:gd name="connsiteX29" fmla="*/ 2829135 w 4022605"/>
                <a:gd name="connsiteY29" fmla="*/ 908462 h 5387910"/>
                <a:gd name="connsiteX30" fmla="*/ 2639130 w 4022605"/>
                <a:gd name="connsiteY30" fmla="*/ 1003465 h 5387910"/>
                <a:gd name="connsiteX31" fmla="*/ 2627255 w 4022605"/>
                <a:gd name="connsiteY31" fmla="*/ 1003465 h 5387910"/>
                <a:gd name="connsiteX32" fmla="*/ 2463352 w 4022605"/>
                <a:gd name="connsiteY32" fmla="*/ 864096 h 5387910"/>
                <a:gd name="connsiteX33" fmla="*/ 2391344 w 4022605"/>
                <a:gd name="connsiteY33" fmla="*/ 648072 h 5387910"/>
                <a:gd name="connsiteX34" fmla="*/ 2365997 w 4022605"/>
                <a:gd name="connsiteY34" fmla="*/ 421574 h 5387910"/>
                <a:gd name="connsiteX35" fmla="*/ 2354122 w 4022605"/>
                <a:gd name="connsiteY35" fmla="*/ 65314 h 5387910"/>
                <a:gd name="connsiteX0" fmla="*/ 2354122 w 4022605"/>
                <a:gd name="connsiteY0" fmla="*/ 65314 h 5387910"/>
                <a:gd name="connsiteX1" fmla="*/ 2259120 w 4022605"/>
                <a:gd name="connsiteY1" fmla="*/ 29688 h 5387910"/>
                <a:gd name="connsiteX2" fmla="*/ 2140366 w 4022605"/>
                <a:gd name="connsiteY2" fmla="*/ 5938 h 5387910"/>
                <a:gd name="connsiteX3" fmla="*/ 1974112 w 4022605"/>
                <a:gd name="connsiteY3" fmla="*/ 29688 h 5387910"/>
                <a:gd name="connsiteX4" fmla="*/ 1819733 w 4022605"/>
                <a:gd name="connsiteY4" fmla="*/ 100940 h 5387910"/>
                <a:gd name="connsiteX5" fmla="*/ 1867234 w 4022605"/>
                <a:gd name="connsiteY5" fmla="*/ 492826 h 5387910"/>
                <a:gd name="connsiteX6" fmla="*/ 2045364 w 4022605"/>
                <a:gd name="connsiteY6" fmla="*/ 1181595 h 5387910"/>
                <a:gd name="connsiteX7" fmla="*/ 2104740 w 4022605"/>
                <a:gd name="connsiteY7" fmla="*/ 1834738 h 5387910"/>
                <a:gd name="connsiteX8" fmla="*/ 2116616 w 4022605"/>
                <a:gd name="connsiteY8" fmla="*/ 2487880 h 5387910"/>
                <a:gd name="connsiteX9" fmla="*/ 1926610 w 4022605"/>
                <a:gd name="connsiteY9" fmla="*/ 2844140 h 5387910"/>
                <a:gd name="connsiteX10" fmla="*/ 1706760 w 4022605"/>
                <a:gd name="connsiteY10" fmla="*/ 3024335 h 5387910"/>
                <a:gd name="connsiteX11" fmla="*/ 1306812 w 4022605"/>
                <a:gd name="connsiteY11" fmla="*/ 3168352 h 5387910"/>
                <a:gd name="connsiteX12" fmla="*/ 890764 w 4022605"/>
                <a:gd name="connsiteY12" fmla="*/ 2952329 h 5387910"/>
                <a:gd name="connsiteX13" fmla="*/ 386708 w 4022605"/>
                <a:gd name="connsiteY13" fmla="*/ 3024337 h 5387910"/>
                <a:gd name="connsiteX14" fmla="*/ 26669 w 4022605"/>
                <a:gd name="connsiteY14" fmla="*/ 3816424 h 5387910"/>
                <a:gd name="connsiteX15" fmla="*/ 226691 w 4022605"/>
                <a:gd name="connsiteY15" fmla="*/ 5256584 h 5387910"/>
                <a:gd name="connsiteX16" fmla="*/ 746749 w 4022605"/>
                <a:gd name="connsiteY16" fmla="*/ 5328592 h 5387910"/>
                <a:gd name="connsiteX17" fmla="*/ 626641 w 4022605"/>
                <a:gd name="connsiteY17" fmla="*/ 4320478 h 5387910"/>
                <a:gd name="connsiteX18" fmla="*/ 602732 w 4022605"/>
                <a:gd name="connsiteY18" fmla="*/ 3816425 h 5387910"/>
                <a:gd name="connsiteX19" fmla="*/ 818757 w 4022605"/>
                <a:gd name="connsiteY19" fmla="*/ 3528392 h 5387910"/>
                <a:gd name="connsiteX20" fmla="*/ 1178796 w 4022605"/>
                <a:gd name="connsiteY20" fmla="*/ 3672409 h 5387910"/>
                <a:gd name="connsiteX21" fmla="*/ 1879109 w 4022605"/>
                <a:gd name="connsiteY21" fmla="*/ 3996047 h 5387910"/>
                <a:gd name="connsiteX22" fmla="*/ 2389748 w 4022605"/>
                <a:gd name="connsiteY22" fmla="*/ 4007922 h 5387910"/>
                <a:gd name="connsiteX23" fmla="*/ 2947888 w 4022605"/>
                <a:gd name="connsiteY23" fmla="*/ 3889169 h 5387910"/>
                <a:gd name="connsiteX24" fmla="*/ 3327448 w 4022605"/>
                <a:gd name="connsiteY24" fmla="*/ 3672408 h 5387910"/>
                <a:gd name="connsiteX25" fmla="*/ 3589156 w 4022605"/>
                <a:gd name="connsiteY25" fmla="*/ 3295403 h 5387910"/>
                <a:gd name="connsiteX26" fmla="*/ 3933540 w 4022605"/>
                <a:gd name="connsiteY26" fmla="*/ 2487880 h 5387910"/>
                <a:gd name="connsiteX27" fmla="*/ 3921665 w 4022605"/>
                <a:gd name="connsiteY27" fmla="*/ 1454727 h 5387910"/>
                <a:gd name="connsiteX28" fmla="*/ 3327899 w 4022605"/>
                <a:gd name="connsiteY28" fmla="*/ 932213 h 5387910"/>
                <a:gd name="connsiteX29" fmla="*/ 2829135 w 4022605"/>
                <a:gd name="connsiteY29" fmla="*/ 908462 h 5387910"/>
                <a:gd name="connsiteX30" fmla="*/ 2639130 w 4022605"/>
                <a:gd name="connsiteY30" fmla="*/ 1003465 h 5387910"/>
                <a:gd name="connsiteX31" fmla="*/ 2627255 w 4022605"/>
                <a:gd name="connsiteY31" fmla="*/ 1003465 h 5387910"/>
                <a:gd name="connsiteX32" fmla="*/ 2463352 w 4022605"/>
                <a:gd name="connsiteY32" fmla="*/ 864096 h 5387910"/>
                <a:gd name="connsiteX33" fmla="*/ 2391344 w 4022605"/>
                <a:gd name="connsiteY33" fmla="*/ 648072 h 5387910"/>
                <a:gd name="connsiteX34" fmla="*/ 2365997 w 4022605"/>
                <a:gd name="connsiteY34" fmla="*/ 421574 h 5387910"/>
                <a:gd name="connsiteX35" fmla="*/ 2354122 w 4022605"/>
                <a:gd name="connsiteY35" fmla="*/ 65314 h 5387910"/>
                <a:gd name="connsiteX0" fmla="*/ 2354122 w 4022605"/>
                <a:gd name="connsiteY0" fmla="*/ 65314 h 5315902"/>
                <a:gd name="connsiteX1" fmla="*/ 2259120 w 4022605"/>
                <a:gd name="connsiteY1" fmla="*/ 29688 h 5315902"/>
                <a:gd name="connsiteX2" fmla="*/ 2140366 w 4022605"/>
                <a:gd name="connsiteY2" fmla="*/ 5938 h 5315902"/>
                <a:gd name="connsiteX3" fmla="*/ 1974112 w 4022605"/>
                <a:gd name="connsiteY3" fmla="*/ 29688 h 5315902"/>
                <a:gd name="connsiteX4" fmla="*/ 1819733 w 4022605"/>
                <a:gd name="connsiteY4" fmla="*/ 100940 h 5315902"/>
                <a:gd name="connsiteX5" fmla="*/ 1867234 w 4022605"/>
                <a:gd name="connsiteY5" fmla="*/ 492826 h 5315902"/>
                <a:gd name="connsiteX6" fmla="*/ 2045364 w 4022605"/>
                <a:gd name="connsiteY6" fmla="*/ 1181595 h 5315902"/>
                <a:gd name="connsiteX7" fmla="*/ 2104740 w 4022605"/>
                <a:gd name="connsiteY7" fmla="*/ 1834738 h 5315902"/>
                <a:gd name="connsiteX8" fmla="*/ 2116616 w 4022605"/>
                <a:gd name="connsiteY8" fmla="*/ 2487880 h 5315902"/>
                <a:gd name="connsiteX9" fmla="*/ 1926610 w 4022605"/>
                <a:gd name="connsiteY9" fmla="*/ 2844140 h 5315902"/>
                <a:gd name="connsiteX10" fmla="*/ 1706760 w 4022605"/>
                <a:gd name="connsiteY10" fmla="*/ 3024335 h 5315902"/>
                <a:gd name="connsiteX11" fmla="*/ 1306812 w 4022605"/>
                <a:gd name="connsiteY11" fmla="*/ 3168352 h 5315902"/>
                <a:gd name="connsiteX12" fmla="*/ 890764 w 4022605"/>
                <a:gd name="connsiteY12" fmla="*/ 2952329 h 5315902"/>
                <a:gd name="connsiteX13" fmla="*/ 386708 w 4022605"/>
                <a:gd name="connsiteY13" fmla="*/ 3024337 h 5315902"/>
                <a:gd name="connsiteX14" fmla="*/ 26669 w 4022605"/>
                <a:gd name="connsiteY14" fmla="*/ 3816424 h 5315902"/>
                <a:gd name="connsiteX15" fmla="*/ 226691 w 4022605"/>
                <a:gd name="connsiteY15" fmla="*/ 5256584 h 5315902"/>
                <a:gd name="connsiteX16" fmla="*/ 730748 w 4022605"/>
                <a:gd name="connsiteY16" fmla="*/ 5256584 h 5315902"/>
                <a:gd name="connsiteX17" fmla="*/ 626641 w 4022605"/>
                <a:gd name="connsiteY17" fmla="*/ 4320478 h 5315902"/>
                <a:gd name="connsiteX18" fmla="*/ 602732 w 4022605"/>
                <a:gd name="connsiteY18" fmla="*/ 3816425 h 5315902"/>
                <a:gd name="connsiteX19" fmla="*/ 818757 w 4022605"/>
                <a:gd name="connsiteY19" fmla="*/ 3528392 h 5315902"/>
                <a:gd name="connsiteX20" fmla="*/ 1178796 w 4022605"/>
                <a:gd name="connsiteY20" fmla="*/ 3672409 h 5315902"/>
                <a:gd name="connsiteX21" fmla="*/ 1879109 w 4022605"/>
                <a:gd name="connsiteY21" fmla="*/ 3996047 h 5315902"/>
                <a:gd name="connsiteX22" fmla="*/ 2389748 w 4022605"/>
                <a:gd name="connsiteY22" fmla="*/ 4007922 h 5315902"/>
                <a:gd name="connsiteX23" fmla="*/ 2947888 w 4022605"/>
                <a:gd name="connsiteY23" fmla="*/ 3889169 h 5315902"/>
                <a:gd name="connsiteX24" fmla="*/ 3327448 w 4022605"/>
                <a:gd name="connsiteY24" fmla="*/ 3672408 h 5315902"/>
                <a:gd name="connsiteX25" fmla="*/ 3589156 w 4022605"/>
                <a:gd name="connsiteY25" fmla="*/ 3295403 h 5315902"/>
                <a:gd name="connsiteX26" fmla="*/ 3933540 w 4022605"/>
                <a:gd name="connsiteY26" fmla="*/ 2487880 h 5315902"/>
                <a:gd name="connsiteX27" fmla="*/ 3921665 w 4022605"/>
                <a:gd name="connsiteY27" fmla="*/ 1454727 h 5315902"/>
                <a:gd name="connsiteX28" fmla="*/ 3327899 w 4022605"/>
                <a:gd name="connsiteY28" fmla="*/ 932213 h 5315902"/>
                <a:gd name="connsiteX29" fmla="*/ 2829135 w 4022605"/>
                <a:gd name="connsiteY29" fmla="*/ 908462 h 5315902"/>
                <a:gd name="connsiteX30" fmla="*/ 2639130 w 4022605"/>
                <a:gd name="connsiteY30" fmla="*/ 1003465 h 5315902"/>
                <a:gd name="connsiteX31" fmla="*/ 2627255 w 4022605"/>
                <a:gd name="connsiteY31" fmla="*/ 1003465 h 5315902"/>
                <a:gd name="connsiteX32" fmla="*/ 2463352 w 4022605"/>
                <a:gd name="connsiteY32" fmla="*/ 864096 h 5315902"/>
                <a:gd name="connsiteX33" fmla="*/ 2391344 w 4022605"/>
                <a:gd name="connsiteY33" fmla="*/ 648072 h 5315902"/>
                <a:gd name="connsiteX34" fmla="*/ 2365997 w 4022605"/>
                <a:gd name="connsiteY34" fmla="*/ 421574 h 5315902"/>
                <a:gd name="connsiteX35" fmla="*/ 2354122 w 4022605"/>
                <a:gd name="connsiteY35" fmla="*/ 65314 h 5315902"/>
                <a:gd name="connsiteX0" fmla="*/ 2354122 w 4022605"/>
                <a:gd name="connsiteY0" fmla="*/ 65314 h 5256584"/>
                <a:gd name="connsiteX1" fmla="*/ 2259120 w 4022605"/>
                <a:gd name="connsiteY1" fmla="*/ 29688 h 5256584"/>
                <a:gd name="connsiteX2" fmla="*/ 2140366 w 4022605"/>
                <a:gd name="connsiteY2" fmla="*/ 5938 h 5256584"/>
                <a:gd name="connsiteX3" fmla="*/ 1974112 w 4022605"/>
                <a:gd name="connsiteY3" fmla="*/ 29688 h 5256584"/>
                <a:gd name="connsiteX4" fmla="*/ 1819733 w 4022605"/>
                <a:gd name="connsiteY4" fmla="*/ 100940 h 5256584"/>
                <a:gd name="connsiteX5" fmla="*/ 1867234 w 4022605"/>
                <a:gd name="connsiteY5" fmla="*/ 492826 h 5256584"/>
                <a:gd name="connsiteX6" fmla="*/ 2045364 w 4022605"/>
                <a:gd name="connsiteY6" fmla="*/ 1181595 h 5256584"/>
                <a:gd name="connsiteX7" fmla="*/ 2104740 w 4022605"/>
                <a:gd name="connsiteY7" fmla="*/ 1834738 h 5256584"/>
                <a:gd name="connsiteX8" fmla="*/ 2116616 w 4022605"/>
                <a:gd name="connsiteY8" fmla="*/ 2487880 h 5256584"/>
                <a:gd name="connsiteX9" fmla="*/ 1926610 w 4022605"/>
                <a:gd name="connsiteY9" fmla="*/ 2844140 h 5256584"/>
                <a:gd name="connsiteX10" fmla="*/ 1706760 w 4022605"/>
                <a:gd name="connsiteY10" fmla="*/ 3024335 h 5256584"/>
                <a:gd name="connsiteX11" fmla="*/ 1306812 w 4022605"/>
                <a:gd name="connsiteY11" fmla="*/ 3168352 h 5256584"/>
                <a:gd name="connsiteX12" fmla="*/ 890764 w 4022605"/>
                <a:gd name="connsiteY12" fmla="*/ 2952329 h 5256584"/>
                <a:gd name="connsiteX13" fmla="*/ 386708 w 4022605"/>
                <a:gd name="connsiteY13" fmla="*/ 3024337 h 5256584"/>
                <a:gd name="connsiteX14" fmla="*/ 26669 w 4022605"/>
                <a:gd name="connsiteY14" fmla="*/ 3816424 h 5256584"/>
                <a:gd name="connsiteX15" fmla="*/ 226691 w 4022605"/>
                <a:gd name="connsiteY15" fmla="*/ 5256584 h 5256584"/>
                <a:gd name="connsiteX16" fmla="*/ 730748 w 4022605"/>
                <a:gd name="connsiteY16" fmla="*/ 5256584 h 5256584"/>
                <a:gd name="connsiteX17" fmla="*/ 626641 w 4022605"/>
                <a:gd name="connsiteY17" fmla="*/ 4320478 h 5256584"/>
                <a:gd name="connsiteX18" fmla="*/ 602732 w 4022605"/>
                <a:gd name="connsiteY18" fmla="*/ 3816425 h 5256584"/>
                <a:gd name="connsiteX19" fmla="*/ 818757 w 4022605"/>
                <a:gd name="connsiteY19" fmla="*/ 3528392 h 5256584"/>
                <a:gd name="connsiteX20" fmla="*/ 1178796 w 4022605"/>
                <a:gd name="connsiteY20" fmla="*/ 3672409 h 5256584"/>
                <a:gd name="connsiteX21" fmla="*/ 1879109 w 4022605"/>
                <a:gd name="connsiteY21" fmla="*/ 3996047 h 5256584"/>
                <a:gd name="connsiteX22" fmla="*/ 2389748 w 4022605"/>
                <a:gd name="connsiteY22" fmla="*/ 4007922 h 5256584"/>
                <a:gd name="connsiteX23" fmla="*/ 2947888 w 4022605"/>
                <a:gd name="connsiteY23" fmla="*/ 3889169 h 5256584"/>
                <a:gd name="connsiteX24" fmla="*/ 3327448 w 4022605"/>
                <a:gd name="connsiteY24" fmla="*/ 3672408 h 5256584"/>
                <a:gd name="connsiteX25" fmla="*/ 3589156 w 4022605"/>
                <a:gd name="connsiteY25" fmla="*/ 3295403 h 5256584"/>
                <a:gd name="connsiteX26" fmla="*/ 3933540 w 4022605"/>
                <a:gd name="connsiteY26" fmla="*/ 2487880 h 5256584"/>
                <a:gd name="connsiteX27" fmla="*/ 3921665 w 4022605"/>
                <a:gd name="connsiteY27" fmla="*/ 1454727 h 5256584"/>
                <a:gd name="connsiteX28" fmla="*/ 3327899 w 4022605"/>
                <a:gd name="connsiteY28" fmla="*/ 932213 h 5256584"/>
                <a:gd name="connsiteX29" fmla="*/ 2829135 w 4022605"/>
                <a:gd name="connsiteY29" fmla="*/ 908462 h 5256584"/>
                <a:gd name="connsiteX30" fmla="*/ 2639130 w 4022605"/>
                <a:gd name="connsiteY30" fmla="*/ 1003465 h 5256584"/>
                <a:gd name="connsiteX31" fmla="*/ 2627255 w 4022605"/>
                <a:gd name="connsiteY31" fmla="*/ 1003465 h 5256584"/>
                <a:gd name="connsiteX32" fmla="*/ 2463352 w 4022605"/>
                <a:gd name="connsiteY32" fmla="*/ 864096 h 5256584"/>
                <a:gd name="connsiteX33" fmla="*/ 2391344 w 4022605"/>
                <a:gd name="connsiteY33" fmla="*/ 648072 h 5256584"/>
                <a:gd name="connsiteX34" fmla="*/ 2365997 w 4022605"/>
                <a:gd name="connsiteY34" fmla="*/ 421574 h 5256584"/>
                <a:gd name="connsiteX35" fmla="*/ 2354122 w 4022605"/>
                <a:gd name="connsiteY35" fmla="*/ 65314 h 5256584"/>
                <a:gd name="connsiteX0" fmla="*/ 2354122 w 4022605"/>
                <a:gd name="connsiteY0" fmla="*/ 65314 h 5256584"/>
                <a:gd name="connsiteX1" fmla="*/ 2259120 w 4022605"/>
                <a:gd name="connsiteY1" fmla="*/ 29688 h 5256584"/>
                <a:gd name="connsiteX2" fmla="*/ 2140366 w 4022605"/>
                <a:gd name="connsiteY2" fmla="*/ 5938 h 5256584"/>
                <a:gd name="connsiteX3" fmla="*/ 1974112 w 4022605"/>
                <a:gd name="connsiteY3" fmla="*/ 29688 h 5256584"/>
                <a:gd name="connsiteX4" fmla="*/ 1819733 w 4022605"/>
                <a:gd name="connsiteY4" fmla="*/ 100940 h 5256584"/>
                <a:gd name="connsiteX5" fmla="*/ 1867234 w 4022605"/>
                <a:gd name="connsiteY5" fmla="*/ 492826 h 5256584"/>
                <a:gd name="connsiteX6" fmla="*/ 2045364 w 4022605"/>
                <a:gd name="connsiteY6" fmla="*/ 1181595 h 5256584"/>
                <a:gd name="connsiteX7" fmla="*/ 2104740 w 4022605"/>
                <a:gd name="connsiteY7" fmla="*/ 1834738 h 5256584"/>
                <a:gd name="connsiteX8" fmla="*/ 2116616 w 4022605"/>
                <a:gd name="connsiteY8" fmla="*/ 2487880 h 5256584"/>
                <a:gd name="connsiteX9" fmla="*/ 1926610 w 4022605"/>
                <a:gd name="connsiteY9" fmla="*/ 2844140 h 5256584"/>
                <a:gd name="connsiteX10" fmla="*/ 1706760 w 4022605"/>
                <a:gd name="connsiteY10" fmla="*/ 3024335 h 5256584"/>
                <a:gd name="connsiteX11" fmla="*/ 1306812 w 4022605"/>
                <a:gd name="connsiteY11" fmla="*/ 3168352 h 5256584"/>
                <a:gd name="connsiteX12" fmla="*/ 890764 w 4022605"/>
                <a:gd name="connsiteY12" fmla="*/ 2952329 h 5256584"/>
                <a:gd name="connsiteX13" fmla="*/ 386708 w 4022605"/>
                <a:gd name="connsiteY13" fmla="*/ 3024337 h 5256584"/>
                <a:gd name="connsiteX14" fmla="*/ 26669 w 4022605"/>
                <a:gd name="connsiteY14" fmla="*/ 3816424 h 5256584"/>
                <a:gd name="connsiteX15" fmla="*/ 226691 w 4022605"/>
                <a:gd name="connsiteY15" fmla="*/ 5256584 h 5256584"/>
                <a:gd name="connsiteX16" fmla="*/ 730748 w 4022605"/>
                <a:gd name="connsiteY16" fmla="*/ 5256584 h 5256584"/>
                <a:gd name="connsiteX17" fmla="*/ 626641 w 4022605"/>
                <a:gd name="connsiteY17" fmla="*/ 4320478 h 5256584"/>
                <a:gd name="connsiteX18" fmla="*/ 602732 w 4022605"/>
                <a:gd name="connsiteY18" fmla="*/ 3816425 h 5256584"/>
                <a:gd name="connsiteX19" fmla="*/ 818757 w 4022605"/>
                <a:gd name="connsiteY19" fmla="*/ 3528392 h 5256584"/>
                <a:gd name="connsiteX20" fmla="*/ 1178796 w 4022605"/>
                <a:gd name="connsiteY20" fmla="*/ 3672409 h 5256584"/>
                <a:gd name="connsiteX21" fmla="*/ 1879109 w 4022605"/>
                <a:gd name="connsiteY21" fmla="*/ 3996047 h 5256584"/>
                <a:gd name="connsiteX22" fmla="*/ 2554035 w 4022605"/>
                <a:gd name="connsiteY22" fmla="*/ 4066705 h 5256584"/>
                <a:gd name="connsiteX23" fmla="*/ 2947888 w 4022605"/>
                <a:gd name="connsiteY23" fmla="*/ 3889169 h 5256584"/>
                <a:gd name="connsiteX24" fmla="*/ 3327448 w 4022605"/>
                <a:gd name="connsiteY24" fmla="*/ 3672408 h 5256584"/>
                <a:gd name="connsiteX25" fmla="*/ 3589156 w 4022605"/>
                <a:gd name="connsiteY25" fmla="*/ 3295403 h 5256584"/>
                <a:gd name="connsiteX26" fmla="*/ 3933540 w 4022605"/>
                <a:gd name="connsiteY26" fmla="*/ 2487880 h 5256584"/>
                <a:gd name="connsiteX27" fmla="*/ 3921665 w 4022605"/>
                <a:gd name="connsiteY27" fmla="*/ 1454727 h 5256584"/>
                <a:gd name="connsiteX28" fmla="*/ 3327899 w 4022605"/>
                <a:gd name="connsiteY28" fmla="*/ 932213 h 5256584"/>
                <a:gd name="connsiteX29" fmla="*/ 2829135 w 4022605"/>
                <a:gd name="connsiteY29" fmla="*/ 908462 h 5256584"/>
                <a:gd name="connsiteX30" fmla="*/ 2639130 w 4022605"/>
                <a:gd name="connsiteY30" fmla="*/ 1003465 h 5256584"/>
                <a:gd name="connsiteX31" fmla="*/ 2627255 w 4022605"/>
                <a:gd name="connsiteY31" fmla="*/ 1003465 h 5256584"/>
                <a:gd name="connsiteX32" fmla="*/ 2463352 w 4022605"/>
                <a:gd name="connsiteY32" fmla="*/ 864096 h 5256584"/>
                <a:gd name="connsiteX33" fmla="*/ 2391344 w 4022605"/>
                <a:gd name="connsiteY33" fmla="*/ 648072 h 5256584"/>
                <a:gd name="connsiteX34" fmla="*/ 2365997 w 4022605"/>
                <a:gd name="connsiteY34" fmla="*/ 421574 h 5256584"/>
                <a:gd name="connsiteX35" fmla="*/ 2354122 w 4022605"/>
                <a:gd name="connsiteY35" fmla="*/ 65314 h 5256584"/>
                <a:gd name="connsiteX0" fmla="*/ 2354122 w 4022605"/>
                <a:gd name="connsiteY0" fmla="*/ 65314 h 5256584"/>
                <a:gd name="connsiteX1" fmla="*/ 2259120 w 4022605"/>
                <a:gd name="connsiteY1" fmla="*/ 29688 h 5256584"/>
                <a:gd name="connsiteX2" fmla="*/ 2140366 w 4022605"/>
                <a:gd name="connsiteY2" fmla="*/ 5938 h 5256584"/>
                <a:gd name="connsiteX3" fmla="*/ 1974112 w 4022605"/>
                <a:gd name="connsiteY3" fmla="*/ 29688 h 5256584"/>
                <a:gd name="connsiteX4" fmla="*/ 1819733 w 4022605"/>
                <a:gd name="connsiteY4" fmla="*/ 100940 h 5256584"/>
                <a:gd name="connsiteX5" fmla="*/ 1867234 w 4022605"/>
                <a:gd name="connsiteY5" fmla="*/ 492826 h 5256584"/>
                <a:gd name="connsiteX6" fmla="*/ 2045364 w 4022605"/>
                <a:gd name="connsiteY6" fmla="*/ 1181595 h 5256584"/>
                <a:gd name="connsiteX7" fmla="*/ 2104740 w 4022605"/>
                <a:gd name="connsiteY7" fmla="*/ 1834738 h 5256584"/>
                <a:gd name="connsiteX8" fmla="*/ 2116616 w 4022605"/>
                <a:gd name="connsiteY8" fmla="*/ 2487880 h 5256584"/>
                <a:gd name="connsiteX9" fmla="*/ 1926610 w 4022605"/>
                <a:gd name="connsiteY9" fmla="*/ 2844140 h 5256584"/>
                <a:gd name="connsiteX10" fmla="*/ 1706760 w 4022605"/>
                <a:gd name="connsiteY10" fmla="*/ 3024335 h 5256584"/>
                <a:gd name="connsiteX11" fmla="*/ 1306812 w 4022605"/>
                <a:gd name="connsiteY11" fmla="*/ 3168352 h 5256584"/>
                <a:gd name="connsiteX12" fmla="*/ 890764 w 4022605"/>
                <a:gd name="connsiteY12" fmla="*/ 2952329 h 5256584"/>
                <a:gd name="connsiteX13" fmla="*/ 386708 w 4022605"/>
                <a:gd name="connsiteY13" fmla="*/ 3024337 h 5256584"/>
                <a:gd name="connsiteX14" fmla="*/ 26669 w 4022605"/>
                <a:gd name="connsiteY14" fmla="*/ 3816424 h 5256584"/>
                <a:gd name="connsiteX15" fmla="*/ 226691 w 4022605"/>
                <a:gd name="connsiteY15" fmla="*/ 5256584 h 5256584"/>
                <a:gd name="connsiteX16" fmla="*/ 730748 w 4022605"/>
                <a:gd name="connsiteY16" fmla="*/ 5256584 h 5256584"/>
                <a:gd name="connsiteX17" fmla="*/ 626641 w 4022605"/>
                <a:gd name="connsiteY17" fmla="*/ 4320478 h 5256584"/>
                <a:gd name="connsiteX18" fmla="*/ 602732 w 4022605"/>
                <a:gd name="connsiteY18" fmla="*/ 3816425 h 5256584"/>
                <a:gd name="connsiteX19" fmla="*/ 818757 w 4022605"/>
                <a:gd name="connsiteY19" fmla="*/ 3528392 h 5256584"/>
                <a:gd name="connsiteX20" fmla="*/ 1178796 w 4022605"/>
                <a:gd name="connsiteY20" fmla="*/ 3672409 h 5256584"/>
                <a:gd name="connsiteX21" fmla="*/ 1879109 w 4022605"/>
                <a:gd name="connsiteY21" fmla="*/ 3996047 h 5256584"/>
                <a:gd name="connsiteX22" fmla="*/ 2554035 w 4022605"/>
                <a:gd name="connsiteY22" fmla="*/ 4066705 h 5256584"/>
                <a:gd name="connsiteX23" fmla="*/ 3000991 w 4022605"/>
                <a:gd name="connsiteY23" fmla="*/ 3998436 h 5256584"/>
                <a:gd name="connsiteX24" fmla="*/ 3327448 w 4022605"/>
                <a:gd name="connsiteY24" fmla="*/ 3672408 h 5256584"/>
                <a:gd name="connsiteX25" fmla="*/ 3589156 w 4022605"/>
                <a:gd name="connsiteY25" fmla="*/ 3295403 h 5256584"/>
                <a:gd name="connsiteX26" fmla="*/ 3933540 w 4022605"/>
                <a:gd name="connsiteY26" fmla="*/ 2487880 h 5256584"/>
                <a:gd name="connsiteX27" fmla="*/ 3921665 w 4022605"/>
                <a:gd name="connsiteY27" fmla="*/ 1454727 h 5256584"/>
                <a:gd name="connsiteX28" fmla="*/ 3327899 w 4022605"/>
                <a:gd name="connsiteY28" fmla="*/ 932213 h 5256584"/>
                <a:gd name="connsiteX29" fmla="*/ 2829135 w 4022605"/>
                <a:gd name="connsiteY29" fmla="*/ 908462 h 5256584"/>
                <a:gd name="connsiteX30" fmla="*/ 2639130 w 4022605"/>
                <a:gd name="connsiteY30" fmla="*/ 1003465 h 5256584"/>
                <a:gd name="connsiteX31" fmla="*/ 2627255 w 4022605"/>
                <a:gd name="connsiteY31" fmla="*/ 1003465 h 5256584"/>
                <a:gd name="connsiteX32" fmla="*/ 2463352 w 4022605"/>
                <a:gd name="connsiteY32" fmla="*/ 864096 h 5256584"/>
                <a:gd name="connsiteX33" fmla="*/ 2391344 w 4022605"/>
                <a:gd name="connsiteY33" fmla="*/ 648072 h 5256584"/>
                <a:gd name="connsiteX34" fmla="*/ 2365997 w 4022605"/>
                <a:gd name="connsiteY34" fmla="*/ 421574 h 5256584"/>
                <a:gd name="connsiteX35" fmla="*/ 2354122 w 4022605"/>
                <a:gd name="connsiteY35" fmla="*/ 65314 h 5256584"/>
                <a:gd name="connsiteX0" fmla="*/ 2354122 w 4022605"/>
                <a:gd name="connsiteY0" fmla="*/ 65314 h 5256584"/>
                <a:gd name="connsiteX1" fmla="*/ 2259120 w 4022605"/>
                <a:gd name="connsiteY1" fmla="*/ 29688 h 5256584"/>
                <a:gd name="connsiteX2" fmla="*/ 2140366 w 4022605"/>
                <a:gd name="connsiteY2" fmla="*/ 5938 h 5256584"/>
                <a:gd name="connsiteX3" fmla="*/ 1974112 w 4022605"/>
                <a:gd name="connsiteY3" fmla="*/ 29688 h 5256584"/>
                <a:gd name="connsiteX4" fmla="*/ 1819733 w 4022605"/>
                <a:gd name="connsiteY4" fmla="*/ 100940 h 5256584"/>
                <a:gd name="connsiteX5" fmla="*/ 1867234 w 4022605"/>
                <a:gd name="connsiteY5" fmla="*/ 492826 h 5256584"/>
                <a:gd name="connsiteX6" fmla="*/ 2045364 w 4022605"/>
                <a:gd name="connsiteY6" fmla="*/ 1181595 h 5256584"/>
                <a:gd name="connsiteX7" fmla="*/ 2104740 w 4022605"/>
                <a:gd name="connsiteY7" fmla="*/ 1834738 h 5256584"/>
                <a:gd name="connsiteX8" fmla="*/ 2116616 w 4022605"/>
                <a:gd name="connsiteY8" fmla="*/ 2487880 h 5256584"/>
                <a:gd name="connsiteX9" fmla="*/ 1926610 w 4022605"/>
                <a:gd name="connsiteY9" fmla="*/ 2844140 h 5256584"/>
                <a:gd name="connsiteX10" fmla="*/ 1706760 w 4022605"/>
                <a:gd name="connsiteY10" fmla="*/ 3024335 h 5256584"/>
                <a:gd name="connsiteX11" fmla="*/ 1306812 w 4022605"/>
                <a:gd name="connsiteY11" fmla="*/ 3168352 h 5256584"/>
                <a:gd name="connsiteX12" fmla="*/ 890764 w 4022605"/>
                <a:gd name="connsiteY12" fmla="*/ 2952329 h 5256584"/>
                <a:gd name="connsiteX13" fmla="*/ 386708 w 4022605"/>
                <a:gd name="connsiteY13" fmla="*/ 3024337 h 5256584"/>
                <a:gd name="connsiteX14" fmla="*/ 26669 w 4022605"/>
                <a:gd name="connsiteY14" fmla="*/ 3816424 h 5256584"/>
                <a:gd name="connsiteX15" fmla="*/ 226691 w 4022605"/>
                <a:gd name="connsiteY15" fmla="*/ 5256584 h 5256584"/>
                <a:gd name="connsiteX16" fmla="*/ 730748 w 4022605"/>
                <a:gd name="connsiteY16" fmla="*/ 5256584 h 5256584"/>
                <a:gd name="connsiteX17" fmla="*/ 626641 w 4022605"/>
                <a:gd name="connsiteY17" fmla="*/ 4320478 h 5256584"/>
                <a:gd name="connsiteX18" fmla="*/ 602732 w 4022605"/>
                <a:gd name="connsiteY18" fmla="*/ 3816425 h 5256584"/>
                <a:gd name="connsiteX19" fmla="*/ 818757 w 4022605"/>
                <a:gd name="connsiteY19" fmla="*/ 3528392 h 5256584"/>
                <a:gd name="connsiteX20" fmla="*/ 1178796 w 4022605"/>
                <a:gd name="connsiteY20" fmla="*/ 3672409 h 5256584"/>
                <a:gd name="connsiteX21" fmla="*/ 1879109 w 4022605"/>
                <a:gd name="connsiteY21" fmla="*/ 3996047 h 5256584"/>
                <a:gd name="connsiteX22" fmla="*/ 2554035 w 4022605"/>
                <a:gd name="connsiteY22" fmla="*/ 4066705 h 5256584"/>
                <a:gd name="connsiteX23" fmla="*/ 3000991 w 4022605"/>
                <a:gd name="connsiteY23" fmla="*/ 3998436 h 5256584"/>
                <a:gd name="connsiteX24" fmla="*/ 3511798 w 4022605"/>
                <a:gd name="connsiteY24" fmla="*/ 3725364 h 5256584"/>
                <a:gd name="connsiteX25" fmla="*/ 3589156 w 4022605"/>
                <a:gd name="connsiteY25" fmla="*/ 3295403 h 5256584"/>
                <a:gd name="connsiteX26" fmla="*/ 3933540 w 4022605"/>
                <a:gd name="connsiteY26" fmla="*/ 2487880 h 5256584"/>
                <a:gd name="connsiteX27" fmla="*/ 3921665 w 4022605"/>
                <a:gd name="connsiteY27" fmla="*/ 1454727 h 5256584"/>
                <a:gd name="connsiteX28" fmla="*/ 3327899 w 4022605"/>
                <a:gd name="connsiteY28" fmla="*/ 932213 h 5256584"/>
                <a:gd name="connsiteX29" fmla="*/ 2829135 w 4022605"/>
                <a:gd name="connsiteY29" fmla="*/ 908462 h 5256584"/>
                <a:gd name="connsiteX30" fmla="*/ 2639130 w 4022605"/>
                <a:gd name="connsiteY30" fmla="*/ 1003465 h 5256584"/>
                <a:gd name="connsiteX31" fmla="*/ 2627255 w 4022605"/>
                <a:gd name="connsiteY31" fmla="*/ 1003465 h 5256584"/>
                <a:gd name="connsiteX32" fmla="*/ 2463352 w 4022605"/>
                <a:gd name="connsiteY32" fmla="*/ 864096 h 5256584"/>
                <a:gd name="connsiteX33" fmla="*/ 2391344 w 4022605"/>
                <a:gd name="connsiteY33" fmla="*/ 648072 h 5256584"/>
                <a:gd name="connsiteX34" fmla="*/ 2365997 w 4022605"/>
                <a:gd name="connsiteY34" fmla="*/ 421574 h 5256584"/>
                <a:gd name="connsiteX35" fmla="*/ 2354122 w 4022605"/>
                <a:gd name="connsiteY35" fmla="*/ 65314 h 5256584"/>
                <a:gd name="connsiteX0" fmla="*/ 2354122 w 4022605"/>
                <a:gd name="connsiteY0" fmla="*/ 65314 h 5256584"/>
                <a:gd name="connsiteX1" fmla="*/ 2259120 w 4022605"/>
                <a:gd name="connsiteY1" fmla="*/ 29688 h 5256584"/>
                <a:gd name="connsiteX2" fmla="*/ 2140366 w 4022605"/>
                <a:gd name="connsiteY2" fmla="*/ 5938 h 5256584"/>
                <a:gd name="connsiteX3" fmla="*/ 1974112 w 4022605"/>
                <a:gd name="connsiteY3" fmla="*/ 29688 h 5256584"/>
                <a:gd name="connsiteX4" fmla="*/ 1819733 w 4022605"/>
                <a:gd name="connsiteY4" fmla="*/ 100940 h 5256584"/>
                <a:gd name="connsiteX5" fmla="*/ 1867234 w 4022605"/>
                <a:gd name="connsiteY5" fmla="*/ 492826 h 5256584"/>
                <a:gd name="connsiteX6" fmla="*/ 2045364 w 4022605"/>
                <a:gd name="connsiteY6" fmla="*/ 1181595 h 5256584"/>
                <a:gd name="connsiteX7" fmla="*/ 2104740 w 4022605"/>
                <a:gd name="connsiteY7" fmla="*/ 1834738 h 5256584"/>
                <a:gd name="connsiteX8" fmla="*/ 2116616 w 4022605"/>
                <a:gd name="connsiteY8" fmla="*/ 2487880 h 5256584"/>
                <a:gd name="connsiteX9" fmla="*/ 1926610 w 4022605"/>
                <a:gd name="connsiteY9" fmla="*/ 2844140 h 5256584"/>
                <a:gd name="connsiteX10" fmla="*/ 1706760 w 4022605"/>
                <a:gd name="connsiteY10" fmla="*/ 3024335 h 5256584"/>
                <a:gd name="connsiteX11" fmla="*/ 1306812 w 4022605"/>
                <a:gd name="connsiteY11" fmla="*/ 3168352 h 5256584"/>
                <a:gd name="connsiteX12" fmla="*/ 890764 w 4022605"/>
                <a:gd name="connsiteY12" fmla="*/ 2952329 h 5256584"/>
                <a:gd name="connsiteX13" fmla="*/ 386708 w 4022605"/>
                <a:gd name="connsiteY13" fmla="*/ 3024337 h 5256584"/>
                <a:gd name="connsiteX14" fmla="*/ 26669 w 4022605"/>
                <a:gd name="connsiteY14" fmla="*/ 3816424 h 5256584"/>
                <a:gd name="connsiteX15" fmla="*/ 226691 w 4022605"/>
                <a:gd name="connsiteY15" fmla="*/ 5256584 h 5256584"/>
                <a:gd name="connsiteX16" fmla="*/ 730748 w 4022605"/>
                <a:gd name="connsiteY16" fmla="*/ 5256584 h 5256584"/>
                <a:gd name="connsiteX17" fmla="*/ 626641 w 4022605"/>
                <a:gd name="connsiteY17" fmla="*/ 4320478 h 5256584"/>
                <a:gd name="connsiteX18" fmla="*/ 602732 w 4022605"/>
                <a:gd name="connsiteY18" fmla="*/ 3816425 h 5256584"/>
                <a:gd name="connsiteX19" fmla="*/ 818757 w 4022605"/>
                <a:gd name="connsiteY19" fmla="*/ 3528392 h 5256584"/>
                <a:gd name="connsiteX20" fmla="*/ 1178796 w 4022605"/>
                <a:gd name="connsiteY20" fmla="*/ 3672409 h 5256584"/>
                <a:gd name="connsiteX21" fmla="*/ 1879109 w 4022605"/>
                <a:gd name="connsiteY21" fmla="*/ 3996047 h 5256584"/>
                <a:gd name="connsiteX22" fmla="*/ 2554035 w 4022605"/>
                <a:gd name="connsiteY22" fmla="*/ 4066705 h 5256584"/>
                <a:gd name="connsiteX23" fmla="*/ 3000991 w 4022605"/>
                <a:gd name="connsiteY23" fmla="*/ 3998436 h 5256584"/>
                <a:gd name="connsiteX24" fmla="*/ 3511798 w 4022605"/>
                <a:gd name="connsiteY24" fmla="*/ 3725364 h 5256584"/>
                <a:gd name="connsiteX25" fmla="*/ 3831052 w 4022605"/>
                <a:gd name="connsiteY25" fmla="*/ 3384024 h 5256584"/>
                <a:gd name="connsiteX26" fmla="*/ 3933540 w 4022605"/>
                <a:gd name="connsiteY26" fmla="*/ 2487880 h 5256584"/>
                <a:gd name="connsiteX27" fmla="*/ 3921665 w 4022605"/>
                <a:gd name="connsiteY27" fmla="*/ 1454727 h 5256584"/>
                <a:gd name="connsiteX28" fmla="*/ 3327899 w 4022605"/>
                <a:gd name="connsiteY28" fmla="*/ 932213 h 5256584"/>
                <a:gd name="connsiteX29" fmla="*/ 2829135 w 4022605"/>
                <a:gd name="connsiteY29" fmla="*/ 908462 h 5256584"/>
                <a:gd name="connsiteX30" fmla="*/ 2639130 w 4022605"/>
                <a:gd name="connsiteY30" fmla="*/ 1003465 h 5256584"/>
                <a:gd name="connsiteX31" fmla="*/ 2627255 w 4022605"/>
                <a:gd name="connsiteY31" fmla="*/ 1003465 h 5256584"/>
                <a:gd name="connsiteX32" fmla="*/ 2463352 w 4022605"/>
                <a:gd name="connsiteY32" fmla="*/ 864096 h 5256584"/>
                <a:gd name="connsiteX33" fmla="*/ 2391344 w 4022605"/>
                <a:gd name="connsiteY33" fmla="*/ 648072 h 5256584"/>
                <a:gd name="connsiteX34" fmla="*/ 2365997 w 4022605"/>
                <a:gd name="connsiteY34" fmla="*/ 421574 h 5256584"/>
                <a:gd name="connsiteX35" fmla="*/ 2354122 w 4022605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867234 w 4101558"/>
                <a:gd name="connsiteY5" fmla="*/ 492826 h 5256584"/>
                <a:gd name="connsiteX6" fmla="*/ 2045364 w 4101558"/>
                <a:gd name="connsiteY6" fmla="*/ 1181595 h 5256584"/>
                <a:gd name="connsiteX7" fmla="*/ 2104740 w 4101558"/>
                <a:gd name="connsiteY7" fmla="*/ 1834738 h 5256584"/>
                <a:gd name="connsiteX8" fmla="*/ 2116616 w 4101558"/>
                <a:gd name="connsiteY8" fmla="*/ 2487880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730748 w 4101558"/>
                <a:gd name="connsiteY16" fmla="*/ 5256584 h 5256584"/>
                <a:gd name="connsiteX17" fmla="*/ 626641 w 4101558"/>
                <a:gd name="connsiteY17" fmla="*/ 4320478 h 5256584"/>
                <a:gd name="connsiteX18" fmla="*/ 602732 w 4101558"/>
                <a:gd name="connsiteY18" fmla="*/ 3816425 h 5256584"/>
                <a:gd name="connsiteX19" fmla="*/ 818757 w 4101558"/>
                <a:gd name="connsiteY19" fmla="*/ 3528392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066705 h 5256584"/>
                <a:gd name="connsiteX23" fmla="*/ 3000991 w 4101558"/>
                <a:gd name="connsiteY23" fmla="*/ 3998436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867234 w 4101558"/>
                <a:gd name="connsiteY5" fmla="*/ 492826 h 5256584"/>
                <a:gd name="connsiteX6" fmla="*/ 2045364 w 4101558"/>
                <a:gd name="connsiteY6" fmla="*/ 1181595 h 5256584"/>
                <a:gd name="connsiteX7" fmla="*/ 2104740 w 4101558"/>
                <a:gd name="connsiteY7" fmla="*/ 1834738 h 5256584"/>
                <a:gd name="connsiteX8" fmla="*/ 2116616 w 4101558"/>
                <a:gd name="connsiteY8" fmla="*/ 2487880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730748 w 4101558"/>
                <a:gd name="connsiteY16" fmla="*/ 5256584 h 5256584"/>
                <a:gd name="connsiteX17" fmla="*/ 626641 w 4101558"/>
                <a:gd name="connsiteY17" fmla="*/ 4320478 h 5256584"/>
                <a:gd name="connsiteX18" fmla="*/ 602732 w 4101558"/>
                <a:gd name="connsiteY18" fmla="*/ 3816425 h 5256584"/>
                <a:gd name="connsiteX19" fmla="*/ 818757 w 4101558"/>
                <a:gd name="connsiteY19" fmla="*/ 3528392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3998436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867234 w 4101558"/>
                <a:gd name="connsiteY5" fmla="*/ 492826 h 5256584"/>
                <a:gd name="connsiteX6" fmla="*/ 2045364 w 4101558"/>
                <a:gd name="connsiteY6" fmla="*/ 1181595 h 5256584"/>
                <a:gd name="connsiteX7" fmla="*/ 2104740 w 4101558"/>
                <a:gd name="connsiteY7" fmla="*/ 1834738 h 5256584"/>
                <a:gd name="connsiteX8" fmla="*/ 2116616 w 4101558"/>
                <a:gd name="connsiteY8" fmla="*/ 2487880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730748 w 4101558"/>
                <a:gd name="connsiteY16" fmla="*/ 5256584 h 5256584"/>
                <a:gd name="connsiteX17" fmla="*/ 626641 w 4101558"/>
                <a:gd name="connsiteY17" fmla="*/ 4320478 h 5256584"/>
                <a:gd name="connsiteX18" fmla="*/ 602732 w 4101558"/>
                <a:gd name="connsiteY18" fmla="*/ 3816425 h 5256584"/>
                <a:gd name="connsiteX19" fmla="*/ 818757 w 4101558"/>
                <a:gd name="connsiteY19" fmla="*/ 3528392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867234 w 4101558"/>
                <a:gd name="connsiteY5" fmla="*/ 492826 h 5256584"/>
                <a:gd name="connsiteX6" fmla="*/ 2045364 w 4101558"/>
                <a:gd name="connsiteY6" fmla="*/ 1181595 h 5256584"/>
                <a:gd name="connsiteX7" fmla="*/ 2104740 w 4101558"/>
                <a:gd name="connsiteY7" fmla="*/ 1834738 h 5256584"/>
                <a:gd name="connsiteX8" fmla="*/ 2116616 w 4101558"/>
                <a:gd name="connsiteY8" fmla="*/ 2487880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730748 w 4101558"/>
                <a:gd name="connsiteY16" fmla="*/ 5256584 h 5256584"/>
                <a:gd name="connsiteX17" fmla="*/ 626641 w 4101558"/>
                <a:gd name="connsiteY17" fmla="*/ 4320478 h 5256584"/>
                <a:gd name="connsiteX18" fmla="*/ 602732 w 4101558"/>
                <a:gd name="connsiteY18" fmla="*/ 3816425 h 5256584"/>
                <a:gd name="connsiteX19" fmla="*/ 818757 w 4101558"/>
                <a:gd name="connsiteY19" fmla="*/ 3528392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867234 w 4101558"/>
                <a:gd name="connsiteY5" fmla="*/ 492826 h 5256584"/>
                <a:gd name="connsiteX6" fmla="*/ 2045364 w 4101558"/>
                <a:gd name="connsiteY6" fmla="*/ 1181595 h 5256584"/>
                <a:gd name="connsiteX7" fmla="*/ 2104740 w 4101558"/>
                <a:gd name="connsiteY7" fmla="*/ 1834738 h 5256584"/>
                <a:gd name="connsiteX8" fmla="*/ 2116616 w 4101558"/>
                <a:gd name="connsiteY8" fmla="*/ 2487880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730748 w 4101558"/>
                <a:gd name="connsiteY16" fmla="*/ 5256584 h 5256584"/>
                <a:gd name="connsiteX17" fmla="*/ 626641 w 4101558"/>
                <a:gd name="connsiteY17" fmla="*/ 4320478 h 5256584"/>
                <a:gd name="connsiteX18" fmla="*/ 766211 w 4101558"/>
                <a:gd name="connsiteY18" fmla="*/ 3861900 h 5256584"/>
                <a:gd name="connsiteX19" fmla="*/ 818757 w 4101558"/>
                <a:gd name="connsiteY19" fmla="*/ 3528392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867234 w 4101558"/>
                <a:gd name="connsiteY5" fmla="*/ 492826 h 5256584"/>
                <a:gd name="connsiteX6" fmla="*/ 2045364 w 4101558"/>
                <a:gd name="connsiteY6" fmla="*/ 1181595 h 5256584"/>
                <a:gd name="connsiteX7" fmla="*/ 2104740 w 4101558"/>
                <a:gd name="connsiteY7" fmla="*/ 1834738 h 5256584"/>
                <a:gd name="connsiteX8" fmla="*/ 2116616 w 4101558"/>
                <a:gd name="connsiteY8" fmla="*/ 2487880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730748 w 4101558"/>
                <a:gd name="connsiteY16" fmla="*/ 5256584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18757 w 4101558"/>
                <a:gd name="connsiteY19" fmla="*/ 3528392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867234 w 4101558"/>
                <a:gd name="connsiteY5" fmla="*/ 492826 h 5256584"/>
                <a:gd name="connsiteX6" fmla="*/ 2045364 w 4101558"/>
                <a:gd name="connsiteY6" fmla="*/ 1181595 h 5256584"/>
                <a:gd name="connsiteX7" fmla="*/ 2104740 w 4101558"/>
                <a:gd name="connsiteY7" fmla="*/ 1834738 h 5256584"/>
                <a:gd name="connsiteX8" fmla="*/ 2116616 w 4101558"/>
                <a:gd name="connsiteY8" fmla="*/ 2487880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18757 w 4101558"/>
                <a:gd name="connsiteY19" fmla="*/ 3528392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867234 w 4101558"/>
                <a:gd name="connsiteY5" fmla="*/ 492826 h 5256584"/>
                <a:gd name="connsiteX6" fmla="*/ 2045364 w 4101558"/>
                <a:gd name="connsiteY6" fmla="*/ 1181595 h 5256584"/>
                <a:gd name="connsiteX7" fmla="*/ 2104740 w 4101558"/>
                <a:gd name="connsiteY7" fmla="*/ 1834738 h 5256584"/>
                <a:gd name="connsiteX8" fmla="*/ 2116616 w 4101558"/>
                <a:gd name="connsiteY8" fmla="*/ 2487880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2045364 w 4101558"/>
                <a:gd name="connsiteY6" fmla="*/ 1181595 h 5256584"/>
                <a:gd name="connsiteX7" fmla="*/ 2104740 w 4101558"/>
                <a:gd name="connsiteY7" fmla="*/ 1834738 h 5256584"/>
                <a:gd name="connsiteX8" fmla="*/ 2116616 w 4101558"/>
                <a:gd name="connsiteY8" fmla="*/ 2487880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79377 w 4101558"/>
                <a:gd name="connsiteY6" fmla="*/ 1131178 h 5256584"/>
                <a:gd name="connsiteX7" fmla="*/ 2104740 w 4101558"/>
                <a:gd name="connsiteY7" fmla="*/ 1834738 h 5256584"/>
                <a:gd name="connsiteX8" fmla="*/ 2116616 w 4101558"/>
                <a:gd name="connsiteY8" fmla="*/ 2487880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79377 w 4101558"/>
                <a:gd name="connsiteY6" fmla="*/ 1131178 h 5256584"/>
                <a:gd name="connsiteX7" fmla="*/ 2107079 w 4101558"/>
                <a:gd name="connsiteY7" fmla="*/ 1882127 h 5256584"/>
                <a:gd name="connsiteX8" fmla="*/ 2116616 w 4101558"/>
                <a:gd name="connsiteY8" fmla="*/ 2487880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79377 w 4101558"/>
                <a:gd name="connsiteY6" fmla="*/ 1131178 h 5256584"/>
                <a:gd name="connsiteX7" fmla="*/ 2107079 w 4101558"/>
                <a:gd name="connsiteY7" fmla="*/ 1882127 h 5256584"/>
                <a:gd name="connsiteX8" fmla="*/ 2043228 w 4101558"/>
                <a:gd name="connsiteY8" fmla="*/ 2496539 h 5256584"/>
                <a:gd name="connsiteX9" fmla="*/ 1926610 w 4101558"/>
                <a:gd name="connsiteY9" fmla="*/ 2844140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79377 w 4101558"/>
                <a:gd name="connsiteY6" fmla="*/ 1131178 h 5256584"/>
                <a:gd name="connsiteX7" fmla="*/ 2107079 w 4101558"/>
                <a:gd name="connsiteY7" fmla="*/ 1882127 h 5256584"/>
                <a:gd name="connsiteX8" fmla="*/ 2043228 w 4101558"/>
                <a:gd name="connsiteY8" fmla="*/ 2496539 h 5256584"/>
                <a:gd name="connsiteX9" fmla="*/ 1915526 w 4101558"/>
                <a:gd name="connsiteY9" fmla="*/ 2769612 h 5256584"/>
                <a:gd name="connsiteX10" fmla="*/ 1706760 w 4101558"/>
                <a:gd name="connsiteY10" fmla="*/ 3024335 h 5256584"/>
                <a:gd name="connsiteX11" fmla="*/ 1306812 w 4101558"/>
                <a:gd name="connsiteY11" fmla="*/ 3168352 h 5256584"/>
                <a:gd name="connsiteX12" fmla="*/ 890764 w 4101558"/>
                <a:gd name="connsiteY12" fmla="*/ 2952329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79377 w 4101558"/>
                <a:gd name="connsiteY6" fmla="*/ 1131178 h 5256584"/>
                <a:gd name="connsiteX7" fmla="*/ 2107079 w 4101558"/>
                <a:gd name="connsiteY7" fmla="*/ 1882127 h 5256584"/>
                <a:gd name="connsiteX8" fmla="*/ 2043228 w 4101558"/>
                <a:gd name="connsiteY8" fmla="*/ 2496539 h 5256584"/>
                <a:gd name="connsiteX9" fmla="*/ 1915526 w 4101558"/>
                <a:gd name="connsiteY9" fmla="*/ 2769612 h 5256584"/>
                <a:gd name="connsiteX10" fmla="*/ 1706760 w 4101558"/>
                <a:gd name="connsiteY10" fmla="*/ 3024335 h 5256584"/>
                <a:gd name="connsiteX11" fmla="*/ 1660123 w 4101558"/>
                <a:gd name="connsiteY11" fmla="*/ 2974416 h 5256584"/>
                <a:gd name="connsiteX12" fmla="*/ 1306812 w 4101558"/>
                <a:gd name="connsiteY12" fmla="*/ 3168352 h 5256584"/>
                <a:gd name="connsiteX13" fmla="*/ 890764 w 4101558"/>
                <a:gd name="connsiteY13" fmla="*/ 2952329 h 5256584"/>
                <a:gd name="connsiteX14" fmla="*/ 386708 w 4101558"/>
                <a:gd name="connsiteY14" fmla="*/ 3024337 h 5256584"/>
                <a:gd name="connsiteX15" fmla="*/ 26669 w 4101558"/>
                <a:gd name="connsiteY15" fmla="*/ 3816424 h 5256584"/>
                <a:gd name="connsiteX16" fmla="*/ 226691 w 4101558"/>
                <a:gd name="connsiteY16" fmla="*/ 5256584 h 5256584"/>
                <a:gd name="connsiteX17" fmla="*/ 830061 w 4101558"/>
                <a:gd name="connsiteY17" fmla="*/ 5158993 h 5256584"/>
                <a:gd name="connsiteX18" fmla="*/ 766211 w 4101558"/>
                <a:gd name="connsiteY18" fmla="*/ 4271509 h 5256584"/>
                <a:gd name="connsiteX19" fmla="*/ 766211 w 4101558"/>
                <a:gd name="connsiteY19" fmla="*/ 3861900 h 5256584"/>
                <a:gd name="connsiteX20" fmla="*/ 830061 w 4101558"/>
                <a:gd name="connsiteY20" fmla="*/ 3588828 h 5256584"/>
                <a:gd name="connsiteX21" fmla="*/ 1178796 w 4101558"/>
                <a:gd name="connsiteY21" fmla="*/ 3672409 h 5256584"/>
                <a:gd name="connsiteX22" fmla="*/ 1879109 w 4101558"/>
                <a:gd name="connsiteY22" fmla="*/ 3996047 h 5256584"/>
                <a:gd name="connsiteX23" fmla="*/ 2554035 w 4101558"/>
                <a:gd name="connsiteY23" fmla="*/ 4134973 h 5256584"/>
                <a:gd name="connsiteX24" fmla="*/ 3000991 w 4101558"/>
                <a:gd name="connsiteY24" fmla="*/ 4066705 h 5256584"/>
                <a:gd name="connsiteX25" fmla="*/ 3511798 w 4101558"/>
                <a:gd name="connsiteY25" fmla="*/ 3725364 h 5256584"/>
                <a:gd name="connsiteX26" fmla="*/ 3831052 w 4101558"/>
                <a:gd name="connsiteY26" fmla="*/ 3384024 h 5256584"/>
                <a:gd name="connsiteX27" fmla="*/ 4086456 w 4101558"/>
                <a:gd name="connsiteY27" fmla="*/ 2428271 h 5256584"/>
                <a:gd name="connsiteX28" fmla="*/ 3921665 w 4101558"/>
                <a:gd name="connsiteY28" fmla="*/ 1454727 h 5256584"/>
                <a:gd name="connsiteX29" fmla="*/ 3327899 w 4101558"/>
                <a:gd name="connsiteY29" fmla="*/ 932213 h 5256584"/>
                <a:gd name="connsiteX30" fmla="*/ 2829135 w 4101558"/>
                <a:gd name="connsiteY30" fmla="*/ 908462 h 5256584"/>
                <a:gd name="connsiteX31" fmla="*/ 2639130 w 4101558"/>
                <a:gd name="connsiteY31" fmla="*/ 1003465 h 5256584"/>
                <a:gd name="connsiteX32" fmla="*/ 2627255 w 4101558"/>
                <a:gd name="connsiteY32" fmla="*/ 1003465 h 5256584"/>
                <a:gd name="connsiteX33" fmla="*/ 2463352 w 4101558"/>
                <a:gd name="connsiteY33" fmla="*/ 864096 h 5256584"/>
                <a:gd name="connsiteX34" fmla="*/ 2391344 w 4101558"/>
                <a:gd name="connsiteY34" fmla="*/ 648072 h 5256584"/>
                <a:gd name="connsiteX35" fmla="*/ 2365997 w 4101558"/>
                <a:gd name="connsiteY35" fmla="*/ 421574 h 5256584"/>
                <a:gd name="connsiteX36" fmla="*/ 2354122 w 4101558"/>
                <a:gd name="connsiteY36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79377 w 4101558"/>
                <a:gd name="connsiteY6" fmla="*/ 1131178 h 5256584"/>
                <a:gd name="connsiteX7" fmla="*/ 2107079 w 4101558"/>
                <a:gd name="connsiteY7" fmla="*/ 1882127 h 5256584"/>
                <a:gd name="connsiteX8" fmla="*/ 2043228 w 4101558"/>
                <a:gd name="connsiteY8" fmla="*/ 2496539 h 5256584"/>
                <a:gd name="connsiteX9" fmla="*/ 1915526 w 4101558"/>
                <a:gd name="connsiteY9" fmla="*/ 2769612 h 5256584"/>
                <a:gd name="connsiteX10" fmla="*/ 1706760 w 4101558"/>
                <a:gd name="connsiteY10" fmla="*/ 3024335 h 5256584"/>
                <a:gd name="connsiteX11" fmla="*/ 1660123 w 4101558"/>
                <a:gd name="connsiteY11" fmla="*/ 2974416 h 5256584"/>
                <a:gd name="connsiteX12" fmla="*/ 1340868 w 4101558"/>
                <a:gd name="connsiteY12" fmla="*/ 3110952 h 5256584"/>
                <a:gd name="connsiteX13" fmla="*/ 890764 w 4101558"/>
                <a:gd name="connsiteY13" fmla="*/ 2952329 h 5256584"/>
                <a:gd name="connsiteX14" fmla="*/ 386708 w 4101558"/>
                <a:gd name="connsiteY14" fmla="*/ 3024337 h 5256584"/>
                <a:gd name="connsiteX15" fmla="*/ 26669 w 4101558"/>
                <a:gd name="connsiteY15" fmla="*/ 3816424 h 5256584"/>
                <a:gd name="connsiteX16" fmla="*/ 226691 w 4101558"/>
                <a:gd name="connsiteY16" fmla="*/ 5256584 h 5256584"/>
                <a:gd name="connsiteX17" fmla="*/ 830061 w 4101558"/>
                <a:gd name="connsiteY17" fmla="*/ 5158993 h 5256584"/>
                <a:gd name="connsiteX18" fmla="*/ 766211 w 4101558"/>
                <a:gd name="connsiteY18" fmla="*/ 4271509 h 5256584"/>
                <a:gd name="connsiteX19" fmla="*/ 766211 w 4101558"/>
                <a:gd name="connsiteY19" fmla="*/ 3861900 h 5256584"/>
                <a:gd name="connsiteX20" fmla="*/ 830061 w 4101558"/>
                <a:gd name="connsiteY20" fmla="*/ 3588828 h 5256584"/>
                <a:gd name="connsiteX21" fmla="*/ 1178796 w 4101558"/>
                <a:gd name="connsiteY21" fmla="*/ 3672409 h 5256584"/>
                <a:gd name="connsiteX22" fmla="*/ 1879109 w 4101558"/>
                <a:gd name="connsiteY22" fmla="*/ 3996047 h 5256584"/>
                <a:gd name="connsiteX23" fmla="*/ 2554035 w 4101558"/>
                <a:gd name="connsiteY23" fmla="*/ 4134973 h 5256584"/>
                <a:gd name="connsiteX24" fmla="*/ 3000991 w 4101558"/>
                <a:gd name="connsiteY24" fmla="*/ 4066705 h 5256584"/>
                <a:gd name="connsiteX25" fmla="*/ 3511798 w 4101558"/>
                <a:gd name="connsiteY25" fmla="*/ 3725364 h 5256584"/>
                <a:gd name="connsiteX26" fmla="*/ 3831052 w 4101558"/>
                <a:gd name="connsiteY26" fmla="*/ 3384024 h 5256584"/>
                <a:gd name="connsiteX27" fmla="*/ 4086456 w 4101558"/>
                <a:gd name="connsiteY27" fmla="*/ 2428271 h 5256584"/>
                <a:gd name="connsiteX28" fmla="*/ 3921665 w 4101558"/>
                <a:gd name="connsiteY28" fmla="*/ 1454727 h 5256584"/>
                <a:gd name="connsiteX29" fmla="*/ 3327899 w 4101558"/>
                <a:gd name="connsiteY29" fmla="*/ 932213 h 5256584"/>
                <a:gd name="connsiteX30" fmla="*/ 2829135 w 4101558"/>
                <a:gd name="connsiteY30" fmla="*/ 908462 h 5256584"/>
                <a:gd name="connsiteX31" fmla="*/ 2639130 w 4101558"/>
                <a:gd name="connsiteY31" fmla="*/ 1003465 h 5256584"/>
                <a:gd name="connsiteX32" fmla="*/ 2627255 w 4101558"/>
                <a:gd name="connsiteY32" fmla="*/ 1003465 h 5256584"/>
                <a:gd name="connsiteX33" fmla="*/ 2463352 w 4101558"/>
                <a:gd name="connsiteY33" fmla="*/ 864096 h 5256584"/>
                <a:gd name="connsiteX34" fmla="*/ 2391344 w 4101558"/>
                <a:gd name="connsiteY34" fmla="*/ 648072 h 5256584"/>
                <a:gd name="connsiteX35" fmla="*/ 2365997 w 4101558"/>
                <a:gd name="connsiteY35" fmla="*/ 421574 h 5256584"/>
                <a:gd name="connsiteX36" fmla="*/ 2354122 w 4101558"/>
                <a:gd name="connsiteY36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79377 w 4101558"/>
                <a:gd name="connsiteY6" fmla="*/ 1131178 h 5256584"/>
                <a:gd name="connsiteX7" fmla="*/ 2107079 w 4101558"/>
                <a:gd name="connsiteY7" fmla="*/ 1882127 h 5256584"/>
                <a:gd name="connsiteX8" fmla="*/ 2043228 w 4101558"/>
                <a:gd name="connsiteY8" fmla="*/ 2496539 h 5256584"/>
                <a:gd name="connsiteX9" fmla="*/ 1915526 w 4101558"/>
                <a:gd name="connsiteY9" fmla="*/ 2769612 h 5256584"/>
                <a:gd name="connsiteX10" fmla="*/ 1706760 w 4101558"/>
                <a:gd name="connsiteY10" fmla="*/ 3024335 h 5256584"/>
                <a:gd name="connsiteX11" fmla="*/ 1660123 w 4101558"/>
                <a:gd name="connsiteY11" fmla="*/ 2974416 h 5256584"/>
                <a:gd name="connsiteX12" fmla="*/ 1340868 w 4101558"/>
                <a:gd name="connsiteY12" fmla="*/ 3110952 h 5256584"/>
                <a:gd name="connsiteX13" fmla="*/ 893912 w 4101558"/>
                <a:gd name="connsiteY13" fmla="*/ 2837880 h 5256584"/>
                <a:gd name="connsiteX14" fmla="*/ 386708 w 4101558"/>
                <a:gd name="connsiteY14" fmla="*/ 3024337 h 5256584"/>
                <a:gd name="connsiteX15" fmla="*/ 26669 w 4101558"/>
                <a:gd name="connsiteY15" fmla="*/ 3816424 h 5256584"/>
                <a:gd name="connsiteX16" fmla="*/ 226691 w 4101558"/>
                <a:gd name="connsiteY16" fmla="*/ 5256584 h 5256584"/>
                <a:gd name="connsiteX17" fmla="*/ 830061 w 4101558"/>
                <a:gd name="connsiteY17" fmla="*/ 5158993 h 5256584"/>
                <a:gd name="connsiteX18" fmla="*/ 766211 w 4101558"/>
                <a:gd name="connsiteY18" fmla="*/ 4271509 h 5256584"/>
                <a:gd name="connsiteX19" fmla="*/ 766211 w 4101558"/>
                <a:gd name="connsiteY19" fmla="*/ 3861900 h 5256584"/>
                <a:gd name="connsiteX20" fmla="*/ 830061 w 4101558"/>
                <a:gd name="connsiteY20" fmla="*/ 3588828 h 5256584"/>
                <a:gd name="connsiteX21" fmla="*/ 1178796 w 4101558"/>
                <a:gd name="connsiteY21" fmla="*/ 3672409 h 5256584"/>
                <a:gd name="connsiteX22" fmla="*/ 1879109 w 4101558"/>
                <a:gd name="connsiteY22" fmla="*/ 3996047 h 5256584"/>
                <a:gd name="connsiteX23" fmla="*/ 2554035 w 4101558"/>
                <a:gd name="connsiteY23" fmla="*/ 4134973 h 5256584"/>
                <a:gd name="connsiteX24" fmla="*/ 3000991 w 4101558"/>
                <a:gd name="connsiteY24" fmla="*/ 4066705 h 5256584"/>
                <a:gd name="connsiteX25" fmla="*/ 3511798 w 4101558"/>
                <a:gd name="connsiteY25" fmla="*/ 3725364 h 5256584"/>
                <a:gd name="connsiteX26" fmla="*/ 3831052 w 4101558"/>
                <a:gd name="connsiteY26" fmla="*/ 3384024 h 5256584"/>
                <a:gd name="connsiteX27" fmla="*/ 4086456 w 4101558"/>
                <a:gd name="connsiteY27" fmla="*/ 2428271 h 5256584"/>
                <a:gd name="connsiteX28" fmla="*/ 3921665 w 4101558"/>
                <a:gd name="connsiteY28" fmla="*/ 1454727 h 5256584"/>
                <a:gd name="connsiteX29" fmla="*/ 3327899 w 4101558"/>
                <a:gd name="connsiteY29" fmla="*/ 932213 h 5256584"/>
                <a:gd name="connsiteX30" fmla="*/ 2829135 w 4101558"/>
                <a:gd name="connsiteY30" fmla="*/ 908462 h 5256584"/>
                <a:gd name="connsiteX31" fmla="*/ 2639130 w 4101558"/>
                <a:gd name="connsiteY31" fmla="*/ 1003465 h 5256584"/>
                <a:gd name="connsiteX32" fmla="*/ 2627255 w 4101558"/>
                <a:gd name="connsiteY32" fmla="*/ 1003465 h 5256584"/>
                <a:gd name="connsiteX33" fmla="*/ 2463352 w 4101558"/>
                <a:gd name="connsiteY33" fmla="*/ 864096 h 5256584"/>
                <a:gd name="connsiteX34" fmla="*/ 2391344 w 4101558"/>
                <a:gd name="connsiteY34" fmla="*/ 648072 h 5256584"/>
                <a:gd name="connsiteX35" fmla="*/ 2365997 w 4101558"/>
                <a:gd name="connsiteY35" fmla="*/ 421574 h 5256584"/>
                <a:gd name="connsiteX36" fmla="*/ 2354122 w 4101558"/>
                <a:gd name="connsiteY36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79377 w 4101558"/>
                <a:gd name="connsiteY6" fmla="*/ 1131178 h 5256584"/>
                <a:gd name="connsiteX7" fmla="*/ 2107079 w 4101558"/>
                <a:gd name="connsiteY7" fmla="*/ 1882127 h 5256584"/>
                <a:gd name="connsiteX8" fmla="*/ 2043228 w 4101558"/>
                <a:gd name="connsiteY8" fmla="*/ 2496539 h 5256584"/>
                <a:gd name="connsiteX9" fmla="*/ 1915526 w 4101558"/>
                <a:gd name="connsiteY9" fmla="*/ 2769612 h 5256584"/>
                <a:gd name="connsiteX10" fmla="*/ 1706760 w 4101558"/>
                <a:gd name="connsiteY10" fmla="*/ 3024335 h 5256584"/>
                <a:gd name="connsiteX11" fmla="*/ 1340868 w 4101558"/>
                <a:gd name="connsiteY11" fmla="*/ 3110952 h 5256584"/>
                <a:gd name="connsiteX12" fmla="*/ 893912 w 4101558"/>
                <a:gd name="connsiteY12" fmla="*/ 2837880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79377 w 4101558"/>
                <a:gd name="connsiteY6" fmla="*/ 1131178 h 5256584"/>
                <a:gd name="connsiteX7" fmla="*/ 2026295 w 4101558"/>
                <a:gd name="connsiteY7" fmla="*/ 1872760 h 5256584"/>
                <a:gd name="connsiteX8" fmla="*/ 2043228 w 4101558"/>
                <a:gd name="connsiteY8" fmla="*/ 2496539 h 5256584"/>
                <a:gd name="connsiteX9" fmla="*/ 1915526 w 4101558"/>
                <a:gd name="connsiteY9" fmla="*/ 2769612 h 5256584"/>
                <a:gd name="connsiteX10" fmla="*/ 1706760 w 4101558"/>
                <a:gd name="connsiteY10" fmla="*/ 3024335 h 5256584"/>
                <a:gd name="connsiteX11" fmla="*/ 1340868 w 4101558"/>
                <a:gd name="connsiteY11" fmla="*/ 3110952 h 5256584"/>
                <a:gd name="connsiteX12" fmla="*/ 893912 w 4101558"/>
                <a:gd name="connsiteY12" fmla="*/ 2837880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62444 w 4101558"/>
                <a:gd name="connsiteY6" fmla="*/ 1121811 h 5256584"/>
                <a:gd name="connsiteX7" fmla="*/ 2026295 w 4101558"/>
                <a:gd name="connsiteY7" fmla="*/ 1872760 h 5256584"/>
                <a:gd name="connsiteX8" fmla="*/ 2043228 w 4101558"/>
                <a:gd name="connsiteY8" fmla="*/ 2496539 h 5256584"/>
                <a:gd name="connsiteX9" fmla="*/ 1915526 w 4101558"/>
                <a:gd name="connsiteY9" fmla="*/ 2769612 h 5256584"/>
                <a:gd name="connsiteX10" fmla="*/ 1706760 w 4101558"/>
                <a:gd name="connsiteY10" fmla="*/ 3024335 h 5256584"/>
                <a:gd name="connsiteX11" fmla="*/ 1340868 w 4101558"/>
                <a:gd name="connsiteY11" fmla="*/ 3110952 h 5256584"/>
                <a:gd name="connsiteX12" fmla="*/ 893912 w 4101558"/>
                <a:gd name="connsiteY12" fmla="*/ 2837880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62444 w 4101558"/>
                <a:gd name="connsiteY6" fmla="*/ 1121811 h 5256584"/>
                <a:gd name="connsiteX7" fmla="*/ 2026295 w 4101558"/>
                <a:gd name="connsiteY7" fmla="*/ 1872760 h 5256584"/>
                <a:gd name="connsiteX8" fmla="*/ 2043228 w 4101558"/>
                <a:gd name="connsiteY8" fmla="*/ 2496539 h 5256584"/>
                <a:gd name="connsiteX9" fmla="*/ 1915526 w 4101558"/>
                <a:gd name="connsiteY9" fmla="*/ 2769612 h 5256584"/>
                <a:gd name="connsiteX10" fmla="*/ 1706760 w 4101558"/>
                <a:gd name="connsiteY10" fmla="*/ 3024335 h 5256584"/>
                <a:gd name="connsiteX11" fmla="*/ 1387787 w 4101558"/>
                <a:gd name="connsiteY11" fmla="*/ 3007439 h 5256584"/>
                <a:gd name="connsiteX12" fmla="*/ 893912 w 4101558"/>
                <a:gd name="connsiteY12" fmla="*/ 2837880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62444 w 4101558"/>
                <a:gd name="connsiteY6" fmla="*/ 1121811 h 5256584"/>
                <a:gd name="connsiteX7" fmla="*/ 2026295 w 4101558"/>
                <a:gd name="connsiteY7" fmla="*/ 1872760 h 5256584"/>
                <a:gd name="connsiteX8" fmla="*/ 2043228 w 4101558"/>
                <a:gd name="connsiteY8" fmla="*/ 2496539 h 5256584"/>
                <a:gd name="connsiteX9" fmla="*/ 1915526 w 4101558"/>
                <a:gd name="connsiteY9" fmla="*/ 2769612 h 5256584"/>
                <a:gd name="connsiteX10" fmla="*/ 1707041 w 4101558"/>
                <a:gd name="connsiteY10" fmla="*/ 3007439 h 5256584"/>
                <a:gd name="connsiteX11" fmla="*/ 1387787 w 4101558"/>
                <a:gd name="connsiteY11" fmla="*/ 3007439 h 5256584"/>
                <a:gd name="connsiteX12" fmla="*/ 893912 w 4101558"/>
                <a:gd name="connsiteY12" fmla="*/ 2837880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  <a:gd name="connsiteX0" fmla="*/ 2354122 w 4101558"/>
                <a:gd name="connsiteY0" fmla="*/ 65314 h 5256584"/>
                <a:gd name="connsiteX1" fmla="*/ 2259120 w 4101558"/>
                <a:gd name="connsiteY1" fmla="*/ 29688 h 5256584"/>
                <a:gd name="connsiteX2" fmla="*/ 2140366 w 4101558"/>
                <a:gd name="connsiteY2" fmla="*/ 5938 h 5256584"/>
                <a:gd name="connsiteX3" fmla="*/ 1974112 w 4101558"/>
                <a:gd name="connsiteY3" fmla="*/ 29688 h 5256584"/>
                <a:gd name="connsiteX4" fmla="*/ 1819733 w 4101558"/>
                <a:gd name="connsiteY4" fmla="*/ 100940 h 5256584"/>
                <a:gd name="connsiteX5" fmla="*/ 1787825 w 4101558"/>
                <a:gd name="connsiteY5" fmla="*/ 516766 h 5256584"/>
                <a:gd name="connsiteX6" fmla="*/ 1962444 w 4101558"/>
                <a:gd name="connsiteY6" fmla="*/ 1121811 h 5256584"/>
                <a:gd name="connsiteX7" fmla="*/ 2026295 w 4101558"/>
                <a:gd name="connsiteY7" fmla="*/ 1872760 h 5256584"/>
                <a:gd name="connsiteX8" fmla="*/ 2043228 w 4101558"/>
                <a:gd name="connsiteY8" fmla="*/ 2496539 h 5256584"/>
                <a:gd name="connsiteX9" fmla="*/ 1915526 w 4101558"/>
                <a:gd name="connsiteY9" fmla="*/ 2769612 h 5256584"/>
                <a:gd name="connsiteX10" fmla="*/ 1643190 w 4101558"/>
                <a:gd name="connsiteY10" fmla="*/ 3007439 h 5256584"/>
                <a:gd name="connsiteX11" fmla="*/ 1387787 w 4101558"/>
                <a:gd name="connsiteY11" fmla="*/ 3007439 h 5256584"/>
                <a:gd name="connsiteX12" fmla="*/ 893912 w 4101558"/>
                <a:gd name="connsiteY12" fmla="*/ 2837880 h 5256584"/>
                <a:gd name="connsiteX13" fmla="*/ 386708 w 4101558"/>
                <a:gd name="connsiteY13" fmla="*/ 3024337 h 5256584"/>
                <a:gd name="connsiteX14" fmla="*/ 26669 w 4101558"/>
                <a:gd name="connsiteY14" fmla="*/ 3816424 h 5256584"/>
                <a:gd name="connsiteX15" fmla="*/ 226691 w 4101558"/>
                <a:gd name="connsiteY15" fmla="*/ 5256584 h 5256584"/>
                <a:gd name="connsiteX16" fmla="*/ 830061 w 4101558"/>
                <a:gd name="connsiteY16" fmla="*/ 5158993 h 5256584"/>
                <a:gd name="connsiteX17" fmla="*/ 766211 w 4101558"/>
                <a:gd name="connsiteY17" fmla="*/ 4271509 h 5256584"/>
                <a:gd name="connsiteX18" fmla="*/ 766211 w 4101558"/>
                <a:gd name="connsiteY18" fmla="*/ 3861900 h 5256584"/>
                <a:gd name="connsiteX19" fmla="*/ 830061 w 4101558"/>
                <a:gd name="connsiteY19" fmla="*/ 3588828 h 5256584"/>
                <a:gd name="connsiteX20" fmla="*/ 1178796 w 4101558"/>
                <a:gd name="connsiteY20" fmla="*/ 3672409 h 5256584"/>
                <a:gd name="connsiteX21" fmla="*/ 1879109 w 4101558"/>
                <a:gd name="connsiteY21" fmla="*/ 3996047 h 5256584"/>
                <a:gd name="connsiteX22" fmla="*/ 2554035 w 4101558"/>
                <a:gd name="connsiteY22" fmla="*/ 4134973 h 5256584"/>
                <a:gd name="connsiteX23" fmla="*/ 3000991 w 4101558"/>
                <a:gd name="connsiteY23" fmla="*/ 4066705 h 5256584"/>
                <a:gd name="connsiteX24" fmla="*/ 3511798 w 4101558"/>
                <a:gd name="connsiteY24" fmla="*/ 3725364 h 5256584"/>
                <a:gd name="connsiteX25" fmla="*/ 3831052 w 4101558"/>
                <a:gd name="connsiteY25" fmla="*/ 3384024 h 5256584"/>
                <a:gd name="connsiteX26" fmla="*/ 4086456 w 4101558"/>
                <a:gd name="connsiteY26" fmla="*/ 2428271 h 5256584"/>
                <a:gd name="connsiteX27" fmla="*/ 3921665 w 4101558"/>
                <a:gd name="connsiteY27" fmla="*/ 1454727 h 5256584"/>
                <a:gd name="connsiteX28" fmla="*/ 3327899 w 4101558"/>
                <a:gd name="connsiteY28" fmla="*/ 932213 h 5256584"/>
                <a:gd name="connsiteX29" fmla="*/ 2829135 w 4101558"/>
                <a:gd name="connsiteY29" fmla="*/ 908462 h 5256584"/>
                <a:gd name="connsiteX30" fmla="*/ 2639130 w 4101558"/>
                <a:gd name="connsiteY30" fmla="*/ 1003465 h 5256584"/>
                <a:gd name="connsiteX31" fmla="*/ 2627255 w 4101558"/>
                <a:gd name="connsiteY31" fmla="*/ 1003465 h 5256584"/>
                <a:gd name="connsiteX32" fmla="*/ 2463352 w 4101558"/>
                <a:gd name="connsiteY32" fmla="*/ 864096 h 5256584"/>
                <a:gd name="connsiteX33" fmla="*/ 2391344 w 4101558"/>
                <a:gd name="connsiteY33" fmla="*/ 648072 h 5256584"/>
                <a:gd name="connsiteX34" fmla="*/ 2365997 w 4101558"/>
                <a:gd name="connsiteY34" fmla="*/ 421574 h 5256584"/>
                <a:gd name="connsiteX35" fmla="*/ 2354122 w 4101558"/>
                <a:gd name="connsiteY35" fmla="*/ 65314 h 525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01558" h="5256584">
                  <a:moveTo>
                    <a:pt x="2354122" y="65314"/>
                  </a:moveTo>
                  <a:cubicBezTo>
                    <a:pt x="2336309" y="0"/>
                    <a:pt x="2294746" y="39584"/>
                    <a:pt x="2259120" y="29688"/>
                  </a:cubicBezTo>
                  <a:cubicBezTo>
                    <a:pt x="2223494" y="19792"/>
                    <a:pt x="2187867" y="5938"/>
                    <a:pt x="2140366" y="5938"/>
                  </a:cubicBezTo>
                  <a:cubicBezTo>
                    <a:pt x="2092865" y="5938"/>
                    <a:pt x="2027551" y="13854"/>
                    <a:pt x="1974112" y="29688"/>
                  </a:cubicBezTo>
                  <a:cubicBezTo>
                    <a:pt x="1920673" y="45522"/>
                    <a:pt x="1850781" y="19760"/>
                    <a:pt x="1819733" y="100940"/>
                  </a:cubicBezTo>
                  <a:cubicBezTo>
                    <a:pt x="1788685" y="182120"/>
                    <a:pt x="1764040" y="346621"/>
                    <a:pt x="1787825" y="516766"/>
                  </a:cubicBezTo>
                  <a:cubicBezTo>
                    <a:pt x="1811610" y="686911"/>
                    <a:pt x="1922699" y="895812"/>
                    <a:pt x="1962444" y="1121811"/>
                  </a:cubicBezTo>
                  <a:cubicBezTo>
                    <a:pt x="2002189" y="1347810"/>
                    <a:pt x="2012831" y="1643639"/>
                    <a:pt x="2026295" y="1872760"/>
                  </a:cubicBezTo>
                  <a:cubicBezTo>
                    <a:pt x="2039759" y="2101881"/>
                    <a:pt x="2061690" y="2347064"/>
                    <a:pt x="2043228" y="2496539"/>
                  </a:cubicBezTo>
                  <a:cubicBezTo>
                    <a:pt x="2024767" y="2646014"/>
                    <a:pt x="1982199" y="2684462"/>
                    <a:pt x="1915526" y="2769612"/>
                  </a:cubicBezTo>
                  <a:cubicBezTo>
                    <a:pt x="1848853" y="2854762"/>
                    <a:pt x="1731147" y="2967801"/>
                    <a:pt x="1643190" y="3007439"/>
                  </a:cubicBezTo>
                  <a:cubicBezTo>
                    <a:pt x="1555233" y="3047077"/>
                    <a:pt x="1512667" y="3035699"/>
                    <a:pt x="1387787" y="3007439"/>
                  </a:cubicBezTo>
                  <a:cubicBezTo>
                    <a:pt x="1262907" y="2979179"/>
                    <a:pt x="1060758" y="2835064"/>
                    <a:pt x="893912" y="2837880"/>
                  </a:cubicBezTo>
                  <a:cubicBezTo>
                    <a:pt x="727066" y="2840696"/>
                    <a:pt x="608284" y="2888118"/>
                    <a:pt x="386708" y="3024337"/>
                  </a:cubicBezTo>
                  <a:cubicBezTo>
                    <a:pt x="164768" y="3144350"/>
                    <a:pt x="53338" y="3444383"/>
                    <a:pt x="26669" y="3816424"/>
                  </a:cubicBezTo>
                  <a:cubicBezTo>
                    <a:pt x="0" y="4188465"/>
                    <a:pt x="102693" y="4956551"/>
                    <a:pt x="226691" y="5256584"/>
                  </a:cubicBezTo>
                  <a:cubicBezTo>
                    <a:pt x="527117" y="5235627"/>
                    <a:pt x="549640" y="5141576"/>
                    <a:pt x="830061" y="5158993"/>
                  </a:cubicBezTo>
                  <a:lnTo>
                    <a:pt x="766211" y="4271509"/>
                  </a:lnTo>
                  <a:cubicBezTo>
                    <a:pt x="766211" y="3983477"/>
                    <a:pt x="799792" y="4135488"/>
                    <a:pt x="766211" y="3861900"/>
                  </a:cubicBezTo>
                  <a:cubicBezTo>
                    <a:pt x="809315" y="3736883"/>
                    <a:pt x="761297" y="3620410"/>
                    <a:pt x="830061" y="3588828"/>
                  </a:cubicBezTo>
                  <a:cubicBezTo>
                    <a:pt x="898825" y="3557246"/>
                    <a:pt x="1013156" y="3601463"/>
                    <a:pt x="1178796" y="3672409"/>
                  </a:cubicBezTo>
                  <a:cubicBezTo>
                    <a:pt x="1342202" y="3905534"/>
                    <a:pt x="1649903" y="3918953"/>
                    <a:pt x="1879109" y="3996047"/>
                  </a:cubicBezTo>
                  <a:cubicBezTo>
                    <a:pt x="2108315" y="4073141"/>
                    <a:pt x="2367055" y="4123197"/>
                    <a:pt x="2554035" y="4134973"/>
                  </a:cubicBezTo>
                  <a:cubicBezTo>
                    <a:pt x="2741015" y="4146749"/>
                    <a:pt x="2841364" y="4134973"/>
                    <a:pt x="3000991" y="4066705"/>
                  </a:cubicBezTo>
                  <a:cubicBezTo>
                    <a:pt x="3160618" y="3998437"/>
                    <a:pt x="3373454" y="3839144"/>
                    <a:pt x="3511798" y="3725364"/>
                  </a:cubicBezTo>
                  <a:cubicBezTo>
                    <a:pt x="3650142" y="3611584"/>
                    <a:pt x="3735276" y="3600206"/>
                    <a:pt x="3831052" y="3384024"/>
                  </a:cubicBezTo>
                  <a:cubicBezTo>
                    <a:pt x="3926828" y="3167842"/>
                    <a:pt x="4071354" y="2749820"/>
                    <a:pt x="4086456" y="2428271"/>
                  </a:cubicBezTo>
                  <a:cubicBezTo>
                    <a:pt x="4101558" y="2106722"/>
                    <a:pt x="4048091" y="1704070"/>
                    <a:pt x="3921665" y="1454727"/>
                  </a:cubicBezTo>
                  <a:cubicBezTo>
                    <a:pt x="3795239" y="1205384"/>
                    <a:pt x="3509987" y="1023257"/>
                    <a:pt x="3327899" y="932213"/>
                  </a:cubicBezTo>
                  <a:cubicBezTo>
                    <a:pt x="3145811" y="841169"/>
                    <a:pt x="2943930" y="896587"/>
                    <a:pt x="2829135" y="908462"/>
                  </a:cubicBezTo>
                  <a:cubicBezTo>
                    <a:pt x="2714340" y="920337"/>
                    <a:pt x="2672777" y="987631"/>
                    <a:pt x="2639130" y="1003465"/>
                  </a:cubicBezTo>
                  <a:cubicBezTo>
                    <a:pt x="2605483" y="1019299"/>
                    <a:pt x="2656551" y="1026693"/>
                    <a:pt x="2627255" y="1003465"/>
                  </a:cubicBezTo>
                  <a:cubicBezTo>
                    <a:pt x="2597959" y="980237"/>
                    <a:pt x="2502670" y="923328"/>
                    <a:pt x="2463352" y="864096"/>
                  </a:cubicBezTo>
                  <a:cubicBezTo>
                    <a:pt x="2424034" y="804864"/>
                    <a:pt x="2407570" y="721826"/>
                    <a:pt x="2391344" y="648072"/>
                  </a:cubicBezTo>
                  <a:cubicBezTo>
                    <a:pt x="2375118" y="574318"/>
                    <a:pt x="2372201" y="518700"/>
                    <a:pt x="2365997" y="421574"/>
                  </a:cubicBezTo>
                  <a:cubicBezTo>
                    <a:pt x="2359793" y="324448"/>
                    <a:pt x="2371935" y="130628"/>
                    <a:pt x="2354122" y="65314"/>
                  </a:cubicBezTo>
                  <a:close/>
                </a:path>
              </a:pathLst>
            </a:custGeom>
            <a:solidFill>
              <a:srgbClr val="FFCC66"/>
            </a:solidFill>
            <a:ln w="3175" cap="flat" cmpd="sng" algn="ctr">
              <a:noFill/>
              <a:prstDash val="solid"/>
            </a:ln>
            <a:effectLst>
              <a:outerShdw blurRad="165100" dist="1524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harsh" dir="t"/>
            </a:scene3d>
            <a:sp3d prstMaterial="flat">
              <a:bevelT w="438150" h="59055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B75D663C-223A-42B7-86EC-D22EDC17B2AC}"/>
                </a:ext>
              </a:extLst>
            </p:cNvPr>
            <p:cNvSpPr/>
            <p:nvPr/>
          </p:nvSpPr>
          <p:spPr>
            <a:xfrm>
              <a:off x="2149606" y="1294638"/>
              <a:ext cx="504056" cy="144016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C155EB55-ACB4-4401-A507-3AC2FF157936}"/>
                </a:ext>
              </a:extLst>
            </p:cNvPr>
            <p:cNvSpPr/>
            <p:nvPr/>
          </p:nvSpPr>
          <p:spPr>
            <a:xfrm>
              <a:off x="536460" y="6444192"/>
              <a:ext cx="627685" cy="184720"/>
            </a:xfrm>
            <a:prstGeom prst="ellipse">
              <a:avLst/>
            </a:prstGeom>
            <a:gradFill>
              <a:gsLst>
                <a:gs pos="0">
                  <a:sysClr val="windowText" lastClr="000000"/>
                </a:gs>
                <a:gs pos="92000">
                  <a:srgbClr val="FF9933"/>
                </a:gs>
                <a:gs pos="100000">
                  <a:srgbClr val="CEB966">
                    <a:tint val="23500"/>
                    <a:satMod val="160000"/>
                  </a:srgbClr>
                </a:gs>
              </a:gsLst>
              <a:lin ang="0" scaled="1"/>
            </a:gradFill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</p:grpSp>
      <p:sp>
        <p:nvSpPr>
          <p:cNvPr id="18" name="Freeform 19">
            <a:extLst>
              <a:ext uri="{FF2B5EF4-FFF2-40B4-BE49-F238E27FC236}">
                <a16:creationId xmlns:a16="http://schemas.microsoft.com/office/drawing/2014/main" id="{109D7ECE-0830-47C5-9342-B84A73D2F2B3}"/>
              </a:ext>
            </a:extLst>
          </p:cNvPr>
          <p:cNvSpPr/>
          <p:nvPr/>
        </p:nvSpPr>
        <p:spPr>
          <a:xfrm>
            <a:off x="3626272" y="1729509"/>
            <a:ext cx="1466194" cy="2850931"/>
          </a:xfrm>
          <a:custGeom>
            <a:avLst/>
            <a:gdLst>
              <a:gd name="connsiteX0" fmla="*/ 0 w 1466194"/>
              <a:gd name="connsiteY0" fmla="*/ 2850931 h 2850931"/>
              <a:gd name="connsiteX1" fmla="*/ 252248 w 1466194"/>
              <a:gd name="connsiteY1" fmla="*/ 2709041 h 2850931"/>
              <a:gd name="connsiteX2" fmla="*/ 599090 w 1466194"/>
              <a:gd name="connsiteY2" fmla="*/ 2425262 h 2850931"/>
              <a:gd name="connsiteX3" fmla="*/ 930165 w 1466194"/>
              <a:gd name="connsiteY3" fmla="*/ 2141483 h 2850931"/>
              <a:gd name="connsiteX4" fmla="*/ 1261241 w 1466194"/>
              <a:gd name="connsiteY4" fmla="*/ 1826172 h 2850931"/>
              <a:gd name="connsiteX5" fmla="*/ 1418897 w 1466194"/>
              <a:gd name="connsiteY5" fmla="*/ 1368972 h 2850931"/>
              <a:gd name="connsiteX6" fmla="*/ 1450428 w 1466194"/>
              <a:gd name="connsiteY6" fmla="*/ 880241 h 2850931"/>
              <a:gd name="connsiteX7" fmla="*/ 1450428 w 1466194"/>
              <a:gd name="connsiteY7" fmla="*/ 470338 h 2850931"/>
              <a:gd name="connsiteX8" fmla="*/ 1355834 w 1466194"/>
              <a:gd name="connsiteY8" fmla="*/ 76200 h 2850931"/>
              <a:gd name="connsiteX9" fmla="*/ 1340069 w 1466194"/>
              <a:gd name="connsiteY9" fmla="*/ 13138 h 2850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6194" h="2850931">
                <a:moveTo>
                  <a:pt x="0" y="2850931"/>
                </a:moveTo>
                <a:cubicBezTo>
                  <a:pt x="76200" y="2815458"/>
                  <a:pt x="152400" y="2779986"/>
                  <a:pt x="252248" y="2709041"/>
                </a:cubicBezTo>
                <a:cubicBezTo>
                  <a:pt x="352096" y="2638096"/>
                  <a:pt x="486104" y="2519855"/>
                  <a:pt x="599090" y="2425262"/>
                </a:cubicBezTo>
                <a:cubicBezTo>
                  <a:pt x="712076" y="2330669"/>
                  <a:pt x="819807" y="2241331"/>
                  <a:pt x="930165" y="2141483"/>
                </a:cubicBezTo>
                <a:cubicBezTo>
                  <a:pt x="1040523" y="2041635"/>
                  <a:pt x="1179786" y="1954924"/>
                  <a:pt x="1261241" y="1826172"/>
                </a:cubicBezTo>
                <a:cubicBezTo>
                  <a:pt x="1342696" y="1697420"/>
                  <a:pt x="1387366" y="1526627"/>
                  <a:pt x="1418897" y="1368972"/>
                </a:cubicBezTo>
                <a:cubicBezTo>
                  <a:pt x="1450428" y="1211317"/>
                  <a:pt x="1445173" y="1030013"/>
                  <a:pt x="1450428" y="880241"/>
                </a:cubicBezTo>
                <a:cubicBezTo>
                  <a:pt x="1455683" y="730469"/>
                  <a:pt x="1466194" y="604345"/>
                  <a:pt x="1450428" y="470338"/>
                </a:cubicBezTo>
                <a:cubicBezTo>
                  <a:pt x="1434662" y="336331"/>
                  <a:pt x="1374227" y="152400"/>
                  <a:pt x="1355834" y="76200"/>
                </a:cubicBezTo>
                <a:cubicBezTo>
                  <a:pt x="1337441" y="0"/>
                  <a:pt x="1338755" y="6569"/>
                  <a:pt x="1340069" y="13138"/>
                </a:cubicBezTo>
              </a:path>
            </a:pathLst>
          </a:cu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80D6F6DC-87EF-4EC1-A46F-79612EFD4075}"/>
              </a:ext>
            </a:extLst>
          </p:cNvPr>
          <p:cNvSpPr/>
          <p:nvPr/>
        </p:nvSpPr>
        <p:spPr>
          <a:xfrm>
            <a:off x="3626272" y="1657501"/>
            <a:ext cx="1523998" cy="3024336"/>
          </a:xfrm>
          <a:custGeom>
            <a:avLst/>
            <a:gdLst>
              <a:gd name="connsiteX0" fmla="*/ 0 w 1466194"/>
              <a:gd name="connsiteY0" fmla="*/ 2850931 h 2850931"/>
              <a:gd name="connsiteX1" fmla="*/ 252248 w 1466194"/>
              <a:gd name="connsiteY1" fmla="*/ 2709041 h 2850931"/>
              <a:gd name="connsiteX2" fmla="*/ 599090 w 1466194"/>
              <a:gd name="connsiteY2" fmla="*/ 2425262 h 2850931"/>
              <a:gd name="connsiteX3" fmla="*/ 930165 w 1466194"/>
              <a:gd name="connsiteY3" fmla="*/ 2141483 h 2850931"/>
              <a:gd name="connsiteX4" fmla="*/ 1261241 w 1466194"/>
              <a:gd name="connsiteY4" fmla="*/ 1826172 h 2850931"/>
              <a:gd name="connsiteX5" fmla="*/ 1418897 w 1466194"/>
              <a:gd name="connsiteY5" fmla="*/ 1368972 h 2850931"/>
              <a:gd name="connsiteX6" fmla="*/ 1450428 w 1466194"/>
              <a:gd name="connsiteY6" fmla="*/ 880241 h 2850931"/>
              <a:gd name="connsiteX7" fmla="*/ 1450428 w 1466194"/>
              <a:gd name="connsiteY7" fmla="*/ 470338 h 2850931"/>
              <a:gd name="connsiteX8" fmla="*/ 1355834 w 1466194"/>
              <a:gd name="connsiteY8" fmla="*/ 76200 h 2850931"/>
              <a:gd name="connsiteX9" fmla="*/ 1340069 w 1466194"/>
              <a:gd name="connsiteY9" fmla="*/ 13138 h 2850931"/>
              <a:gd name="connsiteX0" fmla="*/ 0 w 1466194"/>
              <a:gd name="connsiteY0" fmla="*/ 2976806 h 2976806"/>
              <a:gd name="connsiteX1" fmla="*/ 252248 w 1466194"/>
              <a:gd name="connsiteY1" fmla="*/ 2834916 h 2976806"/>
              <a:gd name="connsiteX2" fmla="*/ 599090 w 1466194"/>
              <a:gd name="connsiteY2" fmla="*/ 2551137 h 2976806"/>
              <a:gd name="connsiteX3" fmla="*/ 930165 w 1466194"/>
              <a:gd name="connsiteY3" fmla="*/ 2267358 h 2976806"/>
              <a:gd name="connsiteX4" fmla="*/ 1261241 w 1466194"/>
              <a:gd name="connsiteY4" fmla="*/ 1952047 h 2976806"/>
              <a:gd name="connsiteX5" fmla="*/ 1418897 w 1466194"/>
              <a:gd name="connsiteY5" fmla="*/ 1494847 h 2976806"/>
              <a:gd name="connsiteX6" fmla="*/ 1450428 w 1466194"/>
              <a:gd name="connsiteY6" fmla="*/ 1006116 h 2976806"/>
              <a:gd name="connsiteX7" fmla="*/ 1450428 w 1466194"/>
              <a:gd name="connsiteY7" fmla="*/ 596213 h 2976806"/>
              <a:gd name="connsiteX8" fmla="*/ 1355834 w 1466194"/>
              <a:gd name="connsiteY8" fmla="*/ 202075 h 2976806"/>
              <a:gd name="connsiteX9" fmla="*/ 1338431 w 1466194"/>
              <a:gd name="connsiteY9" fmla="*/ 6569 h 2976806"/>
              <a:gd name="connsiteX0" fmla="*/ 0 w 1523998"/>
              <a:gd name="connsiteY0" fmla="*/ 3024336 h 3024336"/>
              <a:gd name="connsiteX1" fmla="*/ 310052 w 1523998"/>
              <a:gd name="connsiteY1" fmla="*/ 2834916 h 3024336"/>
              <a:gd name="connsiteX2" fmla="*/ 656894 w 1523998"/>
              <a:gd name="connsiteY2" fmla="*/ 2551137 h 3024336"/>
              <a:gd name="connsiteX3" fmla="*/ 987969 w 1523998"/>
              <a:gd name="connsiteY3" fmla="*/ 2267358 h 3024336"/>
              <a:gd name="connsiteX4" fmla="*/ 1319045 w 1523998"/>
              <a:gd name="connsiteY4" fmla="*/ 1952047 h 3024336"/>
              <a:gd name="connsiteX5" fmla="*/ 1476701 w 1523998"/>
              <a:gd name="connsiteY5" fmla="*/ 1494847 h 3024336"/>
              <a:gd name="connsiteX6" fmla="*/ 1508232 w 1523998"/>
              <a:gd name="connsiteY6" fmla="*/ 1006116 h 3024336"/>
              <a:gd name="connsiteX7" fmla="*/ 1508232 w 1523998"/>
              <a:gd name="connsiteY7" fmla="*/ 596213 h 3024336"/>
              <a:gd name="connsiteX8" fmla="*/ 1413638 w 1523998"/>
              <a:gd name="connsiteY8" fmla="*/ 202075 h 3024336"/>
              <a:gd name="connsiteX9" fmla="*/ 1396235 w 1523998"/>
              <a:gd name="connsiteY9" fmla="*/ 6569 h 302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3998" h="3024336">
                <a:moveTo>
                  <a:pt x="0" y="3024336"/>
                </a:moveTo>
                <a:cubicBezTo>
                  <a:pt x="76200" y="2988863"/>
                  <a:pt x="200570" y="2913783"/>
                  <a:pt x="310052" y="2834916"/>
                </a:cubicBezTo>
                <a:cubicBezTo>
                  <a:pt x="419534" y="2756050"/>
                  <a:pt x="543908" y="2645730"/>
                  <a:pt x="656894" y="2551137"/>
                </a:cubicBezTo>
                <a:cubicBezTo>
                  <a:pt x="769880" y="2456544"/>
                  <a:pt x="877611" y="2367206"/>
                  <a:pt x="987969" y="2267358"/>
                </a:cubicBezTo>
                <a:cubicBezTo>
                  <a:pt x="1098327" y="2167510"/>
                  <a:pt x="1237590" y="2080799"/>
                  <a:pt x="1319045" y="1952047"/>
                </a:cubicBezTo>
                <a:cubicBezTo>
                  <a:pt x="1400500" y="1823295"/>
                  <a:pt x="1445170" y="1652502"/>
                  <a:pt x="1476701" y="1494847"/>
                </a:cubicBezTo>
                <a:cubicBezTo>
                  <a:pt x="1508232" y="1337192"/>
                  <a:pt x="1502977" y="1155888"/>
                  <a:pt x="1508232" y="1006116"/>
                </a:cubicBezTo>
                <a:cubicBezTo>
                  <a:pt x="1513487" y="856344"/>
                  <a:pt x="1523998" y="730220"/>
                  <a:pt x="1508232" y="596213"/>
                </a:cubicBezTo>
                <a:cubicBezTo>
                  <a:pt x="1492466" y="462206"/>
                  <a:pt x="1432304" y="300349"/>
                  <a:pt x="1413638" y="202075"/>
                </a:cubicBezTo>
                <a:cubicBezTo>
                  <a:pt x="1394972" y="103801"/>
                  <a:pt x="1394921" y="0"/>
                  <a:pt x="1396235" y="6569"/>
                </a:cubicBezTo>
              </a:path>
            </a:pathLst>
          </a:cu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1" name="Pil: vänster 20">
            <a:extLst>
              <a:ext uri="{FF2B5EF4-FFF2-40B4-BE49-F238E27FC236}">
                <a16:creationId xmlns:a16="http://schemas.microsoft.com/office/drawing/2014/main" id="{3F2E7246-F341-4C69-B159-75069D10FBC8}"/>
              </a:ext>
            </a:extLst>
          </p:cNvPr>
          <p:cNvSpPr/>
          <p:nvPr/>
        </p:nvSpPr>
        <p:spPr>
          <a:xfrm rot="1267483">
            <a:off x="302874" y="2711336"/>
            <a:ext cx="1773058" cy="1438244"/>
          </a:xfrm>
          <a:prstGeom prst="leftArrow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Mättnads</a:t>
            </a:r>
          </a:p>
          <a:p>
            <a:pPr algn="ctr"/>
            <a:r>
              <a:rPr lang="sv-SE" dirty="0"/>
              <a:t>hormoner</a:t>
            </a:r>
          </a:p>
        </p:txBody>
      </p:sp>
    </p:spTree>
    <p:extLst>
      <p:ext uri="{BB962C8B-B14F-4D97-AF65-F5344CB8AC3E}">
        <p14:creationId xmlns:p14="http://schemas.microsoft.com/office/powerpoint/2010/main" val="30220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47773 -0.2590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0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CA1814-9D39-469B-B615-159187B4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Onlinemedia 3" title="Gastric Bypass Animation">
            <a:hlinkClick r:id="" action="ppaction://media"/>
            <a:extLst>
              <a:ext uri="{FF2B5EF4-FFF2-40B4-BE49-F238E27FC236}">
                <a16:creationId xmlns:a16="http://schemas.microsoft.com/office/drawing/2014/main" id="{367278BD-C911-4376-9B8C-95F7AA9A98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2900" y="66675"/>
            <a:ext cx="83185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3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E8DBC0E5-EB42-4513-8224-10175FA80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430"/>
          <a:stretch/>
        </p:blipFill>
        <p:spPr>
          <a:xfrm>
            <a:off x="7393203" y="0"/>
            <a:ext cx="4798797" cy="6365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F348D-F1C3-41F3-BB2F-4FCA103B35E4}"/>
              </a:ext>
            </a:extLst>
          </p:cNvPr>
          <p:cNvSpPr txBox="1">
            <a:spLocks/>
          </p:cNvSpPr>
          <p:nvPr/>
        </p:nvSpPr>
        <p:spPr>
          <a:xfrm>
            <a:off x="165100" y="297637"/>
            <a:ext cx="8475980" cy="1143000"/>
          </a:xfrm>
          <a:prstGeom prst="rect">
            <a:avLst/>
          </a:prstGeom>
        </p:spPr>
        <p:txBody>
          <a:bodyPr vert="horz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100" b="0" i="0" u="none" strike="noStrike" kern="1200" cap="none" spc="0" normalizeH="0" baseline="0" noProof="0" dirty="0">
                <a:ln w="635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Hälsovinster med överviktskirurgi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3F3A7-16FB-482A-A5C9-D3FB19984A21}"/>
              </a:ext>
            </a:extLst>
          </p:cNvPr>
          <p:cNvSpPr txBox="1">
            <a:spLocks/>
          </p:cNvSpPr>
          <p:nvPr/>
        </p:nvSpPr>
        <p:spPr>
          <a:xfrm>
            <a:off x="732284" y="1639539"/>
            <a:ext cx="519492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Botar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Diabetes 2/3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Högt blodtryck 34% </a:t>
            </a:r>
            <a:r>
              <a:rPr kumimoji="0" lang="sv-SE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1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Höga blodfetter 62%</a:t>
            </a:r>
            <a:r>
              <a:rPr kumimoji="0" lang="sv-SE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2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Sömnapné 70%</a:t>
            </a:r>
            <a:r>
              <a:rPr kumimoji="0" lang="sv-SE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3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Botar eller förbättrar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Ledbesvär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Inkontinens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Char char=""/>
              <a:tabLst/>
              <a:defRPr/>
            </a:pPr>
            <a:endParaRPr kumimoji="0" lang="sv-SE" sz="28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3F798B9-D67B-4176-82E5-15401BF4D005}"/>
              </a:ext>
            </a:extLst>
          </p:cNvPr>
          <p:cNvSpPr txBox="1"/>
          <p:nvPr/>
        </p:nvSpPr>
        <p:spPr>
          <a:xfrm>
            <a:off x="594544" y="5544700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sv-SE" sz="1200" b="1" dirty="0">
                <a:latin typeface="Book Antiqua"/>
              </a:rPr>
              <a:t>Scandinavian obesity surgery register. SOReg Årsrapport</a:t>
            </a:r>
            <a:r>
              <a:rPr lang="sv-SE" sz="1200" dirty="0">
                <a:latin typeface="Book Antiqua"/>
              </a:rPr>
              <a:t> 2010. 3. Publicerad sept 2011.  </a:t>
            </a:r>
            <a:r>
              <a:rPr lang="sv-SE" sz="1200" dirty="0">
                <a:latin typeface="Book Antiqu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www.ucr.uu.se/soreg</a:t>
            </a:r>
            <a:r>
              <a:rPr lang="sv-SE" sz="1200" dirty="0">
                <a:latin typeface="Book Antiqua"/>
              </a:rPr>
              <a:t>.</a:t>
            </a:r>
            <a:endParaRPr lang="sv-SE" sz="1200" b="1" dirty="0">
              <a:latin typeface="Book Antiqua"/>
            </a:endParaRPr>
          </a:p>
          <a:p>
            <a:pPr marL="342900" indent="-342900" defTabSz="914400">
              <a:buFontTx/>
              <a:buAutoNum type="arabicPeriod"/>
            </a:pPr>
            <a:r>
              <a:rPr lang="sv-SE" sz="1200" b="1" dirty="0">
                <a:latin typeface="Book Antiqua"/>
              </a:rPr>
              <a:t>SOS 1997-2007</a:t>
            </a:r>
            <a:endParaRPr lang="sv-SE" sz="1200" dirty="0">
              <a:latin typeface="Book Antiqua"/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sz="1200" dirty="0">
                <a:latin typeface="Book Antiqua"/>
              </a:rPr>
              <a:t> Buchwald H et al: Bariatric surgery. A systematic review and meta-analysis. JAMA 2004;292:1724-37 </a:t>
            </a:r>
          </a:p>
          <a:p>
            <a:pPr defTabSz="914400"/>
            <a:endParaRPr lang="en-US" sz="1200" dirty="0">
              <a:latin typeface="Book Antiqua"/>
            </a:endParaRPr>
          </a:p>
          <a:p>
            <a:pPr defTabSz="914400"/>
            <a:endParaRPr lang="sv-SE" sz="1200" dirty="0">
              <a:latin typeface="Book Antiqua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3BE34C2-0BA1-487F-9D69-0901C0210979}"/>
              </a:ext>
            </a:extLst>
          </p:cNvPr>
          <p:cNvSpPr txBox="1"/>
          <p:nvPr/>
        </p:nvSpPr>
        <p:spPr>
          <a:xfrm rot="661823">
            <a:off x="4991879" y="3559385"/>
            <a:ext cx="4043512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200" dirty="0" err="1">
                <a:solidFill>
                  <a:schemeClr val="bg1"/>
                </a:solidFill>
              </a:rPr>
              <a:t>Dabetes</a:t>
            </a:r>
            <a:r>
              <a:rPr lang="sv-SE" sz="3200" dirty="0">
                <a:solidFill>
                  <a:schemeClr val="bg1"/>
                </a:solidFill>
              </a:rPr>
              <a:t> typ  II går att behandla med kirurgi</a:t>
            </a:r>
          </a:p>
        </p:txBody>
      </p:sp>
    </p:spTree>
    <p:extLst>
      <p:ext uri="{BB962C8B-B14F-4D97-AF65-F5344CB8AC3E}">
        <p14:creationId xmlns:p14="http://schemas.microsoft.com/office/powerpoint/2010/main" val="94378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2C2F9E-B54F-40C4-A992-2AEFEE4B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Diabetes och fetmakirurgi!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A99332-6A68-4CAD-B8D0-258107E49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5411675" cy="4023360"/>
          </a:xfrm>
        </p:spPr>
        <p:txBody>
          <a:bodyPr/>
          <a:lstStyle/>
          <a:p>
            <a:r>
              <a:rPr lang="sv-SE" sz="1800" dirty="0"/>
              <a:t>Det är bara typ II diabetes som kan gå i remmission!</a:t>
            </a:r>
          </a:p>
          <a:p>
            <a:r>
              <a:rPr lang="sv-SE" sz="1800" dirty="0"/>
              <a:t>Rekommenderas nu mer som </a:t>
            </a:r>
            <a:r>
              <a:rPr lang="sv-SE" sz="1800" dirty="0" err="1"/>
              <a:t>beehandlings</a:t>
            </a:r>
            <a:r>
              <a:rPr lang="sv-SE" sz="1800" dirty="0"/>
              <a:t> alternativ</a:t>
            </a:r>
          </a:p>
          <a:p>
            <a:r>
              <a:rPr lang="sv-SE" sz="1800" dirty="0"/>
              <a:t>Ju tidigare efter diabetesdebuten behandlingen sätts in desto bättre svar!</a:t>
            </a:r>
          </a:p>
          <a:p>
            <a:r>
              <a:rPr lang="sv-SE" sz="1800" dirty="0"/>
              <a:t>Majoriteten kan sluta med all sin medicinering</a:t>
            </a:r>
          </a:p>
          <a:p>
            <a:r>
              <a:rPr lang="sv-SE" sz="1800" dirty="0"/>
              <a:t>Sämre svar om man har haft sjukdomen länge!</a:t>
            </a:r>
          </a:p>
          <a:p>
            <a:r>
              <a:rPr lang="sv-SE" sz="1800" dirty="0"/>
              <a:t>Återinsjuknande förekommer!</a:t>
            </a:r>
          </a:p>
          <a:p>
            <a:r>
              <a:rPr lang="sv-SE" sz="1800" dirty="0"/>
              <a:t>Fortsätt kontrollera HbA1c</a:t>
            </a:r>
          </a:p>
          <a:p>
            <a:endParaRPr lang="sv-SE" dirty="0"/>
          </a:p>
        </p:txBody>
      </p:sp>
      <p:pic>
        <p:nvPicPr>
          <p:cNvPr id="6" name="Picture 2" descr="http://t2.gstatic.com/images?q=tbn:ANd9GcSeYojSazPgvkpWpYo-iLPoK1aErbifMmzP11vfHZnkKm4mr8oA-OK00CwW">
            <a:extLst>
              <a:ext uri="{FF2B5EF4-FFF2-40B4-BE49-F238E27FC236}">
                <a16:creationId xmlns:a16="http://schemas.microsoft.com/office/drawing/2014/main" id="{3389949B-5877-4D68-93A2-0CEB8D04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1365" y="1737360"/>
            <a:ext cx="5102955" cy="31983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83615254-7C96-4A1F-A529-3B9146056EC5}"/>
              </a:ext>
            </a:extLst>
          </p:cNvPr>
          <p:cNvSpPr txBox="1"/>
          <p:nvPr/>
        </p:nvSpPr>
        <p:spPr>
          <a:xfrm>
            <a:off x="1097279" y="5270316"/>
            <a:ext cx="1074665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v-SE" sz="1200" dirty="0" err="1"/>
              <a:t>Rubino</a:t>
            </a:r>
            <a:r>
              <a:rPr lang="sv-SE" sz="1200" dirty="0"/>
              <a:t> F, Nathan DM, </a:t>
            </a:r>
            <a:r>
              <a:rPr lang="sv-SE" sz="1200" dirty="0" err="1"/>
              <a:t>Eckel</a:t>
            </a:r>
            <a:r>
              <a:rPr lang="sv-SE" sz="1200" dirty="0"/>
              <a:t> RH, et al; </a:t>
            </a:r>
            <a:r>
              <a:rPr lang="sv-SE" sz="1200" dirty="0" err="1"/>
              <a:t>Delegates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2nd Diabetes </a:t>
            </a:r>
            <a:r>
              <a:rPr lang="sv-SE" sz="1200" dirty="0" err="1"/>
              <a:t>Surgery</a:t>
            </a:r>
            <a:r>
              <a:rPr lang="sv-SE" sz="1200" dirty="0"/>
              <a:t> Summit. </a:t>
            </a:r>
            <a:r>
              <a:rPr lang="sv-SE" sz="1200" dirty="0" err="1"/>
              <a:t>Metabolic</a:t>
            </a:r>
            <a:r>
              <a:rPr lang="sv-SE" sz="1200" dirty="0"/>
              <a:t> </a:t>
            </a:r>
            <a:r>
              <a:rPr lang="sv-SE" sz="1200" dirty="0" err="1"/>
              <a:t>surgery</a:t>
            </a:r>
            <a:r>
              <a:rPr lang="sv-SE" sz="1200" dirty="0"/>
              <a:t> in the </a:t>
            </a:r>
            <a:r>
              <a:rPr lang="sv-SE" sz="1200" dirty="0" err="1"/>
              <a:t>treatment</a:t>
            </a:r>
            <a:r>
              <a:rPr lang="sv-SE" sz="1200" dirty="0"/>
              <a:t> </a:t>
            </a:r>
            <a:r>
              <a:rPr lang="sv-SE" sz="1200" dirty="0" err="1"/>
              <a:t>algorithm</a:t>
            </a:r>
            <a:r>
              <a:rPr lang="sv-SE" sz="1200" dirty="0"/>
              <a:t> for </a:t>
            </a:r>
            <a:r>
              <a:rPr lang="sv-SE" sz="1200" dirty="0" err="1"/>
              <a:t>type</a:t>
            </a:r>
            <a:r>
              <a:rPr lang="sv-SE" sz="1200" dirty="0"/>
              <a:t> 2 diabetes: a joint </a:t>
            </a:r>
            <a:r>
              <a:rPr lang="sv-SE" sz="1200" dirty="0" err="1"/>
              <a:t>statement</a:t>
            </a:r>
            <a:r>
              <a:rPr lang="sv-SE" sz="1200" dirty="0"/>
              <a:t> by </a:t>
            </a:r>
            <a:r>
              <a:rPr lang="sv-SE" sz="1200" dirty="0" err="1"/>
              <a:t>organizations</a:t>
            </a:r>
            <a:r>
              <a:rPr lang="sv-SE" sz="1200" dirty="0"/>
              <a:t>. Diabetes Care. 2016;39(6):861-77.</a:t>
            </a:r>
          </a:p>
          <a:p>
            <a:pPr>
              <a:spcAft>
                <a:spcPts val="600"/>
              </a:spcAft>
            </a:pPr>
            <a:r>
              <a:rPr lang="sv-SE" sz="1200" dirty="0"/>
              <a:t>Nationella riktlinjer för diabetesvård. Stöd för styrning och ledning. Stockholm: Socialstyrelsen; 2017. </a:t>
            </a:r>
            <a:r>
              <a:rPr lang="sv-SE" sz="1200" dirty="0" err="1"/>
              <a:t>Artikelnr</a:t>
            </a:r>
            <a:r>
              <a:rPr lang="sv-SE" sz="1200" dirty="0"/>
              <a:t> 2017-5-31</a:t>
            </a:r>
          </a:p>
          <a:p>
            <a:pPr>
              <a:spcAft>
                <a:spcPts val="600"/>
              </a:spcAft>
            </a:pPr>
            <a:r>
              <a:rPr lang="sv-SE" sz="1200" dirty="0"/>
              <a:t>NYA GUIDELINES FÖR FETMAKIRURGI VID TYP II DIABETES: KIRURGI VID BMI 30 OCH DÅLIG BLODSOCKERKONTROLL 2016-09-27 / Svensk Kirurgi / Volym 74 / Nr 4 / 2016</a:t>
            </a:r>
          </a:p>
        </p:txBody>
      </p:sp>
    </p:spTree>
    <p:extLst>
      <p:ext uri="{BB962C8B-B14F-4D97-AF65-F5344CB8AC3E}">
        <p14:creationId xmlns:p14="http://schemas.microsoft.com/office/powerpoint/2010/main" val="320540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54DF4A-B3E3-4F2E-9F8D-FB3BEDDC7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Livslång receptfri vitaminmedicinering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6F2169A-9050-4A0F-B559-C67406115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050" y="2298700"/>
            <a:ext cx="1790700" cy="3429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74FB886-9BDD-4059-89BC-562FE3F8A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2000250"/>
            <a:ext cx="3727450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74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B24A6E-FAE7-47A6-ADA0-F3D1653C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45716" cy="1450757"/>
          </a:xfrm>
        </p:spPr>
        <p:txBody>
          <a:bodyPr>
            <a:normAutofit/>
          </a:bodyPr>
          <a:lstStyle/>
          <a:p>
            <a:r>
              <a:rPr lang="sv-SE" sz="4400" dirty="0">
                <a:solidFill>
                  <a:schemeClr val="tx1"/>
                </a:solidFill>
              </a:rPr>
              <a:t>Över </a:t>
            </a:r>
            <a:r>
              <a:rPr lang="sv-SE" sz="4400" dirty="0">
                <a:solidFill>
                  <a:srgbClr val="FF0000"/>
                </a:solidFill>
              </a:rPr>
              <a:t>hälften</a:t>
            </a:r>
            <a:r>
              <a:rPr lang="sv-SE" sz="4400" dirty="0"/>
              <a:t> av svenskarna väger för mycket!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71889E-BB80-4082-B566-147C55624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559040" cy="4023360"/>
          </a:xfrm>
        </p:spPr>
        <p:txBody>
          <a:bodyPr/>
          <a:lstStyle/>
          <a:p>
            <a:r>
              <a:rPr lang="sv-SE" dirty="0"/>
              <a:t>15 % av svenskarna har fetma (30 över BMI ) </a:t>
            </a:r>
          </a:p>
          <a:p>
            <a:r>
              <a:rPr lang="sv-SE" dirty="0"/>
              <a:t>7% var feta 1997!</a:t>
            </a:r>
          </a:p>
          <a:p>
            <a:r>
              <a:rPr lang="sv-SE" dirty="0"/>
              <a:t>Andelen feta i Sverige har ökat med 300 % sedan 80-talet!</a:t>
            </a:r>
          </a:p>
          <a:p>
            <a:r>
              <a:rPr lang="sv-SE" dirty="0"/>
              <a:t>Över en miljon svenskar har fetma!</a:t>
            </a:r>
          </a:p>
          <a:p>
            <a:r>
              <a:rPr lang="sv-SE" dirty="0"/>
              <a:t>Fler dör av övervikt än av svält  i världen !</a:t>
            </a:r>
          </a:p>
          <a:p>
            <a:r>
              <a:rPr lang="sv-SE" dirty="0"/>
              <a:t>Vår generation är den första som inte kommer bli äldre än den förra!</a:t>
            </a:r>
          </a:p>
          <a:p>
            <a:r>
              <a:rPr lang="sv-SE" dirty="0"/>
              <a:t>Vem eller vad bär skulden för allt detta?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AC385B-4C87-4774-B35E-CFC0EC2C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75" y="1956250"/>
            <a:ext cx="1689439" cy="402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C7D334B5-7D1A-4C51-B593-49D14621B9A1}"/>
              </a:ext>
            </a:extLst>
          </p:cNvPr>
          <p:cNvSpPr txBox="1"/>
          <p:nvPr/>
        </p:nvSpPr>
        <p:spPr>
          <a:xfrm>
            <a:off x="1097280" y="5376219"/>
            <a:ext cx="8786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Förslag till åtgärder för ett stärkt, långsiktigt arbete för att främja hälsa relaterad till matvanor och fysisk aktivitet. Solna: Folkhälsomyndigheten; 2017. Hämtad från: https://www.folkhalsomyndigheten.se/publicerat-material/publikationsarkiv/f/forslag-till-atgarder-for-ett-starkt-langsiktigt-arbete-for-att-framja-halsa-relaterad-till-matvanor-och-fysisk-aktivitet/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5D4C694-BBEC-4FE0-B8E6-2F8150DC1A7D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872B00F-0004-4C05-998E-324D3C102D75}"/>
              </a:ext>
            </a:extLst>
          </p:cNvPr>
          <p:cNvSpPr txBox="1"/>
          <p:nvPr/>
        </p:nvSpPr>
        <p:spPr>
          <a:xfrm rot="623526">
            <a:off x="7474209" y="2895070"/>
            <a:ext cx="4467342" cy="1323439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4000" dirty="0">
                <a:solidFill>
                  <a:schemeClr val="bg1"/>
                </a:solidFill>
              </a:rPr>
              <a:t>Det är </a:t>
            </a:r>
            <a:r>
              <a:rPr lang="sv-SE" sz="4000" dirty="0" err="1">
                <a:solidFill>
                  <a:schemeClr val="bg1"/>
                </a:solidFill>
              </a:rPr>
              <a:t>onomalt</a:t>
            </a:r>
            <a:r>
              <a:rPr lang="sv-SE" sz="4000" dirty="0">
                <a:solidFill>
                  <a:schemeClr val="bg1"/>
                </a:solidFill>
              </a:rPr>
              <a:t> att </a:t>
            </a:r>
            <a:r>
              <a:rPr lang="sv-SE" sz="4000" dirty="0" err="1">
                <a:solidFill>
                  <a:schemeClr val="bg1"/>
                </a:solidFill>
              </a:rPr>
              <a:t>att</a:t>
            </a:r>
            <a:r>
              <a:rPr lang="sv-SE" sz="4000" dirty="0">
                <a:solidFill>
                  <a:schemeClr val="bg1"/>
                </a:solidFill>
              </a:rPr>
              <a:t> väga normalt!</a:t>
            </a:r>
          </a:p>
        </p:txBody>
      </p:sp>
    </p:spTree>
    <p:extLst>
      <p:ext uri="{BB962C8B-B14F-4D97-AF65-F5344CB8AC3E}">
        <p14:creationId xmlns:p14="http://schemas.microsoft.com/office/powerpoint/2010/main" val="402417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DE939E-001E-4B39-A1CE-32A0BCBD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Kontroller efter fetmakirurgi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A12462F-47A1-4E77-B3BB-81EC91EC5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Järnstatus</a:t>
            </a:r>
          </a:p>
          <a:p>
            <a:r>
              <a:rPr lang="sv-SE" dirty="0"/>
              <a:t>Blodstatus</a:t>
            </a:r>
          </a:p>
          <a:p>
            <a:r>
              <a:rPr lang="sv-SE" dirty="0"/>
              <a:t>B12</a:t>
            </a:r>
          </a:p>
          <a:p>
            <a:r>
              <a:rPr lang="sv-SE" dirty="0"/>
              <a:t>D-vitamin</a:t>
            </a:r>
          </a:p>
          <a:p>
            <a:r>
              <a:rPr lang="sv-SE" dirty="0"/>
              <a:t>Diabetes, </a:t>
            </a:r>
            <a:r>
              <a:rPr lang="sv-SE" dirty="0" err="1"/>
              <a:t>hyptoni</a:t>
            </a:r>
            <a:r>
              <a:rPr lang="sv-SE" dirty="0"/>
              <a:t> och </a:t>
            </a:r>
            <a:r>
              <a:rPr lang="sv-SE" dirty="0" err="1"/>
              <a:t>hyperlipidemi</a:t>
            </a:r>
            <a:r>
              <a:rPr lang="sv-SE" dirty="0"/>
              <a:t> kan återvända</a:t>
            </a:r>
          </a:p>
        </p:txBody>
      </p:sp>
    </p:spTree>
    <p:extLst>
      <p:ext uri="{BB962C8B-B14F-4D97-AF65-F5344CB8AC3E}">
        <p14:creationId xmlns:p14="http://schemas.microsoft.com/office/powerpoint/2010/main" val="3954039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085010-676D-4627-B8AC-251D03B65F04}"/>
              </a:ext>
            </a:extLst>
          </p:cNvPr>
          <p:cNvSpPr txBox="1">
            <a:spLocks/>
          </p:cNvSpPr>
          <p:nvPr/>
        </p:nvSpPr>
        <p:spPr>
          <a:xfrm>
            <a:off x="1794628" y="113370"/>
            <a:ext cx="8229600" cy="1143000"/>
          </a:xfrm>
          <a:prstGeom prst="rect">
            <a:avLst/>
          </a:prstGeom>
        </p:spPr>
        <p:txBody>
          <a:bodyPr vert="horz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100" b="0" i="0" u="sng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Vems fel är det om någon blir fet?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CC72CA-8FAC-4AC6-A40B-3F5A0F0833F4}"/>
              </a:ext>
            </a:extLst>
          </p:cNvPr>
          <p:cNvSpPr txBox="1">
            <a:spLocks/>
          </p:cNvSpPr>
          <p:nvPr/>
        </p:nvSpPr>
        <p:spPr>
          <a:xfrm>
            <a:off x="1428750" y="1192156"/>
            <a:ext cx="6347048" cy="254888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Personen själv?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Samhället?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Livsmedelsindustrin?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Regeringen?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Föräldrarna?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Generna?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24CCEE9-8140-4A8D-9CF7-FC2BA764A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4" y="1312285"/>
            <a:ext cx="4162425" cy="4248150"/>
          </a:xfrm>
          <a:prstGeom prst="rect">
            <a:avLst/>
          </a:prstGeom>
        </p:spPr>
      </p:pic>
      <p:pic>
        <p:nvPicPr>
          <p:cNvPr id="5" name="Picture 8" descr="Leptinbrist.png">
            <a:extLst>
              <a:ext uri="{FF2B5EF4-FFF2-40B4-BE49-F238E27FC236}">
                <a16:creationId xmlns:a16="http://schemas.microsoft.com/office/drawing/2014/main" id="{7DAB676C-1D31-4098-9FF7-4BBCD8D717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7304" r="40890"/>
          <a:stretch>
            <a:fillRect/>
          </a:stretch>
        </p:blipFill>
        <p:spPr>
          <a:xfrm>
            <a:off x="10060629" y="157974"/>
            <a:ext cx="1728192" cy="230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 descr="Hypothalmisk obesitas 2.png">
            <a:extLst>
              <a:ext uri="{FF2B5EF4-FFF2-40B4-BE49-F238E27FC236}">
                <a16:creationId xmlns:a16="http://schemas.microsoft.com/office/drawing/2014/main" id="{B85E553E-B1C0-4FC7-AAF2-D8036638800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40020" b="13785"/>
          <a:stretch>
            <a:fillRect/>
          </a:stretch>
        </p:blipFill>
        <p:spPr>
          <a:xfrm>
            <a:off x="2453594" y="3785257"/>
            <a:ext cx="281768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Leptinbrist.png">
            <a:extLst>
              <a:ext uri="{FF2B5EF4-FFF2-40B4-BE49-F238E27FC236}">
                <a16:creationId xmlns:a16="http://schemas.microsoft.com/office/drawing/2014/main" id="{1FCF6AD2-5CD0-4085-8F73-F148A25391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1468"/>
          <a:stretch>
            <a:fillRect/>
          </a:stretch>
        </p:blipFill>
        <p:spPr>
          <a:xfrm>
            <a:off x="10084557" y="2681144"/>
            <a:ext cx="1581521" cy="349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Hypothalmisk obesitas.png">
            <a:extLst>
              <a:ext uri="{FF2B5EF4-FFF2-40B4-BE49-F238E27FC236}">
                <a16:creationId xmlns:a16="http://schemas.microsoft.com/office/drawing/2014/main" id="{06195887-D5E0-4229-ABF0-8CF316E745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50000"/>
          <a:stretch>
            <a:fillRect/>
          </a:stretch>
        </p:blipFill>
        <p:spPr>
          <a:xfrm>
            <a:off x="334758" y="1541562"/>
            <a:ext cx="173111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17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D7B1D4E-6B22-4443-AA31-26466A946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525"/>
          <a:stretch/>
        </p:blipFill>
        <p:spPr>
          <a:xfrm>
            <a:off x="7231563" y="0"/>
            <a:ext cx="4960437" cy="636503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B294323-4D26-46E6-8EA2-610296E6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Sammanfattning fetma!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2D7F3C-37B9-4216-BF00-8B8DFF6DA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794390" cy="4023360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Bli inte fet!</a:t>
            </a:r>
          </a:p>
          <a:p>
            <a:r>
              <a:rPr lang="sv-SE" dirty="0"/>
              <a:t>Har du blivit fet blir du aldrig normalviktig igen!</a:t>
            </a:r>
          </a:p>
          <a:p>
            <a:r>
              <a:rPr lang="sv-SE" dirty="0"/>
              <a:t>Kirurgi är den enda behandling som fungerar på sikt!</a:t>
            </a:r>
          </a:p>
          <a:p>
            <a:r>
              <a:rPr lang="sv-SE" dirty="0"/>
              <a:t>Fetmaopererade lever längre!</a:t>
            </a:r>
          </a:p>
          <a:p>
            <a:r>
              <a:rPr lang="sv-SE" dirty="0"/>
              <a:t>Typ II diabetes kan helt gå tillbaka av fetmakirurgi!</a:t>
            </a:r>
          </a:p>
          <a:p>
            <a:r>
              <a:rPr lang="sv-SE" dirty="0"/>
              <a:t>Ju tidigare operationen görs </a:t>
            </a:r>
            <a:r>
              <a:rPr lang="sv-SE" dirty="0" err="1"/>
              <a:t>destå</a:t>
            </a:r>
            <a:r>
              <a:rPr lang="sv-SE" dirty="0"/>
              <a:t> bättre!</a:t>
            </a:r>
          </a:p>
          <a:p>
            <a:r>
              <a:rPr lang="sv-SE" dirty="0"/>
              <a:t>Kosten extremt viktig för att undvika att bli fet!</a:t>
            </a:r>
          </a:p>
          <a:p>
            <a:r>
              <a:rPr lang="sv-SE" dirty="0"/>
              <a:t>Läsk och energidrycker ger ingen mättnad och höga insulinnivåer</a:t>
            </a:r>
          </a:p>
          <a:p>
            <a:r>
              <a:rPr lang="sv-SE" dirty="0"/>
              <a:t>Insulin driver vikten uppåt</a:t>
            </a:r>
          </a:p>
          <a:p>
            <a:r>
              <a:rPr lang="sv-SE" dirty="0"/>
              <a:t>Det går inte att motionera sig smal!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214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83F1CC-E934-47FE-B8FF-C17370B54A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2670" y="287337"/>
            <a:ext cx="10058400" cy="701675"/>
          </a:xfrm>
        </p:spPr>
        <p:txBody>
          <a:bodyPr>
            <a:normAutofit fontScale="90000"/>
          </a:bodyPr>
          <a:lstStyle/>
          <a:p>
            <a:r>
              <a:rPr lang="sv-SE" dirty="0"/>
              <a:t>Om du vill lära dig mer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D84198A-DAB1-4F30-8947-59F67E86E9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1328" y="894350"/>
            <a:ext cx="10906539" cy="4022725"/>
          </a:xfrm>
        </p:spPr>
        <p:txBody>
          <a:bodyPr>
            <a:noAutofit/>
          </a:bodyPr>
          <a:lstStyle/>
          <a:p>
            <a:r>
              <a:rPr lang="sv-SE" sz="1400" b="1" dirty="0"/>
              <a:t>Sockerfilmen</a:t>
            </a:r>
            <a:r>
              <a:rPr lang="sv-SE" sz="1400" dirty="0"/>
              <a:t>: </a:t>
            </a:r>
            <a:r>
              <a:rPr lang="sv-SE" sz="1400" dirty="0">
                <a:hlinkClick r:id="rId2"/>
              </a:rPr>
              <a:t>https://youtu.be/ODgi55ZU8Ck</a:t>
            </a:r>
            <a:endParaRPr lang="sv-SE" sz="1400" dirty="0"/>
          </a:p>
          <a:p>
            <a:r>
              <a:rPr lang="sv-SE" sz="1400" b="1" dirty="0" err="1"/>
              <a:t>Lightläsk</a:t>
            </a:r>
            <a:r>
              <a:rPr lang="sv-SE" sz="1400" b="1" dirty="0"/>
              <a:t> kan bidra till diabetes</a:t>
            </a:r>
            <a:r>
              <a:rPr lang="sv-SE" sz="1400" dirty="0"/>
              <a:t>: (SVT.se) </a:t>
            </a:r>
            <a:r>
              <a:rPr lang="sv-SE" sz="1400" dirty="0">
                <a:hlinkClick r:id="rId3"/>
              </a:rPr>
              <a:t>https://www.svt.se/nyheter/vetenskap/forskare-lightlask-kan-bidra-till-fetma-och-typ-2-diabetes</a:t>
            </a:r>
            <a:endParaRPr lang="sv-SE" sz="1400" dirty="0"/>
          </a:p>
          <a:p>
            <a:r>
              <a:rPr lang="sv-SE" sz="1400" b="1" dirty="0"/>
              <a:t>Vad hände med deltagarna i </a:t>
            </a:r>
            <a:r>
              <a:rPr lang="sv-SE" sz="1400" b="1" dirty="0" err="1"/>
              <a:t>biggest</a:t>
            </a:r>
            <a:r>
              <a:rPr lang="sv-SE" sz="1400" b="1" dirty="0"/>
              <a:t> loser (ABC-</a:t>
            </a:r>
            <a:r>
              <a:rPr lang="sv-SE" sz="1400" b="1" dirty="0" err="1"/>
              <a:t>News</a:t>
            </a:r>
            <a:r>
              <a:rPr lang="sv-SE" sz="1400" b="1" dirty="0"/>
              <a:t>)</a:t>
            </a:r>
            <a:r>
              <a:rPr lang="sv-SE" sz="1400" dirty="0"/>
              <a:t>: </a:t>
            </a:r>
            <a:r>
              <a:rPr lang="sv-SE" sz="1400" dirty="0">
                <a:hlinkClick r:id="rId4"/>
              </a:rPr>
              <a:t>https://youtu.be/9gPiS2xsF-E</a:t>
            </a:r>
            <a:endParaRPr lang="sv-SE" sz="1400" dirty="0"/>
          </a:p>
          <a:p>
            <a:r>
              <a:rPr lang="sv-SE" sz="1400" b="1" dirty="0"/>
              <a:t>Vad händer när viktcentrum i </a:t>
            </a:r>
            <a:r>
              <a:rPr lang="sv-SE" sz="1400" b="1" dirty="0" err="1"/>
              <a:t>hypothalamus</a:t>
            </a:r>
            <a:r>
              <a:rPr lang="sv-SE" sz="1400" b="1" dirty="0"/>
              <a:t> skadas</a:t>
            </a:r>
            <a:r>
              <a:rPr lang="sv-SE" sz="1400" dirty="0"/>
              <a:t>. Om flickan Alexia som blev fet på några månader. </a:t>
            </a:r>
            <a:r>
              <a:rPr lang="sv-SE" sz="1400" dirty="0">
                <a:hlinkClick r:id="rId5"/>
              </a:rPr>
              <a:t>https://vimeo.com/89432525</a:t>
            </a:r>
            <a:endParaRPr lang="sv-SE" sz="1400" dirty="0"/>
          </a:p>
          <a:p>
            <a:r>
              <a:rPr lang="sv-SE" sz="1400" b="1" dirty="0"/>
              <a:t>Hur miljön påverkar våra gener och vår risk att utveckla fetma och diabetes</a:t>
            </a:r>
            <a:r>
              <a:rPr lang="sv-SE" sz="1400" dirty="0"/>
              <a:t>. (</a:t>
            </a:r>
            <a:r>
              <a:rPr lang="sv-SE" sz="1400" dirty="0" err="1"/>
              <a:t>Epigenitik</a:t>
            </a:r>
            <a:r>
              <a:rPr lang="sv-SE" sz="1400" dirty="0"/>
              <a:t>) </a:t>
            </a:r>
            <a:r>
              <a:rPr lang="sv-SE" sz="1400" dirty="0">
                <a:hlinkClick r:id="rId6"/>
              </a:rPr>
              <a:t>https://youtu.be/kp1bZEUgqVI</a:t>
            </a:r>
            <a:endParaRPr lang="sv-SE" sz="1400" dirty="0"/>
          </a:p>
          <a:p>
            <a:r>
              <a:rPr lang="sv-SE" sz="1400" b="1" dirty="0"/>
              <a:t>Det globala sockerkriget. Om sockerindustrins smutsiga metoder</a:t>
            </a:r>
            <a:r>
              <a:rPr lang="sv-SE" sz="1400" dirty="0"/>
              <a:t>.(sr.se)  </a:t>
            </a:r>
            <a:r>
              <a:rPr lang="sv-SE" sz="1400" dirty="0">
                <a:hlinkClick r:id="rId7"/>
              </a:rPr>
              <a:t>https://sverigesradio.se/avsnitt/1031790?programid=2946</a:t>
            </a:r>
            <a:endParaRPr lang="sv-SE" sz="1400" dirty="0"/>
          </a:p>
          <a:p>
            <a:r>
              <a:rPr lang="sv-SE" sz="1400" b="1" dirty="0"/>
              <a:t>Varför är det så svårt att gå ner i vikt</a:t>
            </a:r>
            <a:r>
              <a:rPr lang="sv-SE" sz="1400" dirty="0"/>
              <a:t>: (Lakartidningen) Om hur kroppens ämnesomsättning sänks när vi bantar. </a:t>
            </a:r>
            <a:r>
              <a:rPr lang="sv-SE" sz="1400" dirty="0">
                <a:hlinkClick r:id="rId8"/>
              </a:rPr>
              <a:t>https://lakartidningen.se/Opinion/Debatt/2016/08/Darfor-ar-det-sa-svart-att-ga-ner-i-vikt/</a:t>
            </a:r>
            <a:endParaRPr lang="sv-SE" sz="1400" dirty="0"/>
          </a:p>
          <a:p>
            <a:r>
              <a:rPr lang="sv-SE" sz="1400" b="1" dirty="0"/>
              <a:t>Fetmaoperationen som förändrade synen på diabetes</a:t>
            </a:r>
            <a:r>
              <a:rPr lang="sv-SE" sz="1400" dirty="0"/>
              <a:t>: (Läkartidningen) </a:t>
            </a:r>
            <a:r>
              <a:rPr lang="sv-SE" sz="1400" dirty="0">
                <a:hlinkClick r:id="rId9"/>
              </a:rPr>
              <a:t>https://lakartidningen.se/klinik-och-vetenskap-1/kommentar/2018/01/gastrisk-bypass-fyller-50-ar/</a:t>
            </a:r>
            <a:endParaRPr lang="sv-SE" sz="1400" dirty="0"/>
          </a:p>
          <a:p>
            <a:r>
              <a:rPr lang="sv-SE" sz="1400" b="1" dirty="0"/>
              <a:t>Hur man kan bota diabetes med kirurgi. (Svensk kirurgi)</a:t>
            </a:r>
            <a:r>
              <a:rPr lang="sv-SE" sz="1400" b="1" cap="all" dirty="0">
                <a:solidFill>
                  <a:srgbClr val="000000"/>
                </a:solidFill>
              </a:rPr>
              <a:t> </a:t>
            </a:r>
            <a:r>
              <a:rPr lang="sv-SE" sz="1400" b="0" i="0" cap="all" dirty="0">
                <a:solidFill>
                  <a:srgbClr val="000000"/>
                </a:solidFill>
                <a:effectLst/>
                <a:hlinkClick r:id="rId10"/>
              </a:rPr>
              <a:t>http://tidningen.svenskkirurgi.se/2016/09/27/nya-guidelines-for-fetmakirurgi-vid-typ-ii-diabetes-kirurgi-vid-bmi-30-och-dalig-blodsockerkontroll/</a:t>
            </a:r>
            <a:endParaRPr lang="sv-SE" sz="1400" cap="all" dirty="0">
              <a:solidFill>
                <a:srgbClr val="000000"/>
              </a:solidFill>
            </a:endParaRPr>
          </a:p>
          <a:p>
            <a:r>
              <a:rPr lang="sv-SE" sz="1400" b="1" i="0" cap="all" dirty="0">
                <a:solidFill>
                  <a:srgbClr val="000000"/>
                </a:solidFill>
                <a:effectLst/>
              </a:rPr>
              <a:t>Fetman ökar på grund av antibiotika </a:t>
            </a:r>
            <a:r>
              <a:rPr lang="sv-SE" sz="1400" b="0" i="0" cap="all" dirty="0">
                <a:solidFill>
                  <a:srgbClr val="000000"/>
                </a:solidFill>
                <a:effectLst/>
              </a:rPr>
              <a:t>(SR.SE) </a:t>
            </a:r>
            <a:r>
              <a:rPr lang="sv-SE" sz="1400" b="0" i="0" cap="all" dirty="0">
                <a:solidFill>
                  <a:srgbClr val="000000"/>
                </a:solidFill>
                <a:effectLst/>
                <a:hlinkClick r:id="rId11"/>
              </a:rPr>
              <a:t>https://sverigesradio.se/artikel/6551949</a:t>
            </a:r>
            <a:endParaRPr lang="sv-SE" sz="1400" b="0" i="0" cap="all" dirty="0">
              <a:solidFill>
                <a:schemeClr val="tx1"/>
              </a:solidFill>
              <a:effectLst/>
            </a:endParaRPr>
          </a:p>
          <a:p>
            <a:r>
              <a:rPr lang="sv-SE" sz="1400" b="1" i="0" dirty="0">
                <a:solidFill>
                  <a:schemeClr val="tx1"/>
                </a:solidFill>
                <a:effectLst/>
              </a:rPr>
              <a:t>Artificiella sötningsmedel påverkade blodsockret. </a:t>
            </a:r>
            <a:r>
              <a:rPr lang="sv-SE" sz="1400" b="0" i="0" dirty="0">
                <a:solidFill>
                  <a:schemeClr val="tx1"/>
                </a:solidFill>
                <a:effectLst/>
              </a:rPr>
              <a:t>Anders Hansen, Läkartidningen 40/2014 </a:t>
            </a:r>
            <a:r>
              <a:rPr lang="sv-SE" sz="1400" dirty="0">
                <a:solidFill>
                  <a:schemeClr val="tx1"/>
                </a:solidFill>
                <a:hlinkClick r:id="rId12"/>
              </a:rPr>
              <a:t>https://lakartidningen.se/klinik-och-vetenskap-1/nya-ron/2014/10/artificiella-sotningsmedel-paverkade-blodsockret/</a:t>
            </a:r>
            <a:endParaRPr lang="sv-SE" sz="1400" dirty="0">
              <a:solidFill>
                <a:schemeClr val="tx1"/>
              </a:solidFill>
            </a:endParaRPr>
          </a:p>
          <a:p>
            <a:r>
              <a:rPr lang="sv-SE" sz="1400" b="1" dirty="0">
                <a:solidFill>
                  <a:schemeClr val="tx1"/>
                </a:solidFill>
              </a:rPr>
              <a:t>Det går inte att motionera sig smal: </a:t>
            </a:r>
            <a:r>
              <a:rPr lang="sv-SE" sz="1400" dirty="0">
                <a:solidFill>
                  <a:schemeClr val="tx1"/>
                </a:solidFill>
                <a:hlinkClick r:id="rId13"/>
              </a:rPr>
              <a:t>https://youtu.be/eXTiiz99p9o</a:t>
            </a:r>
            <a:endParaRPr lang="sv-SE" sz="1400" dirty="0">
              <a:solidFill>
                <a:schemeClr val="tx1"/>
              </a:solidFill>
            </a:endParaRPr>
          </a:p>
          <a:p>
            <a:r>
              <a:rPr lang="sv-SE" sz="1400" b="1" dirty="0">
                <a:solidFill>
                  <a:schemeClr val="tx1"/>
                </a:solidFill>
              </a:rPr>
              <a:t>Svensk förening för obesitaskirurgi</a:t>
            </a:r>
            <a:r>
              <a:rPr lang="sv-SE" sz="1400" dirty="0">
                <a:solidFill>
                  <a:schemeClr val="tx1"/>
                </a:solidFill>
              </a:rPr>
              <a:t>.www.sfok.se Länksamlingar om fetma</a:t>
            </a:r>
          </a:p>
          <a:p>
            <a:endParaRPr lang="sv-SE" sz="1100" b="0" i="0" cap="all" dirty="0">
              <a:solidFill>
                <a:schemeClr val="tx1"/>
              </a:solidFill>
              <a:effectLst/>
            </a:endParaRPr>
          </a:p>
          <a:p>
            <a:endParaRPr lang="sv-SE" sz="1100" b="0" i="0" cap="all" dirty="0">
              <a:solidFill>
                <a:schemeClr val="tx1"/>
              </a:solidFill>
              <a:effectLst/>
            </a:endParaRPr>
          </a:p>
          <a:p>
            <a:endParaRPr lang="sv-SE" sz="1100" dirty="0"/>
          </a:p>
          <a:p>
            <a:endParaRPr lang="sv-SE" sz="1100" dirty="0"/>
          </a:p>
          <a:p>
            <a:endParaRPr lang="sv-SE" sz="1100" dirty="0"/>
          </a:p>
          <a:p>
            <a:endParaRPr lang="sv-SE" sz="1100" dirty="0"/>
          </a:p>
          <a:p>
            <a:endParaRPr lang="sv-SE" sz="1100" dirty="0"/>
          </a:p>
          <a:p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2115023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" y="1403648"/>
            <a:ext cx="5543168" cy="402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65760" y="260648"/>
            <a:ext cx="9855384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sv-SE" sz="3200" b="1" dirty="0">
                <a:solidFill>
                  <a:srgbClr val="C00000"/>
                </a:solidFill>
                <a:latin typeface="Lucida Sans"/>
              </a:rPr>
              <a:t>Kan man då inte behandla överviktiga med mättnadshormoner?</a:t>
            </a:r>
          </a:p>
        </p:txBody>
      </p:sp>
      <p:sp>
        <p:nvSpPr>
          <p:cNvPr id="4" name="Content Placeholder 8"/>
          <p:cNvSpPr txBox="1">
            <a:spLocks/>
          </p:cNvSpPr>
          <p:nvPr/>
        </p:nvSpPr>
        <p:spPr>
          <a:xfrm>
            <a:off x="6457568" y="997104"/>
            <a:ext cx="4139952" cy="34563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sv-SE" sz="1400" dirty="0">
              <a:latin typeface="Lucida Sans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v-S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sym typeface="Wingdings 2"/>
              </a:rPr>
              <a:t>Jo!</a:t>
            </a:r>
          </a:p>
          <a:p>
            <a:pPr marL="800100" lvl="1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sv-S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sym typeface="Wingdings 2"/>
              </a:rPr>
              <a:t>Liraglutid (Victosa)</a:t>
            </a:r>
          </a:p>
          <a:p>
            <a:pPr marL="800100" lvl="1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sv-S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sym typeface="Wingdings 2"/>
              </a:rPr>
              <a:t>GLP-1 analog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sv-SE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/>
              <a:sym typeface="Wingdings 2"/>
            </a:endParaRPr>
          </a:p>
          <a:p>
            <a:pPr marL="342900" indent="-342900"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v-S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sym typeface="Wingdings 2"/>
              </a:rPr>
              <a:t>Ger kliniskt betydande viktminskning</a:t>
            </a:r>
          </a:p>
          <a:p>
            <a:pPr marL="342900" indent="-342900"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v-S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sym typeface="Wingdings 2"/>
              </a:rPr>
              <a:t>Sämre viktminskning än vid överviktskirurgi</a:t>
            </a:r>
          </a:p>
          <a:p>
            <a:pPr marL="342900" indent="-342900"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v-S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sym typeface="Wingdings 2"/>
              </a:rPr>
              <a:t>Extremt dyr behandling</a:t>
            </a:r>
          </a:p>
          <a:p>
            <a:pPr marL="342900" indent="-342900"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v-S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sym typeface="Wingdings 2"/>
              </a:rPr>
              <a:t>Biverkningar,</a:t>
            </a:r>
          </a:p>
          <a:p>
            <a:pPr marL="800100" lvl="1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sv-S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sym typeface="Wingdings 2"/>
              </a:rPr>
              <a:t>Illamående</a:t>
            </a:r>
          </a:p>
          <a:p>
            <a:pPr marL="800100" lvl="1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sv-S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sym typeface="Wingdings 2"/>
              </a:rPr>
              <a:t>Diarré </a:t>
            </a:r>
          </a:p>
          <a:p>
            <a:pPr marL="800100" lvl="1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sv-S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sym typeface="Wingdings 2"/>
              </a:rPr>
              <a:t>Buksmärta</a:t>
            </a:r>
          </a:p>
          <a:p>
            <a:pPr marL="800100" lvl="1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sv-S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sym typeface="Wingdings 2"/>
              </a:rPr>
              <a:t>Kräkningar</a:t>
            </a:r>
            <a:endParaRPr lang="sv-SE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" y="5674022"/>
            <a:ext cx="1100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1200" dirty="0">
                <a:latin typeface="Book Antiqua"/>
              </a:rPr>
              <a:t>Effects of </a:t>
            </a:r>
            <a:r>
              <a:rPr lang="sv-SE" sz="1200" b="1" dirty="0">
                <a:latin typeface="Book Antiqua"/>
              </a:rPr>
              <a:t>liraglutide</a:t>
            </a:r>
            <a:r>
              <a:rPr lang="sv-SE" sz="1200" dirty="0">
                <a:latin typeface="Book Antiqua"/>
              </a:rPr>
              <a:t> in the treatment of obesity: a randomised, double-blind, placebo-controlled study. Astrup A, Rössner S, Van Gaal L, Rissanen A, Niskanen L, Al Hakim M, Madsen J, Rasmussen MF, Lean ME; NN8022-1807 Study Group.</a:t>
            </a:r>
          </a:p>
          <a:p>
            <a:pPr defTabSz="914400"/>
            <a:r>
              <a:rPr lang="sv-SE" sz="1200" dirty="0">
                <a:latin typeface="Book Antiqua"/>
              </a:rPr>
              <a:t>Lancet. 2009 Nov 7;374(9701):1606-16. doi: 10.1016/S0140-6736(09)61375-1. Epub 2009 Oct 23. Erratum in: Lancet. 2010 Mar 20;375(9719):984. </a:t>
            </a:r>
          </a:p>
          <a:p>
            <a:pPr defTabSz="914400"/>
            <a:endParaRPr lang="sv-SE" dirty="0">
              <a:latin typeface="Book Antiqu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2F6531-5323-4775-8B67-6A3C9C80A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Hollänska</a:t>
            </a:r>
            <a:r>
              <a:rPr lang="sv-SE" dirty="0"/>
              <a:t> svält studien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B22E169-60A3-42D5-9E1D-B8557A65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39328"/>
            <a:ext cx="4160520" cy="4023360"/>
          </a:xfrm>
        </p:spPr>
        <p:txBody>
          <a:bodyPr/>
          <a:lstStyle/>
          <a:p>
            <a:r>
              <a:rPr lang="sv-SE" dirty="0"/>
              <a:t>1944-45</a:t>
            </a:r>
          </a:p>
          <a:p>
            <a:r>
              <a:rPr lang="sv-SE" dirty="0"/>
              <a:t>Barn som avlades under svälten hade ökad risk för fetma, diabetes och hjärtkärlsjukdom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0E405B1-F12F-4A90-935A-4248134B3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0" y="1737360"/>
            <a:ext cx="6388100" cy="43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17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imalrecipe.com/wp-content/uploads/2011/07/evolution_of_man.jpg">
            <a:extLst>
              <a:ext uri="{FF2B5EF4-FFF2-40B4-BE49-F238E27FC236}">
                <a16:creationId xmlns:a16="http://schemas.microsoft.com/office/drawing/2014/main" id="{272B06DF-C071-4CAD-BE10-74CD94F1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254" y="487680"/>
            <a:ext cx="11601026" cy="470916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194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987008" cy="1143000"/>
          </a:xfrm>
        </p:spPr>
        <p:txBody>
          <a:bodyPr>
            <a:normAutofit fontScale="90000"/>
          </a:bodyPr>
          <a:lstStyle/>
          <a:p>
            <a:r>
              <a:rPr lang="sv-SE" dirty="0"/>
              <a:t>4 veckors hyperalimentering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1700808"/>
            <a:ext cx="3700566" cy="241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9976" y="1700808"/>
            <a:ext cx="378882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7529" y="260649"/>
            <a:ext cx="54387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9536" y="6093297"/>
            <a:ext cx="39433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9536" y="4509120"/>
            <a:ext cx="6953250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19536" y="4509121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sv-SE" dirty="0">
                <a:solidFill>
                  <a:prstClr val="white"/>
                </a:solidFill>
                <a:latin typeface="Book Antiqua"/>
              </a:rPr>
              <a:t>12 män, 6 kvinnor </a:t>
            </a:r>
          </a:p>
          <a:p>
            <a:pPr defTabSz="914400">
              <a:buFont typeface="Arial" pitchFamily="34" charset="0"/>
              <a:buChar char="•"/>
            </a:pPr>
            <a:r>
              <a:rPr lang="sv-SE" dirty="0">
                <a:solidFill>
                  <a:prstClr val="white"/>
                </a:solidFill>
                <a:latin typeface="Book Antiqua"/>
              </a:rPr>
              <a:t>Fördubblade sitt energiintag under 4v</a:t>
            </a:r>
          </a:p>
          <a:p>
            <a:pPr defTabSz="914400">
              <a:buFont typeface="Arial" pitchFamily="34" charset="0"/>
              <a:buChar char="•"/>
            </a:pPr>
            <a:r>
              <a:rPr lang="sv-SE" dirty="0">
                <a:solidFill>
                  <a:prstClr val="white"/>
                </a:solidFill>
                <a:latin typeface="Book Antiqua"/>
              </a:rPr>
              <a:t>Max gå 5000 steg/dag</a:t>
            </a:r>
          </a:p>
          <a:p>
            <a:pPr defTabSz="914400">
              <a:buFont typeface="Arial" pitchFamily="34" charset="0"/>
              <a:buChar char="•"/>
            </a:pPr>
            <a:r>
              <a:rPr lang="sv-SE" dirty="0">
                <a:solidFill>
                  <a:prstClr val="white"/>
                </a:solidFill>
                <a:latin typeface="Book Antiqua"/>
              </a:rPr>
              <a:t>Kontrollgrupp på 18 individer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673A4314-4C3C-4EC5-B0DF-049F85103FAC}"/>
              </a:ext>
            </a:extLst>
          </p:cNvPr>
          <p:cNvGrpSpPr/>
          <p:nvPr/>
        </p:nvGrpSpPr>
        <p:grpSpPr>
          <a:xfrm>
            <a:off x="1579186" y="0"/>
            <a:ext cx="9033627" cy="6237891"/>
            <a:chOff x="467544" y="1484784"/>
            <a:chExt cx="7992888" cy="459448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D6F7598-F943-423F-88E4-B3AADC9D1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0167" y="1484784"/>
              <a:ext cx="7990265" cy="27786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C045B8C-889E-41AB-A61E-B469173B1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4221088"/>
              <a:ext cx="7992888" cy="1858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ABE9B995-F3C9-432B-839E-3E123C8B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5871" y="6380953"/>
            <a:ext cx="39433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6EB20E7E-6C52-42A8-9262-BAE303D702E5}"/>
              </a:ext>
            </a:extLst>
          </p:cNvPr>
          <p:cNvSpPr/>
          <p:nvPr/>
        </p:nvSpPr>
        <p:spPr>
          <a:xfrm>
            <a:off x="3258695" y="2445547"/>
            <a:ext cx="1080120" cy="360040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882ECA92-46BC-4768-ABD8-C6B3B16B3EEF}"/>
              </a:ext>
            </a:extLst>
          </p:cNvPr>
          <p:cNvSpPr/>
          <p:nvPr/>
        </p:nvSpPr>
        <p:spPr>
          <a:xfrm>
            <a:off x="3215543" y="4796455"/>
            <a:ext cx="1080120" cy="360040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499E1C9D-9DF7-476D-A11E-D800435AE3FE}"/>
              </a:ext>
            </a:extLst>
          </p:cNvPr>
          <p:cNvSpPr/>
          <p:nvPr/>
        </p:nvSpPr>
        <p:spPr>
          <a:xfrm>
            <a:off x="9506615" y="2416439"/>
            <a:ext cx="1080120" cy="360040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3BC901B9-2CDE-49AD-A800-574D6CC0C994}"/>
              </a:ext>
            </a:extLst>
          </p:cNvPr>
          <p:cNvSpPr/>
          <p:nvPr/>
        </p:nvSpPr>
        <p:spPr>
          <a:xfrm>
            <a:off x="9336223" y="4825128"/>
            <a:ext cx="1080120" cy="360040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FA86D9-7DBD-45E0-91B4-A78754E3233D}"/>
              </a:ext>
            </a:extLst>
          </p:cNvPr>
          <p:cNvSpPr txBox="1">
            <a:spLocks/>
          </p:cNvSpPr>
          <p:nvPr/>
        </p:nvSpPr>
        <p:spPr>
          <a:xfrm rot="20837137">
            <a:off x="2124874" y="2054622"/>
            <a:ext cx="6873609" cy="1871842"/>
          </a:xfrm>
          <a:prstGeom prst="rect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>
            <a:normAutofit fontScale="97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100" b="1" i="0" u="none" strike="noStrike" kern="1200" cap="none" spc="0" normalizeH="0" baseline="0" noProof="0">
                <a:ln w="6350"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Har man väl blivit fet är det mycket svårt att gå ner i vikt!</a:t>
            </a:r>
            <a:endParaRPr kumimoji="0" lang="sv-SE" sz="4100" b="1" i="0" u="none" strike="noStrike" kern="1200" cap="none" spc="0" normalizeH="0" baseline="0" noProof="0" dirty="0">
              <a:ln w="6350"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293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085010-676D-4627-B8AC-251D03B65F04}"/>
              </a:ext>
            </a:extLst>
          </p:cNvPr>
          <p:cNvSpPr txBox="1">
            <a:spLocks/>
          </p:cNvSpPr>
          <p:nvPr/>
        </p:nvSpPr>
        <p:spPr>
          <a:xfrm>
            <a:off x="1794628" y="113370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100" b="0" i="0" u="sng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Vems fel är det att han är fet?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CC72CA-8FAC-4AC6-A40B-3F5A0F0833F4}"/>
              </a:ext>
            </a:extLst>
          </p:cNvPr>
          <p:cNvSpPr txBox="1">
            <a:spLocks/>
          </p:cNvSpPr>
          <p:nvPr/>
        </p:nvSpPr>
        <p:spPr>
          <a:xfrm>
            <a:off x="1428750" y="1192156"/>
            <a:ext cx="6347048" cy="254888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Han själv?</a:t>
            </a:r>
          </a:p>
          <a:p>
            <a:pPr lvl="1" defTabSz="914400">
              <a:buClr>
                <a:sysClr val="window" lastClr="FFFFFF"/>
              </a:buClr>
            </a:pPr>
            <a:r>
              <a:rPr lang="sv-SE" dirty="0">
                <a:latin typeface="Book Antiqua"/>
              </a:rPr>
              <a:t>Generna?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Samhället?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Livsmedelsindustrin?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Regeringen?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Föräldrarna?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24CCEE9-8140-4A8D-9CF7-FC2BA764A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4" y="1312285"/>
            <a:ext cx="416242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Leptinbrist.png">
            <a:extLst>
              <a:ext uri="{FF2B5EF4-FFF2-40B4-BE49-F238E27FC236}">
                <a16:creationId xmlns:a16="http://schemas.microsoft.com/office/drawing/2014/main" id="{7DAB676C-1D31-4098-9FF7-4BBCD8D717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7304" r="40890"/>
          <a:stretch>
            <a:fillRect/>
          </a:stretch>
        </p:blipFill>
        <p:spPr>
          <a:xfrm>
            <a:off x="10060629" y="157974"/>
            <a:ext cx="1728192" cy="230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 descr="Hypothalmisk obesitas 2.png">
            <a:extLst>
              <a:ext uri="{FF2B5EF4-FFF2-40B4-BE49-F238E27FC236}">
                <a16:creationId xmlns:a16="http://schemas.microsoft.com/office/drawing/2014/main" id="{B85E553E-B1C0-4FC7-AAF2-D8036638800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40020" b="13785"/>
          <a:stretch>
            <a:fillRect/>
          </a:stretch>
        </p:blipFill>
        <p:spPr>
          <a:xfrm>
            <a:off x="2453594" y="3785257"/>
            <a:ext cx="281768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93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D8E68C2C-333B-47AC-853C-EE406565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976" y="116685"/>
            <a:ext cx="6881149" cy="6258870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07C83F9-AC9F-49F0-BF67-AB86CB0E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Är det farligt att vara fet?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74BF3E5-6282-4C62-91CE-35BADB630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Hur vanligt är fetma?</a:t>
            </a: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Varför ökar fetman?</a:t>
            </a: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Varför blir man fet?</a:t>
            </a:r>
          </a:p>
          <a:p>
            <a:r>
              <a:rPr lang="sv-SE" dirty="0">
                <a:solidFill>
                  <a:srgbClr val="C00000"/>
                </a:solidFill>
              </a:rPr>
              <a:t>Varför har det blivit så här?</a:t>
            </a:r>
            <a:endParaRPr lang="sv-S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sv-SE" dirty="0">
                <a:solidFill>
                  <a:srgbClr val="C00000"/>
                </a:solidFill>
              </a:rPr>
              <a:t>Vad har förändrats på 30 år? </a:t>
            </a:r>
          </a:p>
        </p:txBody>
      </p:sp>
    </p:spTree>
    <p:extLst>
      <p:ext uri="{BB962C8B-B14F-4D97-AF65-F5344CB8AC3E}">
        <p14:creationId xmlns:p14="http://schemas.microsoft.com/office/powerpoint/2010/main" val="5000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085010-676D-4627-B8AC-251D03B65F04}"/>
              </a:ext>
            </a:extLst>
          </p:cNvPr>
          <p:cNvSpPr txBox="1">
            <a:spLocks/>
          </p:cNvSpPr>
          <p:nvPr/>
        </p:nvSpPr>
        <p:spPr>
          <a:xfrm>
            <a:off x="1794628" y="113370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100" b="0" i="0" u="sng" strike="noStrike" kern="1200" cap="none" spc="0" normalizeH="0" baseline="0" noProof="0" dirty="0">
                <a:ln w="63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Vems fel är det att han är fet?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CC72CA-8FAC-4AC6-A40B-3F5A0F0833F4}"/>
              </a:ext>
            </a:extLst>
          </p:cNvPr>
          <p:cNvSpPr txBox="1">
            <a:spLocks/>
          </p:cNvSpPr>
          <p:nvPr/>
        </p:nvSpPr>
        <p:spPr>
          <a:xfrm>
            <a:off x="1428750" y="1192156"/>
            <a:ext cx="6347048" cy="254888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Han själv?</a:t>
            </a:r>
          </a:p>
          <a:p>
            <a:pPr lvl="1" defTabSz="914400">
              <a:buClr>
                <a:sysClr val="window" lastClr="FFFFFF"/>
              </a:buClr>
            </a:pPr>
            <a:r>
              <a:rPr lang="sv-SE" dirty="0">
                <a:latin typeface="Book Antiqua"/>
              </a:rPr>
              <a:t>Generna?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Samhället?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Livsmedelsindustrin?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Regeringen?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+mn-cs"/>
              </a:rPr>
              <a:t>Föräldrarna?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24CCEE9-8140-4A8D-9CF7-FC2BA764A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4" y="1312285"/>
            <a:ext cx="416242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Leptinbrist.png">
            <a:extLst>
              <a:ext uri="{FF2B5EF4-FFF2-40B4-BE49-F238E27FC236}">
                <a16:creationId xmlns:a16="http://schemas.microsoft.com/office/drawing/2014/main" id="{7DAB676C-1D31-4098-9FF7-4BBCD8D717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7304" r="40890"/>
          <a:stretch>
            <a:fillRect/>
          </a:stretch>
        </p:blipFill>
        <p:spPr>
          <a:xfrm>
            <a:off x="10060629" y="157974"/>
            <a:ext cx="1728192" cy="230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 descr="Hypothalmisk obesitas 2.png">
            <a:extLst>
              <a:ext uri="{FF2B5EF4-FFF2-40B4-BE49-F238E27FC236}">
                <a16:creationId xmlns:a16="http://schemas.microsoft.com/office/drawing/2014/main" id="{B85E553E-B1C0-4FC7-AAF2-D8036638800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40020" b="13785"/>
          <a:stretch>
            <a:fillRect/>
          </a:stretch>
        </p:blipFill>
        <p:spPr>
          <a:xfrm>
            <a:off x="2453594" y="3785257"/>
            <a:ext cx="281768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ödesschema: Koppling 6">
            <a:extLst>
              <a:ext uri="{FF2B5EF4-FFF2-40B4-BE49-F238E27FC236}">
                <a16:creationId xmlns:a16="http://schemas.microsoft.com/office/drawing/2014/main" id="{CBD6CF8A-EEE2-4AAC-8716-75FEF82FB9B1}"/>
              </a:ext>
            </a:extLst>
          </p:cNvPr>
          <p:cNvSpPr/>
          <p:nvPr/>
        </p:nvSpPr>
        <p:spPr>
          <a:xfrm>
            <a:off x="1428750" y="1965960"/>
            <a:ext cx="4318704" cy="967083"/>
          </a:xfrm>
          <a:prstGeom prst="flowChartConnector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28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0B3C6D-C628-4A68-BBB3-589E77FA8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1D527F5-A54E-46E6-AA2D-5AAEF674A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7"/>
            <a:ext cx="12228863" cy="68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984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Återblick">
  <a:themeElements>
    <a:clrScheme name="Återblic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Åter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Åter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2112</TotalTime>
  <Words>1769</Words>
  <Application>Microsoft Office PowerPoint</Application>
  <PresentationFormat>Bredbild</PresentationFormat>
  <Paragraphs>265</Paragraphs>
  <Slides>58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58</vt:i4>
      </vt:variant>
    </vt:vector>
  </HeadingPairs>
  <TitlesOfParts>
    <vt:vector size="66" baseType="lpstr">
      <vt:lpstr>Arial</vt:lpstr>
      <vt:lpstr>Book Antiqua</vt:lpstr>
      <vt:lpstr>Calibri</vt:lpstr>
      <vt:lpstr>Calibri Light</vt:lpstr>
      <vt:lpstr>Lucida Sans</vt:lpstr>
      <vt:lpstr>tablet-gothic</vt:lpstr>
      <vt:lpstr>Wingdings 2</vt:lpstr>
      <vt:lpstr>Återblick</vt:lpstr>
      <vt:lpstr>Fetma och fetmakiurgi</vt:lpstr>
      <vt:lpstr>Är det farligt att vara fet?</vt:lpstr>
      <vt:lpstr>PowerPoint-presentation</vt:lpstr>
      <vt:lpstr>Hur vanligt är fetma?</vt:lpstr>
      <vt:lpstr>Över hälften av svenskarna väger för mycket!</vt:lpstr>
      <vt:lpstr>PowerPoint-presentation</vt:lpstr>
      <vt:lpstr>Är det farligt att vara fet?</vt:lpstr>
      <vt:lpstr>PowerPoint-presentation</vt:lpstr>
      <vt:lpstr>PowerPoint-presentation</vt:lpstr>
      <vt:lpstr>PowerPoint-presentation</vt:lpstr>
      <vt:lpstr>PowerPoint-presentation</vt:lpstr>
      <vt:lpstr>Hur vanligt är fetma?</vt:lpstr>
      <vt:lpstr>PowerPoint-presentation</vt:lpstr>
      <vt:lpstr>1,5 kg</vt:lpstr>
      <vt:lpstr>PowerPoint-presentation</vt:lpstr>
      <vt:lpstr>PowerPoint-presentation</vt:lpstr>
      <vt:lpstr>PowerPoint-presentation</vt:lpstr>
      <vt:lpstr>PowerPoint-presentation</vt:lpstr>
      <vt:lpstr>Vad gör vi om någon blivit fet?</vt:lpstr>
      <vt:lpstr>Vad ska vi göra då?</vt:lpstr>
      <vt:lpstr>PowerPoint-presentation</vt:lpstr>
      <vt:lpstr>Varför funkar inte kost och motion då?</vt:lpstr>
      <vt:lpstr>PowerPoint-presentation</vt:lpstr>
      <vt:lpstr>PowerPoint-presentation</vt:lpstr>
      <vt:lpstr>PowerPoint-presentation</vt:lpstr>
      <vt:lpstr>Vi svalt även i Sverige</vt:lpstr>
      <vt:lpstr>Vi människor är överlevnadsmaskiner!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Tarmfloran</vt:lpstr>
      <vt:lpstr>Är sockerfri läsk bra eller dåligt?</vt:lpstr>
      <vt:lpstr>Gjorde vi av med mer energi förr?</vt:lpstr>
      <vt:lpstr>PowerPoint-presentation</vt:lpstr>
      <vt:lpstr>Jägar- och samlarfolk gör inte av med mer energi än moderna stadsmänniskor!</vt:lpstr>
      <vt:lpstr>Kan man motionera sig smal?</vt:lpstr>
      <vt:lpstr>Nej, man kan inte motionera sig smal!</vt:lpstr>
      <vt:lpstr>Fetmakirurgi då?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Diabetes och fetmakirurgi!</vt:lpstr>
      <vt:lpstr>Livslång receptfri vitaminmedicinering</vt:lpstr>
      <vt:lpstr>Kontroller efter fetmakirurgi</vt:lpstr>
      <vt:lpstr>PowerPoint-presentation</vt:lpstr>
      <vt:lpstr>Sammanfattning fetma!</vt:lpstr>
      <vt:lpstr>Om du vill lära dig mer</vt:lpstr>
      <vt:lpstr>PowerPoint-presentation</vt:lpstr>
      <vt:lpstr>Hollänska svält studien</vt:lpstr>
      <vt:lpstr>PowerPoint-presentation</vt:lpstr>
      <vt:lpstr>4 veckors hyperalimentering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Fetma och fetmakiurgi</dc:title>
  <dc:creator>per videhult</dc:creator>
  <cp:lastModifiedBy>Carolyn Koumal</cp:lastModifiedBy>
  <cp:revision>83</cp:revision>
  <dcterms:created xsi:type="dcterms:W3CDTF">2021-05-03T17:09:56Z</dcterms:created>
  <dcterms:modified xsi:type="dcterms:W3CDTF">2021-05-06T10:15:36Z</dcterms:modified>
</cp:coreProperties>
</file>